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3" r:id="rId6"/>
    <p:sldMasterId id="2147483679" r:id="rId7"/>
  </p:sldMasterIdLst>
  <p:notesMasterIdLst>
    <p:notesMasterId r:id="rId33"/>
  </p:notesMasterIdLst>
  <p:sldIdLst>
    <p:sldId id="256" r:id="rId8"/>
    <p:sldId id="818" r:id="rId9"/>
    <p:sldId id="802" r:id="rId10"/>
    <p:sldId id="849" r:id="rId11"/>
    <p:sldId id="922" r:id="rId12"/>
    <p:sldId id="940" r:id="rId13"/>
    <p:sldId id="913" r:id="rId14"/>
    <p:sldId id="939" r:id="rId15"/>
    <p:sldId id="938" r:id="rId16"/>
    <p:sldId id="941" r:id="rId17"/>
    <p:sldId id="928" r:id="rId18"/>
    <p:sldId id="935" r:id="rId19"/>
    <p:sldId id="932" r:id="rId20"/>
    <p:sldId id="933" r:id="rId21"/>
    <p:sldId id="937" r:id="rId22"/>
    <p:sldId id="934" r:id="rId23"/>
    <p:sldId id="930" r:id="rId24"/>
    <p:sldId id="929" r:id="rId25"/>
    <p:sldId id="931" r:id="rId26"/>
    <p:sldId id="936" r:id="rId27"/>
    <p:sldId id="927" r:id="rId28"/>
    <p:sldId id="325" r:id="rId29"/>
    <p:sldId id="677" r:id="rId30"/>
    <p:sldId id="918" r:id="rId31"/>
    <p:sldId id="920" r:id="rId32"/>
  </p:sldIdLst>
  <p:sldSz cx="12192000" cy="6858000"/>
  <p:notesSz cx="6799263" cy="9929813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328F0E-C270-6A67-6D80-C69D00A5B6FC}" name="Roos van Haeff" initials="" userId="S::roos.vanhaeff@farmtree.earth::779aa511-c86b-450c-a364-d7394f01435d" providerId="AD"/>
  <p188:author id="{AAA9E017-946A-9813-25BD-53592454C6E5}" name="Mia Beyens" initials="MB" userId="S::mia.beyens@farmtree.earth::636e27c5-0043-449f-9018-8673edf39aa0" providerId="AD"/>
  <p188:author id="{AE96BA1D-3DAC-1724-8D11-6DF0B64236B3}" name="Leony Rosarani | Advance Consulting" initials="LR|AC" userId="S::Leony@advanceconsulting.nl::634c5ca9-d7e1-41aa-8b8f-c6131e504fcd" providerId="AD"/>
  <p188:author id="{2E6EF2B1-56C2-304D-C1E0-030B951C7B86}" name="Frank van Schoubroeck" initials="FvS" userId="Frank van Schoubroec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E9F7E6"/>
    <a:srgbClr val="2C5E49"/>
    <a:srgbClr val="CCE7DC"/>
    <a:srgbClr val="385723"/>
    <a:srgbClr val="4472C4"/>
    <a:srgbClr val="F0FEF4"/>
    <a:srgbClr val="FFE699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DE0AC-1493-4CEE-A026-63C19574109B}" v="1" dt="2025-10-23T09:44:08.144"/>
    <p1510:client id="{F768FD34-9F37-4F81-8642-96ED4D9C3FD3}" v="211" dt="2025-10-23T10:24:19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28" autoAdjust="0"/>
  </p:normalViewPr>
  <p:slideViewPr>
    <p:cSldViewPr snapToGrid="0">
      <p:cViewPr varScale="1">
        <p:scale>
          <a:sx n="71" d="100"/>
          <a:sy n="71" d="100"/>
        </p:scale>
        <p:origin x="11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Beyens" userId="636e27c5-0043-449f-9018-8673edf39aa0" providerId="ADAL" clId="{EB0C179D-3E23-4D70-AB5C-3B984C83556C}"/>
    <pc:docChg chg="undo redo custSel addSld delSld modSld sldOrd">
      <pc:chgData name="Mia Beyens" userId="636e27c5-0043-449f-9018-8673edf39aa0" providerId="ADAL" clId="{EB0C179D-3E23-4D70-AB5C-3B984C83556C}" dt="2025-10-21T09:33:17.475" v="2056" actId="47"/>
      <pc:docMkLst>
        <pc:docMk/>
      </pc:docMkLst>
      <pc:sldChg chg="addSp delSp modSp mod">
        <pc:chgData name="Mia Beyens" userId="636e27c5-0043-449f-9018-8673edf39aa0" providerId="ADAL" clId="{EB0C179D-3E23-4D70-AB5C-3B984C83556C}" dt="2025-10-21T08:49:07.420" v="1772" actId="1038"/>
        <pc:sldMkLst>
          <pc:docMk/>
          <pc:sldMk cId="648497202" sldId="325"/>
        </pc:sldMkLst>
        <pc:spChg chg="mod">
          <ac:chgData name="Mia Beyens" userId="636e27c5-0043-449f-9018-8673edf39aa0" providerId="ADAL" clId="{EB0C179D-3E23-4D70-AB5C-3B984C83556C}" dt="2025-10-21T08:44:40.057" v="1747" actId="207"/>
          <ac:spMkLst>
            <pc:docMk/>
            <pc:sldMk cId="648497202" sldId="325"/>
            <ac:spMk id="2" creationId="{AC17A28B-C1ED-1D31-0986-19416B9359E2}"/>
          </ac:spMkLst>
        </pc:spChg>
        <pc:spChg chg="add mod">
          <ac:chgData name="Mia Beyens" userId="636e27c5-0043-449f-9018-8673edf39aa0" providerId="ADAL" clId="{EB0C179D-3E23-4D70-AB5C-3B984C83556C}" dt="2025-10-21T08:43:47.297" v="1716" actId="114"/>
          <ac:spMkLst>
            <pc:docMk/>
            <pc:sldMk cId="648497202" sldId="325"/>
            <ac:spMk id="5" creationId="{7FACCC6D-6FF5-BA46-F7BF-F774181C9D48}"/>
          </ac:spMkLst>
        </pc:spChg>
        <pc:spChg chg="add mod ord">
          <ac:chgData name="Mia Beyens" userId="636e27c5-0043-449f-9018-8673edf39aa0" providerId="ADAL" clId="{EB0C179D-3E23-4D70-AB5C-3B984C83556C}" dt="2025-10-21T08:44:34.228" v="1746" actId="208"/>
          <ac:spMkLst>
            <pc:docMk/>
            <pc:sldMk cId="648497202" sldId="325"/>
            <ac:spMk id="10" creationId="{8DBC94D8-074D-7D0A-4D8A-5A0A42871FC0}"/>
          </ac:spMkLst>
        </pc:spChg>
        <pc:spChg chg="mod topLvl">
          <ac:chgData name="Mia Beyens" userId="636e27c5-0043-449f-9018-8673edf39aa0" providerId="ADAL" clId="{EB0C179D-3E23-4D70-AB5C-3B984C83556C}" dt="2025-10-21T08:42:23.230" v="1654" actId="164"/>
          <ac:spMkLst>
            <pc:docMk/>
            <pc:sldMk cId="648497202" sldId="325"/>
            <ac:spMk id="22" creationId="{5065D5F1-0FE0-0B60-4D0E-418239A8B4DE}"/>
          </ac:spMkLst>
        </pc:spChg>
        <pc:spChg chg="add mod">
          <ac:chgData name="Mia Beyens" userId="636e27c5-0043-449f-9018-8673edf39aa0" providerId="ADAL" clId="{EB0C179D-3E23-4D70-AB5C-3B984C83556C}" dt="2025-10-21T08:43:14.261" v="1706" actId="1076"/>
          <ac:spMkLst>
            <pc:docMk/>
            <pc:sldMk cId="648497202" sldId="325"/>
            <ac:spMk id="24" creationId="{DFECBE73-741A-1920-A6C1-5E5CB971DB50}"/>
          </ac:spMkLst>
        </pc:spChg>
        <pc:spChg chg="mod">
          <ac:chgData name="Mia Beyens" userId="636e27c5-0043-449f-9018-8673edf39aa0" providerId="ADAL" clId="{EB0C179D-3E23-4D70-AB5C-3B984C83556C}" dt="2025-10-21T08:42:37.112" v="1690" actId="20577"/>
          <ac:spMkLst>
            <pc:docMk/>
            <pc:sldMk cId="648497202" sldId="325"/>
            <ac:spMk id="27" creationId="{948A4273-F503-76F9-B6F3-06DB7B6C7E99}"/>
          </ac:spMkLst>
        </pc:spChg>
        <pc:spChg chg="mod">
          <ac:chgData name="Mia Beyens" userId="636e27c5-0043-449f-9018-8673edf39aa0" providerId="ADAL" clId="{EB0C179D-3E23-4D70-AB5C-3B984C83556C}" dt="2025-10-21T08:43:36.277" v="1713" actId="207"/>
          <ac:spMkLst>
            <pc:docMk/>
            <pc:sldMk cId="648497202" sldId="325"/>
            <ac:spMk id="28" creationId="{5FAD3A36-7EC4-DE76-34EE-C8C663F0AC7C}"/>
          </ac:spMkLst>
        </pc:spChg>
        <pc:grpChg chg="add del mod">
          <ac:chgData name="Mia Beyens" userId="636e27c5-0043-449f-9018-8673edf39aa0" providerId="ADAL" clId="{EB0C179D-3E23-4D70-AB5C-3B984C83556C}" dt="2025-10-21T08:49:07.420" v="1772" actId="1038"/>
          <ac:grpSpMkLst>
            <pc:docMk/>
            <pc:sldMk cId="648497202" sldId="325"/>
            <ac:grpSpMk id="11" creationId="{DFB50543-51E9-707D-0F97-46B7D2D06F14}"/>
          </ac:grpSpMkLst>
        </pc:grpChg>
        <pc:grpChg chg="add mod">
          <ac:chgData name="Mia Beyens" userId="636e27c5-0043-449f-9018-8673edf39aa0" providerId="ADAL" clId="{EB0C179D-3E23-4D70-AB5C-3B984C83556C}" dt="2025-10-21T08:49:07.420" v="1772" actId="1038"/>
          <ac:grpSpMkLst>
            <pc:docMk/>
            <pc:sldMk cId="648497202" sldId="325"/>
            <ac:grpSpMk id="25" creationId="{CD53A76F-DFD9-A043-1A6E-906389BD582E}"/>
          </ac:grpSpMkLst>
        </pc:grpChg>
        <pc:grpChg chg="add mod">
          <ac:chgData name="Mia Beyens" userId="636e27c5-0043-449f-9018-8673edf39aa0" providerId="ADAL" clId="{EB0C179D-3E23-4D70-AB5C-3B984C83556C}" dt="2025-10-21T08:49:07.420" v="1772" actId="1038"/>
          <ac:grpSpMkLst>
            <pc:docMk/>
            <pc:sldMk cId="648497202" sldId="325"/>
            <ac:grpSpMk id="26" creationId="{54B33023-F6FF-B22F-FD05-672FE156F605}"/>
          </ac:grpSpMkLst>
        </pc:grpChg>
        <pc:picChg chg="add mod">
          <ac:chgData name="Mia Beyens" userId="636e27c5-0043-449f-9018-8673edf39aa0" providerId="ADAL" clId="{EB0C179D-3E23-4D70-AB5C-3B984C83556C}" dt="2025-10-21T08:44:16.414" v="1744" actId="1076"/>
          <ac:picMkLst>
            <pc:docMk/>
            <pc:sldMk cId="648497202" sldId="325"/>
            <ac:picMk id="9" creationId="{D157149B-91A9-FEFD-656B-D30A1C9B22A5}"/>
          </ac:picMkLst>
        </pc:picChg>
      </pc:sldChg>
      <pc:sldChg chg="del ord">
        <pc:chgData name="Mia Beyens" userId="636e27c5-0043-449f-9018-8673edf39aa0" providerId="ADAL" clId="{EB0C179D-3E23-4D70-AB5C-3B984C83556C}" dt="2025-10-20T14:35:21.730" v="816" actId="47"/>
        <pc:sldMkLst>
          <pc:docMk/>
          <pc:sldMk cId="2317761738" sldId="796"/>
        </pc:sldMkLst>
      </pc:sldChg>
      <pc:sldChg chg="del">
        <pc:chgData name="Mia Beyens" userId="636e27c5-0043-449f-9018-8673edf39aa0" providerId="ADAL" clId="{EB0C179D-3E23-4D70-AB5C-3B984C83556C}" dt="2025-10-21T07:36:38.104" v="1254" actId="47"/>
        <pc:sldMkLst>
          <pc:docMk/>
          <pc:sldMk cId="3853946766" sldId="912"/>
        </pc:sldMkLst>
      </pc:sldChg>
      <pc:sldChg chg="addSp modSp">
        <pc:chgData name="Mia Beyens" userId="636e27c5-0043-449f-9018-8673edf39aa0" providerId="ADAL" clId="{EB0C179D-3E23-4D70-AB5C-3B984C83556C}" dt="2025-10-21T08:32:23.715" v="1428"/>
        <pc:sldMkLst>
          <pc:docMk/>
          <pc:sldMk cId="1041053015" sldId="913"/>
        </pc:sldMkLst>
      </pc:sldChg>
      <pc:sldChg chg="addSp delSp modSp del mod">
        <pc:chgData name="Mia Beyens" userId="636e27c5-0043-449f-9018-8673edf39aa0" providerId="ADAL" clId="{EB0C179D-3E23-4D70-AB5C-3B984C83556C}" dt="2025-10-21T09:33:17.475" v="2056" actId="47"/>
        <pc:sldMkLst>
          <pc:docMk/>
          <pc:sldMk cId="2181852884" sldId="914"/>
        </pc:sldMkLst>
      </pc:sldChg>
      <pc:sldChg chg="addSp delSp modSp new del mod ord">
        <pc:chgData name="Mia Beyens" userId="636e27c5-0043-449f-9018-8673edf39aa0" providerId="ADAL" clId="{EB0C179D-3E23-4D70-AB5C-3B984C83556C}" dt="2025-10-21T08:37:15.636" v="1514" actId="47"/>
        <pc:sldMkLst>
          <pc:docMk/>
          <pc:sldMk cId="2216284201" sldId="915"/>
        </pc:sldMkLst>
      </pc:sldChg>
      <pc:sldChg chg="addSp delSp modSp add del mod">
        <pc:chgData name="Mia Beyens" userId="636e27c5-0043-449f-9018-8673edf39aa0" providerId="ADAL" clId="{EB0C179D-3E23-4D70-AB5C-3B984C83556C}" dt="2025-10-20T14:11:27.452" v="595" actId="47"/>
        <pc:sldMkLst>
          <pc:docMk/>
          <pc:sldMk cId="2309333740" sldId="916"/>
        </pc:sldMkLst>
      </pc:sldChg>
      <pc:sldChg chg="addSp delSp modSp add del mod">
        <pc:chgData name="Mia Beyens" userId="636e27c5-0043-449f-9018-8673edf39aa0" providerId="ADAL" clId="{EB0C179D-3E23-4D70-AB5C-3B984C83556C}" dt="2025-10-20T14:16:48.198" v="705" actId="47"/>
        <pc:sldMkLst>
          <pc:docMk/>
          <pc:sldMk cId="1972781791" sldId="917"/>
        </pc:sldMkLst>
      </pc:sldChg>
      <pc:sldChg chg="addSp delSp modSp add mod ord">
        <pc:chgData name="Mia Beyens" userId="636e27c5-0043-449f-9018-8673edf39aa0" providerId="ADAL" clId="{EB0C179D-3E23-4D70-AB5C-3B984C83556C}" dt="2025-10-20T14:44:23.671" v="919" actId="113"/>
        <pc:sldMkLst>
          <pc:docMk/>
          <pc:sldMk cId="2860942685" sldId="918"/>
        </pc:sldMkLst>
        <pc:spChg chg="add 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3" creationId="{D4C4DF36-9310-48DD-3357-3BBFF961C3F0}"/>
          </ac:spMkLst>
        </pc:spChg>
        <pc:spChg chg="mod">
          <ac:chgData name="Mia Beyens" userId="636e27c5-0043-449f-9018-8673edf39aa0" providerId="ADAL" clId="{EB0C179D-3E23-4D70-AB5C-3B984C83556C}" dt="2025-10-20T14:40:19.443" v="837" actId="14100"/>
          <ac:spMkLst>
            <pc:docMk/>
            <pc:sldMk cId="2860942685" sldId="918"/>
            <ac:spMk id="4" creationId="{D4B1D666-045C-0439-3514-6B1C74DBD4F7}"/>
          </ac:spMkLst>
        </pc:spChg>
        <pc:spChg chg="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5" creationId="{192F0476-03BC-737D-089B-9BB8609CEAC6}"/>
          </ac:spMkLst>
        </pc:spChg>
        <pc:spChg chg="mod">
          <ac:chgData name="Mia Beyens" userId="636e27c5-0043-449f-9018-8673edf39aa0" providerId="ADAL" clId="{EB0C179D-3E23-4D70-AB5C-3B984C83556C}" dt="2025-10-20T14:17:30.230" v="711" actId="207"/>
          <ac:spMkLst>
            <pc:docMk/>
            <pc:sldMk cId="2860942685" sldId="918"/>
            <ac:spMk id="7" creationId="{623D284B-5381-1E86-BC1A-ED613ECD5DDC}"/>
          </ac:spMkLst>
        </pc:spChg>
        <pc:spChg chg="mod">
          <ac:chgData name="Mia Beyens" userId="636e27c5-0043-449f-9018-8673edf39aa0" providerId="ADAL" clId="{EB0C179D-3E23-4D70-AB5C-3B984C83556C}" dt="2025-10-20T14:16:45.743" v="704"/>
          <ac:spMkLst>
            <pc:docMk/>
            <pc:sldMk cId="2860942685" sldId="918"/>
            <ac:spMk id="14" creationId="{3424504B-8F8E-3572-39AB-CFE19724247B}"/>
          </ac:spMkLst>
        </pc:spChg>
        <pc:spChg chg="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16" creationId="{C986F287-0228-5594-1F5E-F4591FFCF678}"/>
          </ac:spMkLst>
        </pc:spChg>
        <pc:spChg chg="add mod">
          <ac:chgData name="Mia Beyens" userId="636e27c5-0043-449f-9018-8673edf39aa0" providerId="ADAL" clId="{EB0C179D-3E23-4D70-AB5C-3B984C83556C}" dt="2025-10-20T14:40:15.303" v="836" actId="1037"/>
          <ac:spMkLst>
            <pc:docMk/>
            <pc:sldMk cId="2860942685" sldId="918"/>
            <ac:spMk id="17" creationId="{994F3070-BE78-C230-5D45-499ADD3C039A}"/>
          </ac:spMkLst>
        </pc:spChg>
        <pc:spChg chg="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24" creationId="{E8C3F26F-83B5-EE26-A692-62F48AA8611A}"/>
          </ac:spMkLst>
        </pc:spChg>
        <pc:spChg chg="mod">
          <ac:chgData name="Mia Beyens" userId="636e27c5-0043-449f-9018-8673edf39aa0" providerId="ADAL" clId="{EB0C179D-3E23-4D70-AB5C-3B984C83556C}" dt="2025-10-20T14:16:45.743" v="704"/>
          <ac:spMkLst>
            <pc:docMk/>
            <pc:sldMk cId="2860942685" sldId="918"/>
            <ac:spMk id="29" creationId="{E1A2586E-F4D8-F233-67C0-B7856CAB70A4}"/>
          </ac:spMkLst>
        </pc:spChg>
        <pc:spChg chg="add 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31" creationId="{3BD03D9B-BE4F-7032-9331-80FB2BAED9AF}"/>
          </ac:spMkLst>
        </pc:spChg>
        <pc:spChg chg="mod">
          <ac:chgData name="Mia Beyens" userId="636e27c5-0043-449f-9018-8673edf39aa0" providerId="ADAL" clId="{EB0C179D-3E23-4D70-AB5C-3B984C83556C}" dt="2025-10-20T14:16:45.743" v="704"/>
          <ac:spMkLst>
            <pc:docMk/>
            <pc:sldMk cId="2860942685" sldId="918"/>
            <ac:spMk id="34" creationId="{0D34D8F9-B4AE-640C-58F6-4D1C77E5D9B8}"/>
          </ac:spMkLst>
        </pc:spChg>
        <pc:spChg chg="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36" creationId="{9723C0B4-05B2-153D-4E73-04BEFF6C630D}"/>
          </ac:spMkLst>
        </pc:spChg>
        <pc:spChg chg="mod">
          <ac:chgData name="Mia Beyens" userId="636e27c5-0043-449f-9018-8673edf39aa0" providerId="ADAL" clId="{EB0C179D-3E23-4D70-AB5C-3B984C83556C}" dt="2025-10-20T14:16:45.743" v="704"/>
          <ac:spMkLst>
            <pc:docMk/>
            <pc:sldMk cId="2860942685" sldId="918"/>
            <ac:spMk id="38" creationId="{8E5CC10F-A933-C969-A632-AFFA4CD2BDB6}"/>
          </ac:spMkLst>
        </pc:spChg>
        <pc:spChg chg="add 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40" creationId="{E13EDB72-AB61-7E5A-17AB-936B2C4315F8}"/>
          </ac:spMkLst>
        </pc:spChg>
        <pc:spChg chg="add mod">
          <ac:chgData name="Mia Beyens" userId="636e27c5-0043-449f-9018-8673edf39aa0" providerId="ADAL" clId="{EB0C179D-3E23-4D70-AB5C-3B984C83556C}" dt="2025-10-20T14:40:10.005" v="827" actId="1038"/>
          <ac:spMkLst>
            <pc:docMk/>
            <pc:sldMk cId="2860942685" sldId="918"/>
            <ac:spMk id="44" creationId="{0087B803-5C9F-48A8-EF1D-CF0C7DB1F625}"/>
          </ac:spMkLst>
        </pc:spChg>
        <pc:spChg chg="mod">
          <ac:chgData name="Mia Beyens" userId="636e27c5-0043-449f-9018-8673edf39aa0" providerId="ADAL" clId="{EB0C179D-3E23-4D70-AB5C-3B984C83556C}" dt="2025-10-20T14:44:23.671" v="919" actId="113"/>
          <ac:spMkLst>
            <pc:docMk/>
            <pc:sldMk cId="2860942685" sldId="918"/>
            <ac:spMk id="46" creationId="{59676703-1A82-090C-289A-325C1CA4E6E9}"/>
          </ac:spMkLst>
        </pc:spChg>
        <pc:spChg chg="mod">
          <ac:chgData name="Mia Beyens" userId="636e27c5-0043-449f-9018-8673edf39aa0" providerId="ADAL" clId="{EB0C179D-3E23-4D70-AB5C-3B984C83556C}" dt="2025-10-20T14:39:54.176" v="821"/>
          <ac:spMkLst>
            <pc:docMk/>
            <pc:sldMk cId="2860942685" sldId="918"/>
            <ac:spMk id="47" creationId="{A88C00E2-2277-2A3F-8FAC-108300373C71}"/>
          </ac:spMkLst>
        </pc:spChg>
        <pc:spChg chg="mod">
          <ac:chgData name="Mia Beyens" userId="636e27c5-0043-449f-9018-8673edf39aa0" providerId="ADAL" clId="{EB0C179D-3E23-4D70-AB5C-3B984C83556C}" dt="2025-10-20T14:40:49.239" v="853" actId="1037"/>
          <ac:spMkLst>
            <pc:docMk/>
            <pc:sldMk cId="2860942685" sldId="918"/>
            <ac:spMk id="49" creationId="{3CB261CF-DC3C-1662-DC56-60D4D67A076C}"/>
          </ac:spMkLst>
        </pc:spChg>
        <pc:grpChg chg="mod">
          <ac:chgData name="Mia Beyens" userId="636e27c5-0043-449f-9018-8673edf39aa0" providerId="ADAL" clId="{EB0C179D-3E23-4D70-AB5C-3B984C83556C}" dt="2025-10-20T14:40:10.005" v="827" actId="1038"/>
          <ac:grpSpMkLst>
            <pc:docMk/>
            <pc:sldMk cId="2860942685" sldId="918"/>
            <ac:grpSpMk id="13" creationId="{5766AB57-4287-5F83-4B0A-A77680B95923}"/>
          </ac:grpSpMkLst>
        </pc:grpChg>
        <pc:grpChg chg="mod">
          <ac:chgData name="Mia Beyens" userId="636e27c5-0043-449f-9018-8673edf39aa0" providerId="ADAL" clId="{EB0C179D-3E23-4D70-AB5C-3B984C83556C}" dt="2025-10-20T14:40:38.041" v="841" actId="14100"/>
          <ac:grpSpMkLst>
            <pc:docMk/>
            <pc:sldMk cId="2860942685" sldId="918"/>
            <ac:grpSpMk id="45" creationId="{01B9D06D-1C12-F742-8698-42330185A76D}"/>
          </ac:grpSpMkLst>
        </pc:grpChg>
        <pc:picChg chg="mod">
          <ac:chgData name="Mia Beyens" userId="636e27c5-0043-449f-9018-8673edf39aa0" providerId="ADAL" clId="{EB0C179D-3E23-4D70-AB5C-3B984C83556C}" dt="2025-10-20T14:40:10.005" v="827" actId="1038"/>
          <ac:picMkLst>
            <pc:docMk/>
            <pc:sldMk cId="2860942685" sldId="918"/>
            <ac:picMk id="10" creationId="{15CD31A6-7881-FDE1-4586-BBB9E1E6FAC6}"/>
          </ac:picMkLst>
        </pc:picChg>
        <pc:picChg chg="mod modCrop">
          <ac:chgData name="Mia Beyens" userId="636e27c5-0043-449f-9018-8673edf39aa0" providerId="ADAL" clId="{EB0C179D-3E23-4D70-AB5C-3B984C83556C}" dt="2025-10-20T14:40:32.407" v="840" actId="732"/>
          <ac:picMkLst>
            <pc:docMk/>
            <pc:sldMk cId="2860942685" sldId="918"/>
            <ac:picMk id="12" creationId="{4F58085F-1629-4D14-9CBD-2A011CA9D44B}"/>
          </ac:picMkLst>
        </pc:picChg>
      </pc:sldChg>
      <pc:sldChg chg="addSp modSp add del mod">
        <pc:chgData name="Mia Beyens" userId="636e27c5-0043-449f-9018-8673edf39aa0" providerId="ADAL" clId="{EB0C179D-3E23-4D70-AB5C-3B984C83556C}" dt="2025-10-20T14:41:01.522" v="857" actId="47"/>
        <pc:sldMkLst>
          <pc:docMk/>
          <pc:sldMk cId="3754160177" sldId="919"/>
        </pc:sldMkLst>
      </pc:sldChg>
      <pc:sldChg chg="addSp delSp modSp add mod">
        <pc:chgData name="Mia Beyens" userId="636e27c5-0043-449f-9018-8673edf39aa0" providerId="ADAL" clId="{EB0C179D-3E23-4D70-AB5C-3B984C83556C}" dt="2025-10-20T14:44:26.111" v="920" actId="113"/>
        <pc:sldMkLst>
          <pc:docMk/>
          <pc:sldMk cId="4194887670" sldId="920"/>
        </pc:sldMkLst>
        <pc:spChg chg="mod">
          <ac:chgData name="Mia Beyens" userId="636e27c5-0043-449f-9018-8673edf39aa0" providerId="ADAL" clId="{EB0C179D-3E23-4D70-AB5C-3B984C83556C}" dt="2025-10-20T14:43:08.588" v="892" actId="207"/>
          <ac:spMkLst>
            <pc:docMk/>
            <pc:sldMk cId="4194887670" sldId="920"/>
            <ac:spMk id="6" creationId="{E78B1FED-8161-FA7F-EEAD-5A1F48AF99EE}"/>
          </ac:spMkLst>
        </pc:spChg>
        <pc:spChg chg="mod">
          <ac:chgData name="Mia Beyens" userId="636e27c5-0043-449f-9018-8673edf39aa0" providerId="ADAL" clId="{EB0C179D-3E23-4D70-AB5C-3B984C83556C}" dt="2025-10-20T14:42:02.982" v="875" actId="1076"/>
          <ac:spMkLst>
            <pc:docMk/>
            <pc:sldMk cId="4194887670" sldId="920"/>
            <ac:spMk id="9" creationId="{9D78BB52-5932-DEDD-61D3-B89096152AA4}"/>
          </ac:spMkLst>
        </pc:spChg>
        <pc:spChg chg="mod">
          <ac:chgData name="Mia Beyens" userId="636e27c5-0043-449f-9018-8673edf39aa0" providerId="ADAL" clId="{EB0C179D-3E23-4D70-AB5C-3B984C83556C}" dt="2025-10-20T14:41:51.089" v="872" actId="1076"/>
          <ac:spMkLst>
            <pc:docMk/>
            <pc:sldMk cId="4194887670" sldId="920"/>
            <ac:spMk id="11" creationId="{075B1A36-CFA8-9E2A-5671-85C57B336D3C}"/>
          </ac:spMkLst>
        </pc:spChg>
        <pc:spChg chg="mod">
          <ac:chgData name="Mia Beyens" userId="636e27c5-0043-449f-9018-8673edf39aa0" providerId="ADAL" clId="{EB0C179D-3E23-4D70-AB5C-3B984C83556C}" dt="2025-10-20T14:44:26.111" v="920" actId="113"/>
          <ac:spMkLst>
            <pc:docMk/>
            <pc:sldMk cId="4194887670" sldId="920"/>
            <ac:spMk id="46" creationId="{27A28514-6B44-A7DD-3048-B741B8AAC11C}"/>
          </ac:spMkLst>
        </pc:spChg>
        <pc:grpChg chg="add mod">
          <ac:chgData name="Mia Beyens" userId="636e27c5-0043-449f-9018-8673edf39aa0" providerId="ADAL" clId="{EB0C179D-3E23-4D70-AB5C-3B984C83556C}" dt="2025-10-20T14:40:59.370" v="856"/>
          <ac:grpSpMkLst>
            <pc:docMk/>
            <pc:sldMk cId="4194887670" sldId="920"/>
            <ac:grpSpMk id="2" creationId="{2A76636C-5C88-E72F-4961-556B4E5656F7}"/>
          </ac:grpSpMkLst>
        </pc:grpChg>
        <pc:grpChg chg="mod">
          <ac:chgData name="Mia Beyens" userId="636e27c5-0043-449f-9018-8673edf39aa0" providerId="ADAL" clId="{EB0C179D-3E23-4D70-AB5C-3B984C83556C}" dt="2025-10-20T14:40:59.370" v="856"/>
          <ac:grpSpMkLst>
            <pc:docMk/>
            <pc:sldMk cId="4194887670" sldId="920"/>
            <ac:grpSpMk id="8" creationId="{6D470D9B-740F-D590-327D-72BE5AE05BA3}"/>
          </ac:grpSpMkLst>
        </pc:grpChg>
        <pc:picChg chg="mod">
          <ac:chgData name="Mia Beyens" userId="636e27c5-0043-449f-9018-8673edf39aa0" providerId="ADAL" clId="{EB0C179D-3E23-4D70-AB5C-3B984C83556C}" dt="2025-10-20T14:41:51.089" v="872" actId="1076"/>
          <ac:picMkLst>
            <pc:docMk/>
            <pc:sldMk cId="4194887670" sldId="920"/>
            <ac:picMk id="18" creationId="{E7195126-C3DC-95B2-241C-B592F7C071D1}"/>
          </ac:picMkLst>
        </pc:picChg>
      </pc:sldChg>
      <pc:sldChg chg="addSp delSp modSp add del mod">
        <pc:chgData name="Mia Beyens" userId="636e27c5-0043-449f-9018-8673edf39aa0" providerId="ADAL" clId="{EB0C179D-3E23-4D70-AB5C-3B984C83556C}" dt="2025-10-21T07:36:32.036" v="1252" actId="47"/>
        <pc:sldMkLst>
          <pc:docMk/>
          <pc:sldMk cId="2765296818" sldId="921"/>
        </pc:sldMkLst>
      </pc:sldChg>
      <pc:sldChg chg="addSp delSp modSp add mod modNotesTx">
        <pc:chgData name="Mia Beyens" userId="636e27c5-0043-449f-9018-8673edf39aa0" providerId="ADAL" clId="{EB0C179D-3E23-4D70-AB5C-3B984C83556C}" dt="2025-10-21T07:50:53.848" v="1404" actId="20577"/>
        <pc:sldMkLst>
          <pc:docMk/>
          <pc:sldMk cId="4117024910" sldId="922"/>
        </pc:sldMkLst>
        <pc:spChg chg="mod">
          <ac:chgData name="Mia Beyens" userId="636e27c5-0043-449f-9018-8673edf39aa0" providerId="ADAL" clId="{EB0C179D-3E23-4D70-AB5C-3B984C83556C}" dt="2025-10-21T07:32:30.151" v="1153" actId="1076"/>
          <ac:spMkLst>
            <pc:docMk/>
            <pc:sldMk cId="4117024910" sldId="922"/>
            <ac:spMk id="2" creationId="{79113A25-217B-BDB8-B0D4-0761C214179F}"/>
          </ac:spMkLst>
        </pc:spChg>
        <pc:spChg chg="mod">
          <ac:chgData name="Mia Beyens" userId="636e27c5-0043-449f-9018-8673edf39aa0" providerId="ADAL" clId="{EB0C179D-3E23-4D70-AB5C-3B984C83556C}" dt="2025-10-21T07:37:21.914" v="1259" actId="113"/>
          <ac:spMkLst>
            <pc:docMk/>
            <pc:sldMk cId="4117024910" sldId="922"/>
            <ac:spMk id="4" creationId="{21FE5B24-B843-87EC-D03E-9B49D1C4A3F1}"/>
          </ac:spMkLst>
        </pc:spChg>
        <pc:spChg chg="mod">
          <ac:chgData name="Mia Beyens" userId="636e27c5-0043-449f-9018-8673edf39aa0" providerId="ADAL" clId="{EB0C179D-3E23-4D70-AB5C-3B984C83556C}" dt="2025-10-21T07:50:05.643" v="1393" actId="1076"/>
          <ac:spMkLst>
            <pc:docMk/>
            <pc:sldMk cId="4117024910" sldId="922"/>
            <ac:spMk id="5" creationId="{DD188593-40BF-E0A1-CD66-0582F05B6CF2}"/>
          </ac:spMkLst>
        </pc:spChg>
        <pc:spChg chg="mod">
          <ac:chgData name="Mia Beyens" userId="636e27c5-0043-449f-9018-8673edf39aa0" providerId="ADAL" clId="{EB0C179D-3E23-4D70-AB5C-3B984C83556C}" dt="2025-10-21T07:32:37.983" v="1155" actId="1076"/>
          <ac:spMkLst>
            <pc:docMk/>
            <pc:sldMk cId="4117024910" sldId="922"/>
            <ac:spMk id="7" creationId="{628206AD-4000-EE06-B158-872735F1F97F}"/>
          </ac:spMkLst>
        </pc:spChg>
        <pc:spChg chg="mod">
          <ac:chgData name="Mia Beyens" userId="636e27c5-0043-449f-9018-8673edf39aa0" providerId="ADAL" clId="{EB0C179D-3E23-4D70-AB5C-3B984C83556C}" dt="2025-10-21T07:29:22.618" v="1115" actId="164"/>
          <ac:spMkLst>
            <pc:docMk/>
            <pc:sldMk cId="4117024910" sldId="922"/>
            <ac:spMk id="10" creationId="{5B0590B3-8DD0-EB88-D7A9-5D4ADCFE5ACA}"/>
          </ac:spMkLst>
        </pc:spChg>
        <pc:spChg chg="add mod">
          <ac:chgData name="Mia Beyens" userId="636e27c5-0043-449f-9018-8673edf39aa0" providerId="ADAL" clId="{EB0C179D-3E23-4D70-AB5C-3B984C83556C}" dt="2025-10-21T07:27:26.788" v="1046" actId="1076"/>
          <ac:spMkLst>
            <pc:docMk/>
            <pc:sldMk cId="4117024910" sldId="922"/>
            <ac:spMk id="12" creationId="{1F77237F-745D-6402-2A1F-2C4CA03F711A}"/>
          </ac:spMkLst>
        </pc:spChg>
        <pc:spChg chg="mod topLvl">
          <ac:chgData name="Mia Beyens" userId="636e27c5-0043-449f-9018-8673edf39aa0" providerId="ADAL" clId="{EB0C179D-3E23-4D70-AB5C-3B984C83556C}" dt="2025-10-21T07:38:31.962" v="1275" actId="1035"/>
          <ac:spMkLst>
            <pc:docMk/>
            <pc:sldMk cId="4117024910" sldId="922"/>
            <ac:spMk id="17" creationId="{127ED012-C577-C137-B549-F33C648F4181}"/>
          </ac:spMkLst>
        </pc:spChg>
        <pc:spChg chg="mod">
          <ac:chgData name="Mia Beyens" userId="636e27c5-0043-449f-9018-8673edf39aa0" providerId="ADAL" clId="{EB0C179D-3E23-4D70-AB5C-3B984C83556C}" dt="2025-10-21T07:38:31.962" v="1275" actId="1035"/>
          <ac:spMkLst>
            <pc:docMk/>
            <pc:sldMk cId="4117024910" sldId="922"/>
            <ac:spMk id="19" creationId="{A9CF4F7D-A1F0-F5FA-F158-7A96C3DB4ABF}"/>
          </ac:spMkLst>
        </pc:spChg>
        <pc:spChg chg="mod">
          <ac:chgData name="Mia Beyens" userId="636e27c5-0043-449f-9018-8673edf39aa0" providerId="ADAL" clId="{EB0C179D-3E23-4D70-AB5C-3B984C83556C}" dt="2025-10-21T07:35:05.316" v="1182" actId="207"/>
          <ac:spMkLst>
            <pc:docMk/>
            <pc:sldMk cId="4117024910" sldId="922"/>
            <ac:spMk id="29" creationId="{FD8BEBBB-A56E-8BB1-2060-0807B48DC4AD}"/>
          </ac:spMkLst>
        </pc:spChg>
        <pc:spChg chg="mod topLvl">
          <ac:chgData name="Mia Beyens" userId="636e27c5-0043-449f-9018-8673edf39aa0" providerId="ADAL" clId="{EB0C179D-3E23-4D70-AB5C-3B984C83556C}" dt="2025-10-21T07:38:31.962" v="1275" actId="1035"/>
          <ac:spMkLst>
            <pc:docMk/>
            <pc:sldMk cId="4117024910" sldId="922"/>
            <ac:spMk id="33" creationId="{20AB8202-2983-9AF5-B4B9-5C87516F074A}"/>
          </ac:spMkLst>
        </pc:spChg>
        <pc:spChg chg="mod">
          <ac:chgData name="Mia Beyens" userId="636e27c5-0043-449f-9018-8673edf39aa0" providerId="ADAL" clId="{EB0C179D-3E23-4D70-AB5C-3B984C83556C}" dt="2025-10-21T07:32:11.278" v="1130" actId="404"/>
          <ac:spMkLst>
            <pc:docMk/>
            <pc:sldMk cId="4117024910" sldId="922"/>
            <ac:spMk id="42" creationId="{4489778A-2B42-A420-8B3A-9FC21E15C954}"/>
          </ac:spMkLst>
        </pc:spChg>
        <pc:spChg chg="mod">
          <ac:chgData name="Mia Beyens" userId="636e27c5-0043-449f-9018-8673edf39aa0" providerId="ADAL" clId="{EB0C179D-3E23-4D70-AB5C-3B984C83556C}" dt="2025-10-21T07:38:31.962" v="1275" actId="1035"/>
          <ac:spMkLst>
            <pc:docMk/>
            <pc:sldMk cId="4117024910" sldId="922"/>
            <ac:spMk id="47" creationId="{BCDF390B-C50B-698E-AB62-C1AECD573264}"/>
          </ac:spMkLst>
        </pc:spChg>
        <pc:spChg chg="mod">
          <ac:chgData name="Mia Beyens" userId="636e27c5-0043-449f-9018-8673edf39aa0" providerId="ADAL" clId="{EB0C179D-3E23-4D70-AB5C-3B984C83556C}" dt="2025-10-21T07:38:31.962" v="1275" actId="1035"/>
          <ac:spMkLst>
            <pc:docMk/>
            <pc:sldMk cId="4117024910" sldId="922"/>
            <ac:spMk id="2055" creationId="{191A5A00-0437-7DD5-EEE7-A5252535BCAB}"/>
          </ac:spMkLst>
        </pc:spChg>
        <pc:grpChg chg="mod">
          <ac:chgData name="Mia Beyens" userId="636e27c5-0043-449f-9018-8673edf39aa0" providerId="ADAL" clId="{EB0C179D-3E23-4D70-AB5C-3B984C83556C}" dt="2025-10-21T07:38:31.962" v="1275" actId="1035"/>
          <ac:grpSpMkLst>
            <pc:docMk/>
            <pc:sldMk cId="4117024910" sldId="922"/>
            <ac:grpSpMk id="6" creationId="{8B496419-2912-27D3-BE49-E746D7E81DA2}"/>
          </ac:grpSpMkLst>
        </pc:grpChg>
        <pc:grpChg chg="add mod">
          <ac:chgData name="Mia Beyens" userId="636e27c5-0043-449f-9018-8673edf39aa0" providerId="ADAL" clId="{EB0C179D-3E23-4D70-AB5C-3B984C83556C}" dt="2025-10-21T07:38:31.962" v="1275" actId="1035"/>
          <ac:grpSpMkLst>
            <pc:docMk/>
            <pc:sldMk cId="4117024910" sldId="922"/>
            <ac:grpSpMk id="15" creationId="{5B1ED693-3405-526A-4567-38A721DE6957}"/>
          </ac:grpSpMkLst>
        </pc:grpChg>
        <pc:grpChg chg="mod">
          <ac:chgData name="Mia Beyens" userId="636e27c5-0043-449f-9018-8673edf39aa0" providerId="ADAL" clId="{EB0C179D-3E23-4D70-AB5C-3B984C83556C}" dt="2025-10-21T07:38:31.962" v="1275" actId="1035"/>
          <ac:grpSpMkLst>
            <pc:docMk/>
            <pc:sldMk cId="4117024910" sldId="922"/>
            <ac:grpSpMk id="21" creationId="{BDA843B9-5A8C-E7C6-D9B5-1FBD063D435D}"/>
          </ac:grpSpMkLst>
        </pc:grpChg>
        <pc:grpChg chg="mod">
          <ac:chgData name="Mia Beyens" userId="636e27c5-0043-449f-9018-8673edf39aa0" providerId="ADAL" clId="{EB0C179D-3E23-4D70-AB5C-3B984C83556C}" dt="2025-10-21T07:38:31.962" v="1275" actId="1035"/>
          <ac:grpSpMkLst>
            <pc:docMk/>
            <pc:sldMk cId="4117024910" sldId="922"/>
            <ac:grpSpMk id="2071" creationId="{8139B460-A8B4-1F57-03DC-45C1CA2E994F}"/>
          </ac:grpSpMkLst>
        </pc:grpChg>
        <pc:picChg chg="mod topLvl">
          <ac:chgData name="Mia Beyens" userId="636e27c5-0043-449f-9018-8673edf39aa0" providerId="ADAL" clId="{EB0C179D-3E23-4D70-AB5C-3B984C83556C}" dt="2025-10-21T07:29:22.618" v="1115" actId="164"/>
          <ac:picMkLst>
            <pc:docMk/>
            <pc:sldMk cId="4117024910" sldId="922"/>
            <ac:picMk id="3" creationId="{62DEB5AD-F5B2-C3CE-22DB-39FD706C144B}"/>
          </ac:picMkLst>
        </pc:picChg>
        <pc:picChg chg="mod">
          <ac:chgData name="Mia Beyens" userId="636e27c5-0043-449f-9018-8673edf39aa0" providerId="ADAL" clId="{EB0C179D-3E23-4D70-AB5C-3B984C83556C}" dt="2025-10-21T07:33:37.580" v="1171" actId="208"/>
          <ac:picMkLst>
            <pc:docMk/>
            <pc:sldMk cId="4117024910" sldId="922"/>
            <ac:picMk id="27" creationId="{10BE60B7-3A71-1B06-190F-9D2558C28F43}"/>
          </ac:picMkLst>
        </pc:picChg>
        <pc:picChg chg="mod">
          <ac:chgData name="Mia Beyens" userId="636e27c5-0043-449f-9018-8673edf39aa0" providerId="ADAL" clId="{EB0C179D-3E23-4D70-AB5C-3B984C83556C}" dt="2025-10-21T07:33:24.690" v="1168" actId="208"/>
          <ac:picMkLst>
            <pc:docMk/>
            <pc:sldMk cId="4117024910" sldId="922"/>
            <ac:picMk id="30" creationId="{40DD3C32-286F-5936-4645-BEA2BC395721}"/>
          </ac:picMkLst>
        </pc:picChg>
        <pc:picChg chg="mod">
          <ac:chgData name="Mia Beyens" userId="636e27c5-0043-449f-9018-8673edf39aa0" providerId="ADAL" clId="{EB0C179D-3E23-4D70-AB5C-3B984C83556C}" dt="2025-10-21T07:33:55.071" v="1176" actId="1076"/>
          <ac:picMkLst>
            <pc:docMk/>
            <pc:sldMk cId="4117024910" sldId="922"/>
            <ac:picMk id="31" creationId="{26B73736-8810-5447-92D2-71F2176AE541}"/>
          </ac:picMkLst>
        </pc:picChg>
        <pc:picChg chg="mod">
          <ac:chgData name="Mia Beyens" userId="636e27c5-0043-449f-9018-8673edf39aa0" providerId="ADAL" clId="{EB0C179D-3E23-4D70-AB5C-3B984C83556C}" dt="2025-10-21T07:33:11.617" v="1162" actId="208"/>
          <ac:picMkLst>
            <pc:docMk/>
            <pc:sldMk cId="4117024910" sldId="922"/>
            <ac:picMk id="34" creationId="{E5412924-E8CD-FFF7-2AD2-C5A13915F456}"/>
          </ac:picMkLst>
        </pc:picChg>
        <pc:picChg chg="mod">
          <ac:chgData name="Mia Beyens" userId="636e27c5-0043-449f-9018-8673edf39aa0" providerId="ADAL" clId="{EB0C179D-3E23-4D70-AB5C-3B984C83556C}" dt="2025-10-21T07:33:02.019" v="1160" actId="208"/>
          <ac:picMkLst>
            <pc:docMk/>
            <pc:sldMk cId="4117024910" sldId="922"/>
            <ac:picMk id="38" creationId="{C57D2241-FD55-CA0F-3C1E-8D4F606AB443}"/>
          </ac:picMkLst>
        </pc:picChg>
        <pc:picChg chg="mod">
          <ac:chgData name="Mia Beyens" userId="636e27c5-0043-449f-9018-8673edf39aa0" providerId="ADAL" clId="{EB0C179D-3E23-4D70-AB5C-3B984C83556C}" dt="2025-10-21T07:32:52.433" v="1158" actId="208"/>
          <ac:picMkLst>
            <pc:docMk/>
            <pc:sldMk cId="4117024910" sldId="922"/>
            <ac:picMk id="48" creationId="{8BB87B2A-CFA1-C6A8-02E4-4B1C57E1AFDF}"/>
          </ac:picMkLst>
        </pc:picChg>
        <pc:picChg chg="mod">
          <ac:chgData name="Mia Beyens" userId="636e27c5-0043-449f-9018-8673edf39aa0" providerId="ADAL" clId="{EB0C179D-3E23-4D70-AB5C-3B984C83556C}" dt="2025-10-21T07:38:31.962" v="1275" actId="1035"/>
          <ac:picMkLst>
            <pc:docMk/>
            <pc:sldMk cId="4117024910" sldId="922"/>
            <ac:picMk id="2086" creationId="{04659FB9-F28B-5BDE-115B-D93C78AF2F59}"/>
          </ac:picMkLst>
        </pc:picChg>
        <pc:cxnChg chg="mod">
          <ac:chgData name="Mia Beyens" userId="636e27c5-0043-449f-9018-8673edf39aa0" providerId="ADAL" clId="{EB0C179D-3E23-4D70-AB5C-3B984C83556C}" dt="2025-10-21T07:36:28.939" v="1250" actId="1076"/>
          <ac:cxnSpMkLst>
            <pc:docMk/>
            <pc:sldMk cId="4117024910" sldId="922"/>
            <ac:cxnSpMk id="9" creationId="{D194A4FC-91AE-954A-F59E-4BAA1471E592}"/>
          </ac:cxnSpMkLst>
        </pc:cxnChg>
        <pc:cxnChg chg="mod">
          <ac:chgData name="Mia Beyens" userId="636e27c5-0043-449f-9018-8673edf39aa0" providerId="ADAL" clId="{EB0C179D-3E23-4D70-AB5C-3B984C83556C}" dt="2025-10-21T07:32:24.011" v="1152" actId="1037"/>
          <ac:cxnSpMkLst>
            <pc:docMk/>
            <pc:sldMk cId="4117024910" sldId="922"/>
            <ac:cxnSpMk id="56" creationId="{C5F2A144-045A-DEE8-D33E-FE37F865D6DF}"/>
          </ac:cxnSpMkLst>
        </pc:cxnChg>
        <pc:cxnChg chg="mod">
          <ac:chgData name="Mia Beyens" userId="636e27c5-0043-449f-9018-8673edf39aa0" providerId="ADAL" clId="{EB0C179D-3E23-4D70-AB5C-3B984C83556C}" dt="2025-10-21T07:32:37.983" v="1155" actId="1076"/>
          <ac:cxnSpMkLst>
            <pc:docMk/>
            <pc:sldMk cId="4117024910" sldId="922"/>
            <ac:cxnSpMk id="63" creationId="{47CF92A4-284E-41F7-ECE7-ED7D99F2B6F0}"/>
          </ac:cxnSpMkLst>
        </pc:cxnChg>
        <pc:cxnChg chg="mod">
          <ac:chgData name="Mia Beyens" userId="636e27c5-0043-449f-9018-8673edf39aa0" providerId="ADAL" clId="{EB0C179D-3E23-4D70-AB5C-3B984C83556C}" dt="2025-10-21T07:35:41.637" v="1212" actId="1037"/>
          <ac:cxnSpMkLst>
            <pc:docMk/>
            <pc:sldMk cId="4117024910" sldId="922"/>
            <ac:cxnSpMk id="2050" creationId="{A52106DC-B082-E0CA-FD68-D60066C308B7}"/>
          </ac:cxnSpMkLst>
        </pc:cxnChg>
        <pc:cxnChg chg="mod">
          <ac:chgData name="Mia Beyens" userId="636e27c5-0043-449f-9018-8673edf39aa0" providerId="ADAL" clId="{EB0C179D-3E23-4D70-AB5C-3B984C83556C}" dt="2025-10-21T07:34:06.047" v="1177" actId="20577"/>
          <ac:cxnSpMkLst>
            <pc:docMk/>
            <pc:sldMk cId="4117024910" sldId="922"/>
            <ac:cxnSpMk id="2063" creationId="{C38D2ACF-8B9D-86AB-6E4C-396015008A7F}"/>
          </ac:cxnSpMkLst>
        </pc:cxnChg>
        <pc:cxnChg chg="mod">
          <ac:chgData name="Mia Beyens" userId="636e27c5-0043-449f-9018-8673edf39aa0" providerId="ADAL" clId="{EB0C179D-3E23-4D70-AB5C-3B984C83556C}" dt="2025-10-21T07:35:41.637" v="1212" actId="1037"/>
          <ac:cxnSpMkLst>
            <pc:docMk/>
            <pc:sldMk cId="4117024910" sldId="922"/>
            <ac:cxnSpMk id="2083" creationId="{04EA4021-1765-E8F8-459D-AAA865284830}"/>
          </ac:cxnSpMkLst>
        </pc:cxnChg>
      </pc:sldChg>
      <pc:sldChg chg="addSp delSp modSp add mod">
        <pc:chgData name="Mia Beyens" userId="636e27c5-0043-449f-9018-8673edf39aa0" providerId="ADAL" clId="{EB0C179D-3E23-4D70-AB5C-3B984C83556C}" dt="2025-10-21T08:57:25.507" v="2027" actId="1036"/>
        <pc:sldMkLst>
          <pc:docMk/>
          <pc:sldMk cId="336930831" sldId="923"/>
        </pc:sldMkLst>
      </pc:sldChg>
      <pc:sldChg chg="add del">
        <pc:chgData name="Mia Beyens" userId="636e27c5-0043-449f-9018-8673edf39aa0" providerId="ADAL" clId="{EB0C179D-3E23-4D70-AB5C-3B984C83556C}" dt="2025-10-21T09:32:19.192" v="2048" actId="47"/>
        <pc:sldMkLst>
          <pc:docMk/>
          <pc:sldMk cId="2556741880" sldId="924"/>
        </pc:sldMkLst>
      </pc:sldChg>
      <pc:sldChg chg="add del">
        <pc:chgData name="Mia Beyens" userId="636e27c5-0043-449f-9018-8673edf39aa0" providerId="ADAL" clId="{EB0C179D-3E23-4D70-AB5C-3B984C83556C}" dt="2025-10-21T08:54:47.656" v="1930" actId="47"/>
        <pc:sldMkLst>
          <pc:docMk/>
          <pc:sldMk cId="168924064" sldId="925"/>
        </pc:sldMkLst>
      </pc:sldChg>
      <pc:sldChg chg="modSp add mod">
        <pc:chgData name="Mia Beyens" userId="636e27c5-0043-449f-9018-8673edf39aa0" providerId="ADAL" clId="{EB0C179D-3E23-4D70-AB5C-3B984C83556C}" dt="2025-10-21T09:33:11.699" v="2055" actId="1076"/>
        <pc:sldMkLst>
          <pc:docMk/>
          <pc:sldMk cId="3612220560" sldId="925"/>
        </pc:sldMkLst>
      </pc:sldChg>
    </pc:docChg>
  </pc:docChgLst>
  <pc:docChgLst>
    <pc:chgData name="Roos van Haeff" userId="779aa511-c86b-450c-a364-d7394f01435d" providerId="ADAL" clId="{BE58A9D3-D145-4D42-9B9E-244DF791F046}"/>
    <pc:docChg chg="undo custSel addSld delSld modSld sldOrd">
      <pc:chgData name="Roos van Haeff" userId="779aa511-c86b-450c-a364-d7394f01435d" providerId="ADAL" clId="{BE58A9D3-D145-4D42-9B9E-244DF791F046}" dt="2025-10-23T12:31:56.600" v="2665" actId="478"/>
      <pc:docMkLst>
        <pc:docMk/>
      </pc:docMkLst>
      <pc:sldChg chg="addSp delSp modSp mod modTransition delAnim modAnim">
        <pc:chgData name="Roos van Haeff" userId="779aa511-c86b-450c-a364-d7394f01435d" providerId="ADAL" clId="{BE58A9D3-D145-4D42-9B9E-244DF791F046}" dt="2025-10-23T10:46:31.488" v="2589" actId="478"/>
        <pc:sldMkLst>
          <pc:docMk/>
          <pc:sldMk cId="3957735106" sldId="256"/>
        </pc:sldMkLst>
        <pc:spChg chg="mod">
          <ac:chgData name="Roos van Haeff" userId="779aa511-c86b-450c-a364-d7394f01435d" providerId="ADAL" clId="{BE58A9D3-D145-4D42-9B9E-244DF791F046}" dt="2025-10-23T09:31:45.878" v="1786" actId="1076"/>
          <ac:spMkLst>
            <pc:docMk/>
            <pc:sldMk cId="3957735106" sldId="256"/>
            <ac:spMk id="3" creationId="{8BE44A0D-D79D-DDBD-4B9F-D8B43392FA36}"/>
          </ac:spMkLst>
        </pc:spChg>
        <pc:spChg chg="del mod">
          <ac:chgData name="Roos van Haeff" userId="779aa511-c86b-450c-a364-d7394f01435d" providerId="ADAL" clId="{BE58A9D3-D145-4D42-9B9E-244DF791F046}" dt="2025-10-22T19:26:39.265" v="112" actId="478"/>
          <ac:spMkLst>
            <pc:docMk/>
            <pc:sldMk cId="3957735106" sldId="256"/>
            <ac:spMk id="6" creationId="{39E00205-B30D-E764-5AE1-3E629293E4BB}"/>
          </ac:spMkLst>
        </pc:spChg>
        <pc:spChg chg="mod">
          <ac:chgData name="Roos van Haeff" userId="779aa511-c86b-450c-a364-d7394f01435d" providerId="ADAL" clId="{BE58A9D3-D145-4D42-9B9E-244DF791F046}" dt="2025-10-23T09:31:21.293" v="1778" actId="1076"/>
          <ac:spMkLst>
            <pc:docMk/>
            <pc:sldMk cId="3957735106" sldId="256"/>
            <ac:spMk id="7" creationId="{3B712ABF-B7F2-EA5D-EB44-AB3E218317DE}"/>
          </ac:spMkLst>
        </pc:spChg>
        <pc:picChg chg="mod">
          <ac:chgData name="Roos van Haeff" userId="779aa511-c86b-450c-a364-d7394f01435d" providerId="ADAL" clId="{BE58A9D3-D145-4D42-9B9E-244DF791F046}" dt="2025-10-22T19:26:47.451" v="115" actId="1076"/>
          <ac:picMkLst>
            <pc:docMk/>
            <pc:sldMk cId="3957735106" sldId="256"/>
            <ac:picMk id="4" creationId="{6D6871BD-267D-EA71-D15A-1242CDAFDB5B}"/>
          </ac:picMkLst>
        </pc:picChg>
        <pc:picChg chg="add mod">
          <ac:chgData name="Roos van Haeff" userId="779aa511-c86b-450c-a364-d7394f01435d" providerId="ADAL" clId="{BE58A9D3-D145-4D42-9B9E-244DF791F046}" dt="2025-10-22T19:26:51.150" v="116" actId="1076"/>
          <ac:picMkLst>
            <pc:docMk/>
            <pc:sldMk cId="3957735106" sldId="256"/>
            <ac:picMk id="8" creationId="{A27B2560-5187-76E4-0424-AB31FD422B0C}"/>
          </ac:picMkLst>
        </pc:picChg>
        <pc:picChg chg="add del mod">
          <ac:chgData name="Roos van Haeff" userId="779aa511-c86b-450c-a364-d7394f01435d" providerId="ADAL" clId="{BE58A9D3-D145-4D42-9B9E-244DF791F046}" dt="2025-10-23T10:46:31.488" v="2589" actId="478"/>
          <ac:picMkLst>
            <pc:docMk/>
            <pc:sldMk cId="3957735106" sldId="256"/>
            <ac:picMk id="44" creationId="{5C59958D-D049-C9E8-AF64-398432F531CD}"/>
          </ac:picMkLst>
        </pc:picChg>
      </pc:sldChg>
      <pc:sldChg chg="addSp delSp modSp mod ord modTransition delAnim modAnim">
        <pc:chgData name="Roos van Haeff" userId="779aa511-c86b-450c-a364-d7394f01435d" providerId="ADAL" clId="{BE58A9D3-D145-4D42-9B9E-244DF791F046}" dt="2025-10-23T12:31:56.600" v="2665" actId="478"/>
        <pc:sldMkLst>
          <pc:docMk/>
          <pc:sldMk cId="648497202" sldId="325"/>
        </pc:sldMkLst>
        <pc:spChg chg="mod">
          <ac:chgData name="Roos van Haeff" userId="779aa511-c86b-450c-a364-d7394f01435d" providerId="ADAL" clId="{BE58A9D3-D145-4D42-9B9E-244DF791F046}" dt="2025-10-22T20:24:06.526" v="1528" actId="20577"/>
          <ac:spMkLst>
            <pc:docMk/>
            <pc:sldMk cId="648497202" sldId="325"/>
            <ac:spMk id="5" creationId="{7FACCC6D-6FF5-BA46-F7BF-F774181C9D48}"/>
          </ac:spMkLst>
        </pc:spChg>
        <pc:picChg chg="add del mod">
          <ac:chgData name="Roos van Haeff" userId="779aa511-c86b-450c-a364-d7394f01435d" providerId="ADAL" clId="{BE58A9D3-D145-4D42-9B9E-244DF791F046}" dt="2025-10-23T12:31:56.600" v="2665" actId="478"/>
          <ac:picMkLst>
            <pc:docMk/>
            <pc:sldMk cId="648497202" sldId="325"/>
            <ac:picMk id="49" creationId="{BA81FB48-E2A4-0F99-08FB-08C5BB0A5F66}"/>
          </ac:picMkLst>
        </pc:picChg>
      </pc:sldChg>
      <pc:sldChg chg="addSp delSp modSp mod ord modTransition delAnim modAnim">
        <pc:chgData name="Roos van Haeff" userId="779aa511-c86b-450c-a364-d7394f01435d" providerId="ADAL" clId="{BE58A9D3-D145-4D42-9B9E-244DF791F046}" dt="2025-10-23T10:47:51.956" v="2607" actId="478"/>
        <pc:sldMkLst>
          <pc:docMk/>
          <pc:sldMk cId="2760914603" sldId="677"/>
        </pc:sldMkLst>
        <pc:picChg chg="add del mod">
          <ac:chgData name="Roos van Haeff" userId="779aa511-c86b-450c-a364-d7394f01435d" providerId="ADAL" clId="{BE58A9D3-D145-4D42-9B9E-244DF791F046}" dt="2025-10-23T10:47:51.956" v="2607" actId="478"/>
          <ac:picMkLst>
            <pc:docMk/>
            <pc:sldMk cId="2760914603" sldId="677"/>
            <ac:picMk id="22" creationId="{28AA0528-0DC4-C119-9125-C956890C76B4}"/>
          </ac:picMkLst>
        </pc:picChg>
      </pc:sldChg>
      <pc:sldChg chg="addSp modSp add del mod setBg">
        <pc:chgData name="Roos van Haeff" userId="779aa511-c86b-450c-a364-d7394f01435d" providerId="ADAL" clId="{BE58A9D3-D145-4D42-9B9E-244DF791F046}" dt="2025-10-23T10:05:03.120" v="2083" actId="20577"/>
        <pc:sldMkLst>
          <pc:docMk/>
          <pc:sldMk cId="1697425769" sldId="802"/>
        </pc:sldMkLst>
        <pc:spChg chg="mod">
          <ac:chgData name="Roos van Haeff" userId="779aa511-c86b-450c-a364-d7394f01435d" providerId="ADAL" clId="{BE58A9D3-D145-4D42-9B9E-244DF791F046}" dt="2025-10-22T19:45:40.132" v="479" actId="790"/>
          <ac:spMkLst>
            <pc:docMk/>
            <pc:sldMk cId="1697425769" sldId="802"/>
            <ac:spMk id="3" creationId="{FF8DE0FC-3C2C-13A8-0C77-2E857C23564C}"/>
          </ac:spMkLst>
        </pc:spChg>
        <pc:spChg chg="mod">
          <ac:chgData name="Roos van Haeff" userId="779aa511-c86b-450c-a364-d7394f01435d" providerId="ADAL" clId="{BE58A9D3-D145-4D42-9B9E-244DF791F046}" dt="2025-10-23T10:05:03.120" v="2083" actId="20577"/>
          <ac:spMkLst>
            <pc:docMk/>
            <pc:sldMk cId="1697425769" sldId="802"/>
            <ac:spMk id="6" creationId="{96E3E254-19C6-7E0B-A4B5-C078D426BD5A}"/>
          </ac:spMkLst>
        </pc:spChg>
        <pc:spChg chg="mod">
          <ac:chgData name="Roos van Haeff" userId="779aa511-c86b-450c-a364-d7394f01435d" providerId="ADAL" clId="{BE58A9D3-D145-4D42-9B9E-244DF791F046}" dt="2025-10-22T19:45:40.132" v="479" actId="790"/>
          <ac:spMkLst>
            <pc:docMk/>
            <pc:sldMk cId="1697425769" sldId="802"/>
            <ac:spMk id="7" creationId="{CAFD4FFC-7FE8-59D0-B915-336F058FCE8A}"/>
          </ac:spMkLst>
        </pc:spChg>
        <pc:spChg chg="mod">
          <ac:chgData name="Roos van Haeff" userId="779aa511-c86b-450c-a364-d7394f01435d" providerId="ADAL" clId="{BE58A9D3-D145-4D42-9B9E-244DF791F046}" dt="2025-10-22T19:45:40.132" v="479" actId="790"/>
          <ac:spMkLst>
            <pc:docMk/>
            <pc:sldMk cId="1697425769" sldId="802"/>
            <ac:spMk id="28" creationId="{9221A2BE-B382-B3B2-446D-9A08885EE7FB}"/>
          </ac:spMkLst>
        </pc:spChg>
        <pc:spChg chg="mod">
          <ac:chgData name="Roos van Haeff" userId="779aa511-c86b-450c-a364-d7394f01435d" providerId="ADAL" clId="{BE58A9D3-D145-4D42-9B9E-244DF791F046}" dt="2025-10-22T19:45:40.132" v="479" actId="790"/>
          <ac:spMkLst>
            <pc:docMk/>
            <pc:sldMk cId="1697425769" sldId="802"/>
            <ac:spMk id="32" creationId="{32218AB0-9F44-0840-B295-AD47F0D8FCC7}"/>
          </ac:spMkLst>
        </pc:spChg>
        <pc:spChg chg="mod">
          <ac:chgData name="Roos van Haeff" userId="779aa511-c86b-450c-a364-d7394f01435d" providerId="ADAL" clId="{BE58A9D3-D145-4D42-9B9E-244DF791F046}" dt="2025-10-22T19:49:38.528" v="648" actId="1076"/>
          <ac:spMkLst>
            <pc:docMk/>
            <pc:sldMk cId="1697425769" sldId="802"/>
            <ac:spMk id="37" creationId="{844FCD6F-D34C-2EF5-852D-8E4E954017AA}"/>
          </ac:spMkLst>
        </pc:spChg>
        <pc:picChg chg="add mod">
          <ac:chgData name="Roos van Haeff" userId="779aa511-c86b-450c-a364-d7394f01435d" providerId="ADAL" clId="{BE58A9D3-D145-4D42-9B9E-244DF791F046}" dt="2025-10-22T19:56:39.946" v="664"/>
          <ac:picMkLst>
            <pc:docMk/>
            <pc:sldMk cId="1697425769" sldId="802"/>
            <ac:picMk id="2" creationId="{F1574C64-04B5-8217-4AFD-2A02A6BF6741}"/>
          </ac:picMkLst>
        </pc:picChg>
      </pc:sldChg>
      <pc:sldChg chg="addSp delSp modSp add del mod">
        <pc:chgData name="Roos van Haeff" userId="779aa511-c86b-450c-a364-d7394f01435d" providerId="ADAL" clId="{BE58A9D3-D145-4D42-9B9E-244DF791F046}" dt="2025-10-23T10:03:32.334" v="2071" actId="20577"/>
        <pc:sldMkLst>
          <pc:docMk/>
          <pc:sldMk cId="1487126772" sldId="818"/>
        </pc:sldMkLst>
        <pc:spChg chg="mod">
          <ac:chgData name="Roos van Haeff" userId="779aa511-c86b-450c-a364-d7394f01435d" providerId="ADAL" clId="{BE58A9D3-D145-4D42-9B9E-244DF791F046}" dt="2025-10-22T19:44:14.320" v="477" actId="1076"/>
          <ac:spMkLst>
            <pc:docMk/>
            <pc:sldMk cId="1487126772" sldId="818"/>
            <ac:spMk id="2" creationId="{A6065CCA-9A5D-1AC6-2241-588BE039778D}"/>
          </ac:spMkLst>
        </pc:spChg>
        <pc:spChg chg="mod">
          <ac:chgData name="Roos van Haeff" userId="779aa511-c86b-450c-a364-d7394f01435d" providerId="ADAL" clId="{BE58A9D3-D145-4D42-9B9E-244DF791F046}" dt="2025-10-23T10:03:32.334" v="2071" actId="20577"/>
          <ac:spMkLst>
            <pc:docMk/>
            <pc:sldMk cId="1487126772" sldId="818"/>
            <ac:spMk id="33" creationId="{99E2643B-7AF0-35AF-3407-D96DEED69C96}"/>
          </ac:spMkLst>
        </pc:spChg>
        <pc:picChg chg="del">
          <ac:chgData name="Roos van Haeff" userId="779aa511-c86b-450c-a364-d7394f01435d" providerId="ADAL" clId="{BE58A9D3-D145-4D42-9B9E-244DF791F046}" dt="2025-10-22T19:56:15.948" v="657" actId="478"/>
          <ac:picMkLst>
            <pc:docMk/>
            <pc:sldMk cId="1487126772" sldId="818"/>
            <ac:picMk id="3" creationId="{5A1C9914-0444-06DA-FA7C-381EBF0A7EC3}"/>
          </ac:picMkLst>
        </pc:picChg>
        <pc:picChg chg="add mod">
          <ac:chgData name="Roos van Haeff" userId="779aa511-c86b-450c-a364-d7394f01435d" providerId="ADAL" clId="{BE58A9D3-D145-4D42-9B9E-244DF791F046}" dt="2025-10-22T19:56:37.014" v="663" actId="1076"/>
          <ac:picMkLst>
            <pc:docMk/>
            <pc:sldMk cId="1487126772" sldId="818"/>
            <ac:picMk id="6" creationId="{EA5B94C0-8DC0-AE01-C412-C564C7FCB264}"/>
          </ac:picMkLst>
        </pc:picChg>
        <pc:picChg chg="mod">
          <ac:chgData name="Roos van Haeff" userId="779aa511-c86b-450c-a364-d7394f01435d" providerId="ADAL" clId="{BE58A9D3-D145-4D42-9B9E-244DF791F046}" dt="2025-10-22T19:38:44.987" v="391" actId="1076"/>
          <ac:picMkLst>
            <pc:docMk/>
            <pc:sldMk cId="1487126772" sldId="818"/>
            <ac:picMk id="38" creationId="{0AAD8B25-6ACF-CE22-5BF1-C693CAC52837}"/>
          </ac:picMkLst>
        </pc:picChg>
      </pc:sldChg>
      <pc:sldChg chg="addSp delSp modSp add del mod">
        <pc:chgData name="Roos van Haeff" userId="779aa511-c86b-450c-a364-d7394f01435d" providerId="ADAL" clId="{BE58A9D3-D145-4D42-9B9E-244DF791F046}" dt="2025-10-22T19:58:22.209" v="743" actId="1076"/>
        <pc:sldMkLst>
          <pc:docMk/>
          <pc:sldMk cId="1294847062" sldId="849"/>
        </pc:sldMkLst>
        <pc:spChg chg="mod">
          <ac:chgData name="Roos van Haeff" userId="779aa511-c86b-450c-a364-d7394f01435d" providerId="ADAL" clId="{BE58A9D3-D145-4D42-9B9E-244DF791F046}" dt="2025-10-22T19:58:10.993" v="741" actId="5793"/>
          <ac:spMkLst>
            <pc:docMk/>
            <pc:sldMk cId="1294847062" sldId="849"/>
            <ac:spMk id="33" creationId="{D25DB337-259A-6D67-7258-DE8573856AF5}"/>
          </ac:spMkLst>
        </pc:spChg>
        <pc:spChg chg="mod">
          <ac:chgData name="Roos van Haeff" userId="779aa511-c86b-450c-a364-d7394f01435d" providerId="ADAL" clId="{BE58A9D3-D145-4D42-9B9E-244DF791F046}" dt="2025-10-22T19:58:22.209" v="743" actId="1076"/>
          <ac:spMkLst>
            <pc:docMk/>
            <pc:sldMk cId="1294847062" sldId="849"/>
            <ac:spMk id="34" creationId="{6835EDB0-66C1-5CDF-E774-4AAB64D92DB1}"/>
          </ac:spMkLst>
        </pc:spChg>
        <pc:picChg chg="del">
          <ac:chgData name="Roos van Haeff" userId="779aa511-c86b-450c-a364-d7394f01435d" providerId="ADAL" clId="{BE58A9D3-D145-4D42-9B9E-244DF791F046}" dt="2025-10-22T19:56:43.157" v="665" actId="478"/>
          <ac:picMkLst>
            <pc:docMk/>
            <pc:sldMk cId="1294847062" sldId="849"/>
            <ac:picMk id="3" creationId="{2EF39DBB-41AE-7397-B14B-1F16B4B520AF}"/>
          </ac:picMkLst>
        </pc:picChg>
        <pc:picChg chg="add mod">
          <ac:chgData name="Roos van Haeff" userId="779aa511-c86b-450c-a364-d7394f01435d" providerId="ADAL" clId="{BE58A9D3-D145-4D42-9B9E-244DF791F046}" dt="2025-10-22T19:56:44.250" v="666"/>
          <ac:picMkLst>
            <pc:docMk/>
            <pc:sldMk cId="1294847062" sldId="849"/>
            <ac:picMk id="4" creationId="{26C4B356-AB46-ED8E-66BD-EA2BD2F3B8A6}"/>
          </ac:picMkLst>
        </pc:picChg>
        <pc:picChg chg="mod">
          <ac:chgData name="Roos van Haeff" userId="779aa511-c86b-450c-a364-d7394f01435d" providerId="ADAL" clId="{BE58A9D3-D145-4D42-9B9E-244DF791F046}" dt="2025-10-22T19:58:17.848" v="742" actId="1076"/>
          <ac:picMkLst>
            <pc:docMk/>
            <pc:sldMk cId="1294847062" sldId="849"/>
            <ac:picMk id="45" creationId="{72D8B1F8-BD02-8E2F-3E01-0B4C46CB493C}"/>
          </ac:picMkLst>
        </pc:picChg>
      </pc:sldChg>
      <pc:sldChg chg="addSp delSp modSp mod ord modTransition delAnim modAnim">
        <pc:chgData name="Roos van Haeff" userId="779aa511-c86b-450c-a364-d7394f01435d" providerId="ADAL" clId="{BE58A9D3-D145-4D42-9B9E-244DF791F046}" dt="2025-10-23T10:46:47.031" v="2592" actId="478"/>
        <pc:sldMkLst>
          <pc:docMk/>
          <pc:sldMk cId="1041053015" sldId="913"/>
        </pc:sldMkLst>
        <pc:spChg chg="mod">
          <ac:chgData name="Roos van Haeff" userId="779aa511-c86b-450c-a364-d7394f01435d" providerId="ADAL" clId="{BE58A9D3-D145-4D42-9B9E-244DF791F046}" dt="2025-10-22T20:05:52.599" v="934" actId="20577"/>
          <ac:spMkLst>
            <pc:docMk/>
            <pc:sldMk cId="1041053015" sldId="913"/>
            <ac:spMk id="24" creationId="{B2AABB6B-D2C5-FEFC-EFA1-E80C2B3BB67C}"/>
          </ac:spMkLst>
        </pc:spChg>
        <pc:picChg chg="add mod">
          <ac:chgData name="Roos van Haeff" userId="779aa511-c86b-450c-a364-d7394f01435d" providerId="ADAL" clId="{BE58A9D3-D145-4D42-9B9E-244DF791F046}" dt="2025-10-23T09:32:09.654" v="1788"/>
          <ac:picMkLst>
            <pc:docMk/>
            <pc:sldMk cId="1041053015" sldId="913"/>
            <ac:picMk id="2" creationId="{02B7EE46-D550-9FBE-5D14-93864EEDC67B}"/>
          </ac:picMkLst>
        </pc:picChg>
        <pc:picChg chg="add del mod">
          <ac:chgData name="Roos van Haeff" userId="779aa511-c86b-450c-a364-d7394f01435d" providerId="ADAL" clId="{BE58A9D3-D145-4D42-9B9E-244DF791F046}" dt="2025-10-23T10:46:47.031" v="2592" actId="478"/>
          <ac:picMkLst>
            <pc:docMk/>
            <pc:sldMk cId="1041053015" sldId="913"/>
            <ac:picMk id="10" creationId="{2D3D23CB-4ACF-8EBD-E8E0-E37BFAE06A5D}"/>
          </ac:picMkLst>
        </pc:picChg>
      </pc:sldChg>
      <pc:sldChg chg="addSp delSp modSp mod modTransition delAnim modAnim">
        <pc:chgData name="Roos van Haeff" userId="779aa511-c86b-450c-a364-d7394f01435d" providerId="ADAL" clId="{BE58A9D3-D145-4D42-9B9E-244DF791F046}" dt="2025-10-23T10:47:55.140" v="2608" actId="478"/>
        <pc:sldMkLst>
          <pc:docMk/>
          <pc:sldMk cId="2860942685" sldId="918"/>
        </pc:sldMkLst>
        <pc:spChg chg="mod">
          <ac:chgData name="Roos van Haeff" userId="779aa511-c86b-450c-a364-d7394f01435d" providerId="ADAL" clId="{BE58A9D3-D145-4D42-9B9E-244DF791F046}" dt="2025-10-21T13:32:31.495" v="4" actId="14100"/>
          <ac:spMkLst>
            <pc:docMk/>
            <pc:sldMk cId="2860942685" sldId="918"/>
            <ac:spMk id="24" creationId="{E8C3F26F-83B5-EE26-A692-62F48AA8611A}"/>
          </ac:spMkLst>
        </pc:spChg>
        <pc:picChg chg="add del mod">
          <ac:chgData name="Roos van Haeff" userId="779aa511-c86b-450c-a364-d7394f01435d" providerId="ADAL" clId="{BE58A9D3-D145-4D42-9B9E-244DF791F046}" dt="2025-10-23T10:47:55.140" v="2608" actId="478"/>
          <ac:picMkLst>
            <pc:docMk/>
            <pc:sldMk cId="2860942685" sldId="918"/>
            <ac:picMk id="60" creationId="{1DC0DC61-0848-DF95-7631-BA85EB2F73EF}"/>
          </ac:picMkLst>
        </pc:picChg>
      </pc:sldChg>
      <pc:sldChg chg="addSp delSp modSp mod ord modTransition delAnim modAnim">
        <pc:chgData name="Roos van Haeff" userId="779aa511-c86b-450c-a364-d7394f01435d" providerId="ADAL" clId="{BE58A9D3-D145-4D42-9B9E-244DF791F046}" dt="2025-10-23T10:47:58" v="2609" actId="478"/>
        <pc:sldMkLst>
          <pc:docMk/>
          <pc:sldMk cId="4194887670" sldId="920"/>
        </pc:sldMkLst>
        <pc:picChg chg="add del mod">
          <ac:chgData name="Roos van Haeff" userId="779aa511-c86b-450c-a364-d7394f01435d" providerId="ADAL" clId="{BE58A9D3-D145-4D42-9B9E-244DF791F046}" dt="2025-10-23T10:47:58" v="2609" actId="478"/>
          <ac:picMkLst>
            <pc:docMk/>
            <pc:sldMk cId="4194887670" sldId="920"/>
            <ac:picMk id="52" creationId="{F30665E7-2805-7E73-FED8-164E3398729E}"/>
          </ac:picMkLst>
        </pc:picChg>
      </pc:sldChg>
      <pc:sldChg chg="addSp delSp modSp mod ord modTransition delAnim modAnim">
        <pc:chgData name="Roos van Haeff" userId="779aa511-c86b-450c-a364-d7394f01435d" providerId="ADAL" clId="{BE58A9D3-D145-4D42-9B9E-244DF791F046}" dt="2025-10-23T10:46:38.552" v="2590" actId="478"/>
        <pc:sldMkLst>
          <pc:docMk/>
          <pc:sldMk cId="4117024910" sldId="922"/>
        </pc:sldMkLst>
        <pc:picChg chg="add mod">
          <ac:chgData name="Roos van Haeff" userId="779aa511-c86b-450c-a364-d7394f01435d" providerId="ADAL" clId="{BE58A9D3-D145-4D42-9B9E-244DF791F046}" dt="2025-10-23T09:32:08.474" v="1787"/>
          <ac:picMkLst>
            <pc:docMk/>
            <pc:sldMk cId="4117024910" sldId="922"/>
            <ac:picMk id="8" creationId="{BA2D7C11-FED6-0FE7-01BC-F8E82DB5D816}"/>
          </ac:picMkLst>
        </pc:picChg>
        <pc:picChg chg="add del mod">
          <ac:chgData name="Roos van Haeff" userId="779aa511-c86b-450c-a364-d7394f01435d" providerId="ADAL" clId="{BE58A9D3-D145-4D42-9B9E-244DF791F046}" dt="2025-10-23T10:46:38.552" v="2590" actId="478"/>
          <ac:picMkLst>
            <pc:docMk/>
            <pc:sldMk cId="4117024910" sldId="922"/>
            <ac:picMk id="22" creationId="{C81D80BA-33C5-0063-7A09-4244615BBF2A}"/>
          </ac:picMkLst>
        </pc:picChg>
      </pc:sldChg>
      <pc:sldChg chg="addSp delSp modSp del mod ord modTransition modAnim">
        <pc:chgData name="Roos van Haeff" userId="779aa511-c86b-450c-a364-d7394f01435d" providerId="ADAL" clId="{BE58A9D3-D145-4D42-9B9E-244DF791F046}" dt="2025-10-23T10:18:30.466" v="2578" actId="47"/>
        <pc:sldMkLst>
          <pc:docMk/>
          <pc:sldMk cId="336930831" sldId="923"/>
        </pc:sldMkLst>
      </pc:sldChg>
      <pc:sldChg chg="addSp delSp modSp del mod ord modTransition modAnim">
        <pc:chgData name="Roos van Haeff" userId="779aa511-c86b-450c-a364-d7394f01435d" providerId="ADAL" clId="{BE58A9D3-D145-4D42-9B9E-244DF791F046}" dt="2025-10-23T10:18:28.536" v="2577" actId="47"/>
        <pc:sldMkLst>
          <pc:docMk/>
          <pc:sldMk cId="3612220560" sldId="925"/>
        </pc:sldMkLst>
      </pc:sldChg>
      <pc:sldChg chg="add del">
        <pc:chgData name="Roos van Haeff" userId="779aa511-c86b-450c-a364-d7394f01435d" providerId="ADAL" clId="{BE58A9D3-D145-4D42-9B9E-244DF791F046}" dt="2025-10-22T19:34:50.840" v="378"/>
        <pc:sldMkLst>
          <pc:docMk/>
          <pc:sldMk cId="303004192" sldId="926"/>
        </pc:sldMkLst>
      </pc:sldChg>
      <pc:sldChg chg="delSp modSp add del mod delAnim">
        <pc:chgData name="Roos van Haeff" userId="779aa511-c86b-450c-a364-d7394f01435d" providerId="ADAL" clId="{BE58A9D3-D145-4D42-9B9E-244DF791F046}" dt="2025-10-23T09:41:36.509" v="1862" actId="47"/>
        <pc:sldMkLst>
          <pc:docMk/>
          <pc:sldMk cId="1047855506" sldId="926"/>
        </pc:sldMkLst>
        <pc:spChg chg="mod">
          <ac:chgData name="Roos van Haeff" userId="779aa511-c86b-450c-a364-d7394f01435d" providerId="ADAL" clId="{BE58A9D3-D145-4D42-9B9E-244DF791F046}" dt="2025-10-22T20:06:33.766" v="996" actId="20577"/>
          <ac:spMkLst>
            <pc:docMk/>
            <pc:sldMk cId="1047855506" sldId="926"/>
            <ac:spMk id="24" creationId="{0A14CC81-BA0A-AADD-371B-93D6C74E6530}"/>
          </ac:spMkLst>
        </pc:spChg>
        <pc:grpChg chg="del">
          <ac:chgData name="Roos van Haeff" userId="779aa511-c86b-450c-a364-d7394f01435d" providerId="ADAL" clId="{BE58A9D3-D145-4D42-9B9E-244DF791F046}" dt="2025-10-22T20:06:17.789" v="946" actId="478"/>
          <ac:grpSpMkLst>
            <pc:docMk/>
            <pc:sldMk cId="1047855506" sldId="926"/>
            <ac:grpSpMk id="22" creationId="{298C13A2-8DE9-EA78-F848-23339B22BD88}"/>
          </ac:grpSpMkLst>
        </pc:grpChg>
        <pc:picChg chg="del">
          <ac:chgData name="Roos van Haeff" userId="779aa511-c86b-450c-a364-d7394f01435d" providerId="ADAL" clId="{BE58A9D3-D145-4D42-9B9E-244DF791F046}" dt="2025-10-22T20:06:21.587" v="948" actId="478"/>
          <ac:picMkLst>
            <pc:docMk/>
            <pc:sldMk cId="1047855506" sldId="926"/>
            <ac:picMk id="10" creationId="{7AEEE7E5-EBF0-3C0B-C102-6196B72D3051}"/>
          </ac:picMkLst>
        </pc:picChg>
        <pc:picChg chg="del">
          <ac:chgData name="Roos van Haeff" userId="779aa511-c86b-450c-a364-d7394f01435d" providerId="ADAL" clId="{BE58A9D3-D145-4D42-9B9E-244DF791F046}" dt="2025-10-22T20:06:19.262" v="947" actId="478"/>
          <ac:picMkLst>
            <pc:docMk/>
            <pc:sldMk cId="1047855506" sldId="926"/>
            <ac:picMk id="12" creationId="{3E3624C8-F8A9-C489-D2B3-A57D91F2CD89}"/>
          </ac:picMkLst>
        </pc:picChg>
      </pc:sldChg>
      <pc:sldChg chg="new del">
        <pc:chgData name="Roos van Haeff" userId="779aa511-c86b-450c-a364-d7394f01435d" providerId="ADAL" clId="{BE58A9D3-D145-4D42-9B9E-244DF791F046}" dt="2025-10-22T19:34:44.871" v="376" actId="47"/>
        <pc:sldMkLst>
          <pc:docMk/>
          <pc:sldMk cId="3618767109" sldId="926"/>
        </pc:sldMkLst>
      </pc:sldChg>
      <pc:sldChg chg="addSp delSp modSp add mod">
        <pc:chgData name="Roos van Haeff" userId="779aa511-c86b-450c-a364-d7394f01435d" providerId="ADAL" clId="{BE58A9D3-D145-4D42-9B9E-244DF791F046}" dt="2025-10-22T20:23:33.389" v="1473" actId="14100"/>
        <pc:sldMkLst>
          <pc:docMk/>
          <pc:sldMk cId="528804939" sldId="927"/>
        </pc:sldMkLst>
        <pc:spChg chg="del mod">
          <ac:chgData name="Roos van Haeff" userId="779aa511-c86b-450c-a364-d7394f01435d" providerId="ADAL" clId="{BE58A9D3-D145-4D42-9B9E-244DF791F046}" dt="2025-10-22T20:09:07.376" v="1101" actId="478"/>
          <ac:spMkLst>
            <pc:docMk/>
            <pc:sldMk cId="528804939" sldId="927"/>
            <ac:spMk id="2" creationId="{E1186D8F-47CC-0E6E-9092-C45C6D4F74EB}"/>
          </ac:spMkLst>
        </pc:spChg>
        <pc:spChg chg="del">
          <ac:chgData name="Roos van Haeff" userId="779aa511-c86b-450c-a364-d7394f01435d" providerId="ADAL" clId="{BE58A9D3-D145-4D42-9B9E-244DF791F046}" dt="2025-10-22T20:07:02.170" v="1075" actId="478"/>
          <ac:spMkLst>
            <pc:docMk/>
            <pc:sldMk cId="528804939" sldId="927"/>
            <ac:spMk id="4" creationId="{19BF01F7-032D-635C-AD6D-2FCEE9E28A70}"/>
          </ac:spMkLst>
        </pc:spChg>
        <pc:spChg chg="del mod">
          <ac:chgData name="Roos van Haeff" userId="779aa511-c86b-450c-a364-d7394f01435d" providerId="ADAL" clId="{BE58A9D3-D145-4D42-9B9E-244DF791F046}" dt="2025-10-22T20:20:45.002" v="1435" actId="478"/>
          <ac:spMkLst>
            <pc:docMk/>
            <pc:sldMk cId="528804939" sldId="927"/>
            <ac:spMk id="5" creationId="{80945D30-5BF6-C202-D542-F80C01EDE4BF}"/>
          </ac:spMkLst>
        </pc:spChg>
        <pc:spChg chg="add mod">
          <ac:chgData name="Roos van Haeff" userId="779aa511-c86b-450c-a364-d7394f01435d" providerId="ADAL" clId="{BE58A9D3-D145-4D42-9B9E-244DF791F046}" dt="2025-10-22T20:23:30.613" v="1472" actId="14100"/>
          <ac:spMkLst>
            <pc:docMk/>
            <pc:sldMk cId="528804939" sldId="927"/>
            <ac:spMk id="9" creationId="{A4A9E67A-87F3-AA98-9109-A3BBAF364AC9}"/>
          </ac:spMkLst>
        </pc:spChg>
        <pc:spChg chg="mod">
          <ac:chgData name="Roos van Haeff" userId="779aa511-c86b-450c-a364-d7394f01435d" providerId="ADAL" clId="{BE58A9D3-D145-4D42-9B9E-244DF791F046}" dt="2025-10-22T20:22:04.120" v="1455" actId="1076"/>
          <ac:spMkLst>
            <pc:docMk/>
            <pc:sldMk cId="528804939" sldId="927"/>
            <ac:spMk id="32" creationId="{C922A58D-B9BD-E468-1C3F-A5E6875778D6}"/>
          </ac:spMkLst>
        </pc:spChg>
        <pc:spChg chg="mod">
          <ac:chgData name="Roos van Haeff" userId="779aa511-c86b-450c-a364-d7394f01435d" providerId="ADAL" clId="{BE58A9D3-D145-4D42-9B9E-244DF791F046}" dt="2025-10-22T20:22:59.566" v="1467" actId="1076"/>
          <ac:spMkLst>
            <pc:docMk/>
            <pc:sldMk cId="528804939" sldId="927"/>
            <ac:spMk id="33" creationId="{B8AB1CDC-90B3-AB91-0484-6CA0D0639AA2}"/>
          </ac:spMkLst>
        </pc:spChg>
        <pc:spChg chg="mod">
          <ac:chgData name="Roos van Haeff" userId="779aa511-c86b-450c-a364-d7394f01435d" providerId="ADAL" clId="{BE58A9D3-D145-4D42-9B9E-244DF791F046}" dt="2025-10-22T20:23:33.389" v="1473" actId="14100"/>
          <ac:spMkLst>
            <pc:docMk/>
            <pc:sldMk cId="528804939" sldId="927"/>
            <ac:spMk id="34" creationId="{14C4A992-19E6-2F52-BFCA-5ECDBE4C60A6}"/>
          </ac:spMkLst>
        </pc:spChg>
        <pc:picChg chg="add mod">
          <ac:chgData name="Roos van Haeff" userId="779aa511-c86b-450c-a364-d7394f01435d" providerId="ADAL" clId="{BE58A9D3-D145-4D42-9B9E-244DF791F046}" dt="2025-10-22T20:22:56.342" v="1466" actId="1076"/>
          <ac:picMkLst>
            <pc:docMk/>
            <pc:sldMk cId="528804939" sldId="927"/>
            <ac:picMk id="7" creationId="{02FD2927-1706-F533-D07D-5F88D4F437CC}"/>
          </ac:picMkLst>
        </pc:picChg>
        <pc:picChg chg="del">
          <ac:chgData name="Roos van Haeff" userId="779aa511-c86b-450c-a364-d7394f01435d" providerId="ADAL" clId="{BE58A9D3-D145-4D42-9B9E-244DF791F046}" dt="2025-10-22T20:06:58.873" v="1074" actId="478"/>
          <ac:picMkLst>
            <pc:docMk/>
            <pc:sldMk cId="528804939" sldId="927"/>
            <ac:picMk id="38" creationId="{8FB2617E-0798-750B-2EEA-AB27CA9C7FFB}"/>
          </ac:picMkLst>
        </pc:picChg>
      </pc:sldChg>
      <pc:sldChg chg="addSp delSp modSp add mod setBg delAnim">
        <pc:chgData name="Roos van Haeff" userId="779aa511-c86b-450c-a364-d7394f01435d" providerId="ADAL" clId="{BE58A9D3-D145-4D42-9B9E-244DF791F046}" dt="2025-10-23T10:47:01.228" v="2596" actId="478"/>
        <pc:sldMkLst>
          <pc:docMk/>
          <pc:sldMk cId="1933244494" sldId="928"/>
        </pc:sldMkLst>
        <pc:spChg chg="add del">
          <ac:chgData name="Roos van Haeff" userId="779aa511-c86b-450c-a364-d7394f01435d" providerId="ADAL" clId="{BE58A9D3-D145-4D42-9B9E-244DF791F046}" dt="2025-10-23T09:16:28.964" v="1565" actId="478"/>
          <ac:spMkLst>
            <pc:docMk/>
            <pc:sldMk cId="1933244494" sldId="928"/>
            <ac:spMk id="3" creationId="{DD3DEC1F-F796-0317-525B-520900E01147}"/>
          </ac:spMkLst>
        </pc:spChg>
        <pc:spChg chg="mod">
          <ac:chgData name="Roos van Haeff" userId="779aa511-c86b-450c-a364-d7394f01435d" providerId="ADAL" clId="{BE58A9D3-D145-4D42-9B9E-244DF791F046}" dt="2025-10-23T09:18:38.895" v="1594" actId="20577"/>
          <ac:spMkLst>
            <pc:docMk/>
            <pc:sldMk cId="1933244494" sldId="928"/>
            <ac:spMk id="24" creationId="{98CE6102-673D-468E-7D72-BD76C5DDEC6A}"/>
          </ac:spMkLst>
        </pc:spChg>
        <pc:grpChg chg="del">
          <ac:chgData name="Roos van Haeff" userId="779aa511-c86b-450c-a364-d7394f01435d" providerId="ADAL" clId="{BE58A9D3-D145-4D42-9B9E-244DF791F046}" dt="2025-10-23T09:15:52.411" v="1530" actId="478"/>
          <ac:grpSpMkLst>
            <pc:docMk/>
            <pc:sldMk cId="1933244494" sldId="928"/>
            <ac:grpSpMk id="22" creationId="{0C63256D-F082-B8F4-1AE3-F556A5326064}"/>
          </ac:grpSpMkLst>
        </pc:grpChg>
        <pc:picChg chg="add mod">
          <ac:chgData name="Roos van Haeff" userId="779aa511-c86b-450c-a364-d7394f01435d" providerId="ADAL" clId="{BE58A9D3-D145-4D42-9B9E-244DF791F046}" dt="2025-10-23T09:19:05.785" v="1597" actId="1076"/>
          <ac:picMkLst>
            <pc:docMk/>
            <pc:sldMk cId="1933244494" sldId="928"/>
            <ac:picMk id="5" creationId="{E923B504-F930-77A6-66A7-85EFF856BB04}"/>
          </ac:picMkLst>
        </pc:picChg>
        <pc:picChg chg="add mod ord">
          <ac:chgData name="Roos van Haeff" userId="779aa511-c86b-450c-a364-d7394f01435d" providerId="ADAL" clId="{BE58A9D3-D145-4D42-9B9E-244DF791F046}" dt="2025-10-23T09:18:49.695" v="1596" actId="167"/>
          <ac:picMkLst>
            <pc:docMk/>
            <pc:sldMk cId="1933244494" sldId="928"/>
            <ac:picMk id="7" creationId="{257A6215-D2B5-3F4E-334B-7ED0091DAC94}"/>
          </ac:picMkLst>
        </pc:picChg>
        <pc:picChg chg="add del mod">
          <ac:chgData name="Roos van Haeff" userId="779aa511-c86b-450c-a364-d7394f01435d" providerId="ADAL" clId="{BE58A9D3-D145-4D42-9B9E-244DF791F046}" dt="2025-10-23T09:23:58.677" v="1601" actId="478"/>
          <ac:picMkLst>
            <pc:docMk/>
            <pc:sldMk cId="1933244494" sldId="928"/>
            <ac:picMk id="9" creationId="{36629B76-77FA-2530-CCD8-52C968A1586B}"/>
          </ac:picMkLst>
        </pc:picChg>
        <pc:picChg chg="del">
          <ac:chgData name="Roos van Haeff" userId="779aa511-c86b-450c-a364-d7394f01435d" providerId="ADAL" clId="{BE58A9D3-D145-4D42-9B9E-244DF791F046}" dt="2025-10-23T10:47:01.228" v="2596" actId="478"/>
          <ac:picMkLst>
            <pc:docMk/>
            <pc:sldMk cId="1933244494" sldId="928"/>
            <ac:picMk id="10" creationId="{C2402A92-1644-9EB9-2E57-8A6E440476A6}"/>
          </ac:picMkLst>
        </pc:picChg>
        <pc:picChg chg="del">
          <ac:chgData name="Roos van Haeff" userId="779aa511-c86b-450c-a364-d7394f01435d" providerId="ADAL" clId="{BE58A9D3-D145-4D42-9B9E-244DF791F046}" dt="2025-10-23T09:15:53.831" v="1531" actId="478"/>
          <ac:picMkLst>
            <pc:docMk/>
            <pc:sldMk cId="1933244494" sldId="928"/>
            <ac:picMk id="12" creationId="{BA13C570-76DC-5ED0-C2EE-D752BF447B0F}"/>
          </ac:picMkLst>
        </pc:picChg>
        <pc:picChg chg="add mod">
          <ac:chgData name="Roos van Haeff" userId="779aa511-c86b-450c-a364-d7394f01435d" providerId="ADAL" clId="{BE58A9D3-D145-4D42-9B9E-244DF791F046}" dt="2025-10-23T09:32:11.092" v="1789"/>
          <ac:picMkLst>
            <pc:docMk/>
            <pc:sldMk cId="1933244494" sldId="928"/>
            <ac:picMk id="13" creationId="{5DDF9642-BB26-4307-E53E-E853ECE93AAE}"/>
          </ac:picMkLst>
        </pc:picChg>
      </pc:sldChg>
      <pc:sldChg chg="addSp delSp modSp add mod setBg delAnim">
        <pc:chgData name="Roos van Haeff" userId="779aa511-c86b-450c-a364-d7394f01435d" providerId="ADAL" clId="{BE58A9D3-D145-4D42-9B9E-244DF791F046}" dt="2025-10-23T10:47:36.054" v="2604" actId="478"/>
        <pc:sldMkLst>
          <pc:docMk/>
          <pc:sldMk cId="1911252866" sldId="929"/>
        </pc:sldMkLst>
        <pc:spChg chg="mod">
          <ac:chgData name="Roos van Haeff" userId="779aa511-c86b-450c-a364-d7394f01435d" providerId="ADAL" clId="{BE58A9D3-D145-4D42-9B9E-244DF791F046}" dt="2025-10-23T09:24:22.136" v="1637" actId="20577"/>
          <ac:spMkLst>
            <pc:docMk/>
            <pc:sldMk cId="1911252866" sldId="929"/>
            <ac:spMk id="24" creationId="{00AB7973-E008-14C5-CD17-8831900D485C}"/>
          </ac:spMkLst>
        </pc:spChg>
        <pc:picChg chg="add del mod">
          <ac:chgData name="Roos van Haeff" userId="779aa511-c86b-450c-a364-d7394f01435d" providerId="ADAL" clId="{BE58A9D3-D145-4D42-9B9E-244DF791F046}" dt="2025-10-23T09:30:14.950" v="1732" actId="478"/>
          <ac:picMkLst>
            <pc:docMk/>
            <pc:sldMk cId="1911252866" sldId="929"/>
            <ac:picMk id="3" creationId="{14477089-DB41-C87B-95B3-09511C22CFDE}"/>
          </ac:picMkLst>
        </pc:picChg>
        <pc:picChg chg="add mod">
          <ac:chgData name="Roos van Haeff" userId="779aa511-c86b-450c-a364-d7394f01435d" providerId="ADAL" clId="{BE58A9D3-D145-4D42-9B9E-244DF791F046}" dt="2025-10-23T09:32:14.730" v="1791"/>
          <ac:picMkLst>
            <pc:docMk/>
            <pc:sldMk cId="1911252866" sldId="929"/>
            <ac:picMk id="4" creationId="{76776032-FC67-60BA-78DD-54AD0F354D14}"/>
          </ac:picMkLst>
        </pc:picChg>
        <pc:picChg chg="del">
          <ac:chgData name="Roos van Haeff" userId="779aa511-c86b-450c-a364-d7394f01435d" providerId="ADAL" clId="{BE58A9D3-D145-4D42-9B9E-244DF791F046}" dt="2025-10-23T09:24:01.968" v="1603" actId="478"/>
          <ac:picMkLst>
            <pc:docMk/>
            <pc:sldMk cId="1911252866" sldId="929"/>
            <ac:picMk id="5" creationId="{AF3AEB48-DCEF-96C6-8FD1-D9D6E8A45D64}"/>
          </ac:picMkLst>
        </pc:picChg>
        <pc:picChg chg="del">
          <ac:chgData name="Roos van Haeff" userId="779aa511-c86b-450c-a364-d7394f01435d" providerId="ADAL" clId="{BE58A9D3-D145-4D42-9B9E-244DF791F046}" dt="2025-10-23T09:24:02.478" v="1604" actId="478"/>
          <ac:picMkLst>
            <pc:docMk/>
            <pc:sldMk cId="1911252866" sldId="929"/>
            <ac:picMk id="7" creationId="{1637233D-EC1A-AF8A-18BB-76A1750CA36A}"/>
          </ac:picMkLst>
        </pc:picChg>
        <pc:picChg chg="mod">
          <ac:chgData name="Roos van Haeff" userId="779aa511-c86b-450c-a364-d7394f01435d" providerId="ADAL" clId="{BE58A9D3-D145-4D42-9B9E-244DF791F046}" dt="2025-10-23T09:24:25.527" v="1638" actId="1076"/>
          <ac:picMkLst>
            <pc:docMk/>
            <pc:sldMk cId="1911252866" sldId="929"/>
            <ac:picMk id="9" creationId="{555AACAD-FFCB-A3D3-BD56-49210AD17C7A}"/>
          </ac:picMkLst>
        </pc:picChg>
        <pc:picChg chg="del">
          <ac:chgData name="Roos van Haeff" userId="779aa511-c86b-450c-a364-d7394f01435d" providerId="ADAL" clId="{BE58A9D3-D145-4D42-9B9E-244DF791F046}" dt="2025-10-23T10:47:36.054" v="2604" actId="478"/>
          <ac:picMkLst>
            <pc:docMk/>
            <pc:sldMk cId="1911252866" sldId="929"/>
            <ac:picMk id="10" creationId="{A290A1C5-96A7-A215-4CDE-779112DA7451}"/>
          </ac:picMkLst>
        </pc:picChg>
      </pc:sldChg>
      <pc:sldChg chg="addSp delSp modSp add mod ord setBg delAnim">
        <pc:chgData name="Roos van Haeff" userId="779aa511-c86b-450c-a364-d7394f01435d" providerId="ADAL" clId="{BE58A9D3-D145-4D42-9B9E-244DF791F046}" dt="2025-10-23T10:47:32.939" v="2603" actId="478"/>
        <pc:sldMkLst>
          <pc:docMk/>
          <pc:sldMk cId="2775031925" sldId="930"/>
        </pc:sldMkLst>
        <pc:spChg chg="mod">
          <ac:chgData name="Roos van Haeff" userId="779aa511-c86b-450c-a364-d7394f01435d" providerId="ADAL" clId="{BE58A9D3-D145-4D42-9B9E-244DF791F046}" dt="2025-10-23T09:28:51.034" v="1720" actId="20577"/>
          <ac:spMkLst>
            <pc:docMk/>
            <pc:sldMk cId="2775031925" sldId="930"/>
            <ac:spMk id="24" creationId="{1146AE06-C4A4-7A09-E8DA-F86C2A67B38F}"/>
          </ac:spMkLst>
        </pc:spChg>
        <pc:picChg chg="add mod">
          <ac:chgData name="Roos van Haeff" userId="779aa511-c86b-450c-a364-d7394f01435d" providerId="ADAL" clId="{BE58A9D3-D145-4D42-9B9E-244DF791F046}" dt="2025-10-23T09:28:36.923" v="1669" actId="14100"/>
          <ac:picMkLst>
            <pc:docMk/>
            <pc:sldMk cId="2775031925" sldId="930"/>
            <ac:picMk id="3" creationId="{F2C18EB8-EF29-5991-4510-458594071CB6}"/>
          </ac:picMkLst>
        </pc:picChg>
        <pc:picChg chg="add mod">
          <ac:chgData name="Roos van Haeff" userId="779aa511-c86b-450c-a364-d7394f01435d" providerId="ADAL" clId="{BE58A9D3-D145-4D42-9B9E-244DF791F046}" dt="2025-10-23T09:29:41.909" v="1728" actId="1076"/>
          <ac:picMkLst>
            <pc:docMk/>
            <pc:sldMk cId="2775031925" sldId="930"/>
            <ac:picMk id="5" creationId="{549EEEC2-1F89-661C-1B1F-1578B902EDAB}"/>
          </ac:picMkLst>
        </pc:picChg>
        <pc:picChg chg="add mod">
          <ac:chgData name="Roos van Haeff" userId="779aa511-c86b-450c-a364-d7394f01435d" providerId="ADAL" clId="{BE58A9D3-D145-4D42-9B9E-244DF791F046}" dt="2025-10-23T09:32:12.622" v="1790"/>
          <ac:picMkLst>
            <pc:docMk/>
            <pc:sldMk cId="2775031925" sldId="930"/>
            <ac:picMk id="6" creationId="{DD7CAF31-CEA4-C8AE-C590-FBBDF8C7FF31}"/>
          </ac:picMkLst>
        </pc:picChg>
        <pc:picChg chg="del">
          <ac:chgData name="Roos van Haeff" userId="779aa511-c86b-450c-a364-d7394f01435d" providerId="ADAL" clId="{BE58A9D3-D145-4D42-9B9E-244DF791F046}" dt="2025-10-23T09:25:02.168" v="1662" actId="478"/>
          <ac:picMkLst>
            <pc:docMk/>
            <pc:sldMk cId="2775031925" sldId="930"/>
            <ac:picMk id="9" creationId="{9A36D7F3-FE3F-BA97-6F35-F84ADABDF500}"/>
          </ac:picMkLst>
        </pc:picChg>
        <pc:picChg chg="del">
          <ac:chgData name="Roos van Haeff" userId="779aa511-c86b-450c-a364-d7394f01435d" providerId="ADAL" clId="{BE58A9D3-D145-4D42-9B9E-244DF791F046}" dt="2025-10-23T10:47:32.939" v="2603" actId="478"/>
          <ac:picMkLst>
            <pc:docMk/>
            <pc:sldMk cId="2775031925" sldId="930"/>
            <ac:picMk id="10" creationId="{3C69E95B-1720-080B-0948-8151D1101A11}"/>
          </ac:picMkLst>
        </pc:picChg>
      </pc:sldChg>
      <pc:sldChg chg="addSp delSp modSp add mod setBg delAnim">
        <pc:chgData name="Roos van Haeff" userId="779aa511-c86b-450c-a364-d7394f01435d" providerId="ADAL" clId="{BE58A9D3-D145-4D42-9B9E-244DF791F046}" dt="2025-10-23T10:47:39.563" v="2605" actId="478"/>
        <pc:sldMkLst>
          <pc:docMk/>
          <pc:sldMk cId="974390184" sldId="931"/>
        </pc:sldMkLst>
        <pc:spChg chg="mod">
          <ac:chgData name="Roos van Haeff" userId="779aa511-c86b-450c-a364-d7394f01435d" providerId="ADAL" clId="{BE58A9D3-D145-4D42-9B9E-244DF791F046}" dt="2025-10-23T09:30:38.727" v="1772" actId="6549"/>
          <ac:spMkLst>
            <pc:docMk/>
            <pc:sldMk cId="974390184" sldId="931"/>
            <ac:spMk id="24" creationId="{50B59675-29C2-4DC8-C2A0-FB8A7D23886E}"/>
          </ac:spMkLst>
        </pc:spChg>
        <pc:picChg chg="add mod">
          <ac:chgData name="Roos van Haeff" userId="779aa511-c86b-450c-a364-d7394f01435d" providerId="ADAL" clId="{BE58A9D3-D145-4D42-9B9E-244DF791F046}" dt="2025-10-23T09:32:16.736" v="1792"/>
          <ac:picMkLst>
            <pc:docMk/>
            <pc:sldMk cId="974390184" sldId="931"/>
            <ac:picMk id="2" creationId="{CC5E276B-D74A-49DE-FAF6-E7BEBA144401}"/>
          </ac:picMkLst>
        </pc:picChg>
        <pc:picChg chg="mod">
          <ac:chgData name="Roos van Haeff" userId="779aa511-c86b-450c-a364-d7394f01435d" providerId="ADAL" clId="{BE58A9D3-D145-4D42-9B9E-244DF791F046}" dt="2025-10-23T09:30:30.479" v="1738" actId="1076"/>
          <ac:picMkLst>
            <pc:docMk/>
            <pc:sldMk cId="974390184" sldId="931"/>
            <ac:picMk id="3" creationId="{94C2F7BD-FD58-1350-3F3E-2AEF5DF89A08}"/>
          </ac:picMkLst>
        </pc:picChg>
        <pc:picChg chg="del">
          <ac:chgData name="Roos van Haeff" userId="779aa511-c86b-450c-a364-d7394f01435d" providerId="ADAL" clId="{BE58A9D3-D145-4D42-9B9E-244DF791F046}" dt="2025-10-23T09:30:24.594" v="1735" actId="478"/>
          <ac:picMkLst>
            <pc:docMk/>
            <pc:sldMk cId="974390184" sldId="931"/>
            <ac:picMk id="9" creationId="{16AEDB2D-F974-3DC6-827D-0CDB9D662294}"/>
          </ac:picMkLst>
        </pc:picChg>
        <pc:picChg chg="del">
          <ac:chgData name="Roos van Haeff" userId="779aa511-c86b-450c-a364-d7394f01435d" providerId="ADAL" clId="{BE58A9D3-D145-4D42-9B9E-244DF791F046}" dt="2025-10-23T10:47:39.563" v="2605" actId="478"/>
          <ac:picMkLst>
            <pc:docMk/>
            <pc:sldMk cId="974390184" sldId="931"/>
            <ac:picMk id="10" creationId="{E93CC5C3-F012-BC9E-6ED4-4145DF2E832D}"/>
          </ac:picMkLst>
        </pc:picChg>
      </pc:sldChg>
      <pc:sldChg chg="addSp delSp modSp add mod setBg delAnim">
        <pc:chgData name="Roos van Haeff" userId="779aa511-c86b-450c-a364-d7394f01435d" providerId="ADAL" clId="{BE58A9D3-D145-4D42-9B9E-244DF791F046}" dt="2025-10-23T10:47:04.846" v="2597" actId="478"/>
        <pc:sldMkLst>
          <pc:docMk/>
          <pc:sldMk cId="580419991" sldId="932"/>
        </pc:sldMkLst>
        <pc:spChg chg="mod">
          <ac:chgData name="Roos van Haeff" userId="779aa511-c86b-450c-a364-d7394f01435d" providerId="ADAL" clId="{BE58A9D3-D145-4D42-9B9E-244DF791F046}" dt="2025-10-23T09:33:24.457" v="1813" actId="20577"/>
          <ac:spMkLst>
            <pc:docMk/>
            <pc:sldMk cId="580419991" sldId="932"/>
            <ac:spMk id="24" creationId="{93E2C6AA-726B-032B-835F-69A608022C25}"/>
          </ac:spMkLst>
        </pc:spChg>
        <pc:picChg chg="add mod">
          <ac:chgData name="Roos van Haeff" userId="779aa511-c86b-450c-a364-d7394f01435d" providerId="ADAL" clId="{BE58A9D3-D145-4D42-9B9E-244DF791F046}" dt="2025-10-23T09:33:56.856" v="1823" actId="1076"/>
          <ac:picMkLst>
            <pc:docMk/>
            <pc:sldMk cId="580419991" sldId="932"/>
            <ac:picMk id="3" creationId="{2996D3AA-6C7C-B93A-E61D-EC7F985641E8}"/>
          </ac:picMkLst>
        </pc:picChg>
        <pc:picChg chg="del">
          <ac:chgData name="Roos van Haeff" userId="779aa511-c86b-450c-a364-d7394f01435d" providerId="ADAL" clId="{BE58A9D3-D145-4D42-9B9E-244DF791F046}" dt="2025-10-23T09:33:26.166" v="1814" actId="478"/>
          <ac:picMkLst>
            <pc:docMk/>
            <pc:sldMk cId="580419991" sldId="932"/>
            <ac:picMk id="5" creationId="{AD71C714-80E3-B733-0499-87D3351ED7C6}"/>
          </ac:picMkLst>
        </pc:picChg>
        <pc:picChg chg="add del">
          <ac:chgData name="Roos van Haeff" userId="779aa511-c86b-450c-a364-d7394f01435d" providerId="ADAL" clId="{BE58A9D3-D145-4D42-9B9E-244DF791F046}" dt="2025-10-23T09:40:27.709" v="1826" actId="478"/>
          <ac:picMkLst>
            <pc:docMk/>
            <pc:sldMk cId="580419991" sldId="932"/>
            <ac:picMk id="6" creationId="{3E4E6D57-7D33-CD6D-7593-EA4CA52D382A}"/>
          </ac:picMkLst>
        </pc:picChg>
        <pc:picChg chg="del">
          <ac:chgData name="Roos van Haeff" userId="779aa511-c86b-450c-a364-d7394f01435d" providerId="ADAL" clId="{BE58A9D3-D145-4D42-9B9E-244DF791F046}" dt="2025-10-23T09:33:27.055" v="1815" actId="478"/>
          <ac:picMkLst>
            <pc:docMk/>
            <pc:sldMk cId="580419991" sldId="932"/>
            <ac:picMk id="7" creationId="{52A1DF5D-6A22-2E96-EA42-48E9677DCF63}"/>
          </ac:picMkLst>
        </pc:picChg>
        <pc:picChg chg="del">
          <ac:chgData name="Roos van Haeff" userId="779aa511-c86b-450c-a364-d7394f01435d" providerId="ADAL" clId="{BE58A9D3-D145-4D42-9B9E-244DF791F046}" dt="2025-10-23T10:47:04.846" v="2597" actId="478"/>
          <ac:picMkLst>
            <pc:docMk/>
            <pc:sldMk cId="580419991" sldId="932"/>
            <ac:picMk id="10" creationId="{16CA03DE-D195-7F64-8BC1-14085F1EC66F}"/>
          </ac:picMkLst>
        </pc:picChg>
      </pc:sldChg>
      <pc:sldChg chg="addSp delSp modSp add mod setBg">
        <pc:chgData name="Roos van Haeff" userId="779aa511-c86b-450c-a364-d7394f01435d" providerId="ADAL" clId="{BE58A9D3-D145-4D42-9B9E-244DF791F046}" dt="2025-10-23T10:47:11.732" v="2599" actId="478"/>
        <pc:sldMkLst>
          <pc:docMk/>
          <pc:sldMk cId="1980160615" sldId="933"/>
        </pc:sldMkLst>
        <pc:spChg chg="mod">
          <ac:chgData name="Roos van Haeff" userId="779aa511-c86b-450c-a364-d7394f01435d" providerId="ADAL" clId="{BE58A9D3-D145-4D42-9B9E-244DF791F046}" dt="2025-10-23T09:45:18.767" v="1925" actId="20577"/>
          <ac:spMkLst>
            <pc:docMk/>
            <pc:sldMk cId="1980160615" sldId="933"/>
            <ac:spMk id="24" creationId="{400D8D1C-045B-D0E6-8187-4FCD9FCF8FA9}"/>
          </ac:spMkLst>
        </pc:spChg>
        <pc:picChg chg="del">
          <ac:chgData name="Roos van Haeff" userId="779aa511-c86b-450c-a364-d7394f01435d" providerId="ADAL" clId="{BE58A9D3-D145-4D42-9B9E-244DF791F046}" dt="2025-10-23T09:40:33.040" v="1828" actId="478"/>
          <ac:picMkLst>
            <pc:docMk/>
            <pc:sldMk cId="1980160615" sldId="933"/>
            <ac:picMk id="3" creationId="{A3591893-C911-949B-82C2-6410481CB9EC}"/>
          </ac:picMkLst>
        </pc:picChg>
        <pc:picChg chg="add mod">
          <ac:chgData name="Roos van Haeff" userId="779aa511-c86b-450c-a364-d7394f01435d" providerId="ADAL" clId="{BE58A9D3-D145-4D42-9B9E-244DF791F046}" dt="2025-10-23T09:41:24.308" v="1861" actId="1076"/>
          <ac:picMkLst>
            <pc:docMk/>
            <pc:sldMk cId="1980160615" sldId="933"/>
            <ac:picMk id="4" creationId="{D53F2CDB-5C83-F4C5-E675-98C1FAF1625C}"/>
          </ac:picMkLst>
        </pc:picChg>
        <pc:picChg chg="mod">
          <ac:chgData name="Roos van Haeff" userId="779aa511-c86b-450c-a364-d7394f01435d" providerId="ADAL" clId="{BE58A9D3-D145-4D42-9B9E-244DF791F046}" dt="2025-10-23T09:41:15.786" v="1858" actId="1076"/>
          <ac:picMkLst>
            <pc:docMk/>
            <pc:sldMk cId="1980160615" sldId="933"/>
            <ac:picMk id="6" creationId="{650FDCA2-4796-40E7-FB14-C4BD327884B7}"/>
          </ac:picMkLst>
        </pc:picChg>
        <pc:picChg chg="add del mod">
          <ac:chgData name="Roos van Haeff" userId="779aa511-c86b-450c-a364-d7394f01435d" providerId="ADAL" clId="{BE58A9D3-D145-4D42-9B9E-244DF791F046}" dt="2025-10-23T09:44:15.227" v="1865" actId="478"/>
          <ac:picMkLst>
            <pc:docMk/>
            <pc:sldMk cId="1980160615" sldId="933"/>
            <ac:picMk id="7" creationId="{1B133B42-81FE-9FC8-006F-0D2DDAD78547}"/>
          </ac:picMkLst>
        </pc:picChg>
        <pc:picChg chg="add del mod">
          <ac:chgData name="Roos van Haeff" userId="779aa511-c86b-450c-a364-d7394f01435d" providerId="ADAL" clId="{BE58A9D3-D145-4D42-9B9E-244DF791F046}" dt="2025-10-23T09:45:02.792" v="1902" actId="478"/>
          <ac:picMkLst>
            <pc:docMk/>
            <pc:sldMk cId="1980160615" sldId="933"/>
            <ac:picMk id="9" creationId="{947BAA27-2D32-525C-75EC-F317AEF7F18C}"/>
          </ac:picMkLst>
        </pc:picChg>
        <pc:picChg chg="add del mod">
          <ac:chgData name="Roos van Haeff" userId="779aa511-c86b-450c-a364-d7394f01435d" providerId="ADAL" clId="{BE58A9D3-D145-4D42-9B9E-244DF791F046}" dt="2025-10-23T10:47:11.732" v="2599" actId="478"/>
          <ac:picMkLst>
            <pc:docMk/>
            <pc:sldMk cId="1980160615" sldId="933"/>
            <ac:picMk id="14" creationId="{798F72BC-53F7-F3C9-F715-642EC3793880}"/>
          </ac:picMkLst>
        </pc:picChg>
      </pc:sldChg>
      <pc:sldChg chg="delSp modSp add mod ord setBg delAnim">
        <pc:chgData name="Roos van Haeff" userId="779aa511-c86b-450c-a364-d7394f01435d" providerId="ADAL" clId="{BE58A9D3-D145-4D42-9B9E-244DF791F046}" dt="2025-10-23T10:47:28.054" v="2602" actId="478"/>
        <pc:sldMkLst>
          <pc:docMk/>
          <pc:sldMk cId="3049338508" sldId="934"/>
        </pc:sldMkLst>
        <pc:spChg chg="mod">
          <ac:chgData name="Roos van Haeff" userId="779aa511-c86b-450c-a364-d7394f01435d" providerId="ADAL" clId="{BE58A9D3-D145-4D42-9B9E-244DF791F046}" dt="2025-10-23T09:44:35.395" v="1898" actId="20577"/>
          <ac:spMkLst>
            <pc:docMk/>
            <pc:sldMk cId="3049338508" sldId="934"/>
            <ac:spMk id="24" creationId="{5FA9C9CB-FA1F-DDD7-390B-C98D3D3FBF75}"/>
          </ac:spMkLst>
        </pc:spChg>
        <pc:picChg chg="del">
          <ac:chgData name="Roos van Haeff" userId="779aa511-c86b-450c-a364-d7394f01435d" providerId="ADAL" clId="{BE58A9D3-D145-4D42-9B9E-244DF791F046}" dt="2025-10-23T09:44:22.504" v="1868" actId="478"/>
          <ac:picMkLst>
            <pc:docMk/>
            <pc:sldMk cId="3049338508" sldId="934"/>
            <ac:picMk id="4" creationId="{580B5CC7-75D6-0F47-E9B8-44AF13D79483}"/>
          </ac:picMkLst>
        </pc:picChg>
        <pc:picChg chg="del">
          <ac:chgData name="Roos van Haeff" userId="779aa511-c86b-450c-a364-d7394f01435d" providerId="ADAL" clId="{BE58A9D3-D145-4D42-9B9E-244DF791F046}" dt="2025-10-23T09:44:21.384" v="1867" actId="478"/>
          <ac:picMkLst>
            <pc:docMk/>
            <pc:sldMk cId="3049338508" sldId="934"/>
            <ac:picMk id="6" creationId="{07CAA10C-A1EC-F6FB-DDE0-2C7A50E8E898}"/>
          </ac:picMkLst>
        </pc:picChg>
        <pc:picChg chg="mod">
          <ac:chgData name="Roos van Haeff" userId="779aa511-c86b-450c-a364-d7394f01435d" providerId="ADAL" clId="{BE58A9D3-D145-4D42-9B9E-244DF791F046}" dt="2025-10-23T09:44:29.764" v="1870" actId="14861"/>
          <ac:picMkLst>
            <pc:docMk/>
            <pc:sldMk cId="3049338508" sldId="934"/>
            <ac:picMk id="7" creationId="{02EA310A-3FA3-4212-9BB6-4C7A2729C503}"/>
          </ac:picMkLst>
        </pc:picChg>
        <pc:picChg chg="del">
          <ac:chgData name="Roos van Haeff" userId="779aa511-c86b-450c-a364-d7394f01435d" providerId="ADAL" clId="{BE58A9D3-D145-4D42-9B9E-244DF791F046}" dt="2025-10-23T10:47:28.054" v="2602" actId="478"/>
          <ac:picMkLst>
            <pc:docMk/>
            <pc:sldMk cId="3049338508" sldId="934"/>
            <ac:picMk id="10" creationId="{3BDF12EA-ACC7-7025-6441-8D24F46FC8CB}"/>
          </ac:picMkLst>
        </pc:picChg>
      </pc:sldChg>
      <pc:sldChg chg="addSp delSp modSp add mod ord setBg delAnim">
        <pc:chgData name="Roos van Haeff" userId="779aa511-c86b-450c-a364-d7394f01435d" providerId="ADAL" clId="{BE58A9D3-D145-4D42-9B9E-244DF791F046}" dt="2025-10-23T10:58:32.202" v="2611"/>
        <pc:sldMkLst>
          <pc:docMk/>
          <pc:sldMk cId="2381109956" sldId="935"/>
        </pc:sldMkLst>
        <pc:spChg chg="mod">
          <ac:chgData name="Roos van Haeff" userId="779aa511-c86b-450c-a364-d7394f01435d" providerId="ADAL" clId="{BE58A9D3-D145-4D42-9B9E-244DF791F046}" dt="2025-10-23T09:45:36.625" v="1952" actId="20577"/>
          <ac:spMkLst>
            <pc:docMk/>
            <pc:sldMk cId="2381109956" sldId="935"/>
            <ac:spMk id="24" creationId="{A411B2EE-3F63-5ABC-6A31-E159F6D81010}"/>
          </ac:spMkLst>
        </pc:spChg>
        <pc:picChg chg="add mod ord">
          <ac:chgData name="Roos van Haeff" userId="779aa511-c86b-450c-a364-d7394f01435d" providerId="ADAL" clId="{BE58A9D3-D145-4D42-9B9E-244DF791F046}" dt="2025-10-23T09:46:16.497" v="1960" actId="167"/>
          <ac:picMkLst>
            <pc:docMk/>
            <pc:sldMk cId="2381109956" sldId="935"/>
            <ac:picMk id="3" creationId="{6C1B1031-70D5-2C24-7F8E-198009A3DDAC}"/>
          </ac:picMkLst>
        </pc:picChg>
        <pc:picChg chg="del">
          <ac:chgData name="Roos van Haeff" userId="779aa511-c86b-450c-a364-d7394f01435d" providerId="ADAL" clId="{BE58A9D3-D145-4D42-9B9E-244DF791F046}" dt="2025-10-23T09:45:25.619" v="1929" actId="478"/>
          <ac:picMkLst>
            <pc:docMk/>
            <pc:sldMk cId="2381109956" sldId="935"/>
            <ac:picMk id="4" creationId="{C1542331-EF78-C679-285A-3B016AEAFE69}"/>
          </ac:picMkLst>
        </pc:picChg>
        <pc:picChg chg="del">
          <ac:chgData name="Roos van Haeff" userId="779aa511-c86b-450c-a364-d7394f01435d" providerId="ADAL" clId="{BE58A9D3-D145-4D42-9B9E-244DF791F046}" dt="2025-10-23T09:45:23.371" v="1927" actId="478"/>
          <ac:picMkLst>
            <pc:docMk/>
            <pc:sldMk cId="2381109956" sldId="935"/>
            <ac:picMk id="6" creationId="{E0D98F08-8F3D-6AA2-111F-600B77D6B2BB}"/>
          </ac:picMkLst>
        </pc:picChg>
        <pc:picChg chg="mod">
          <ac:chgData name="Roos van Haeff" userId="779aa511-c86b-450c-a364-d7394f01435d" providerId="ADAL" clId="{BE58A9D3-D145-4D42-9B9E-244DF791F046}" dt="2025-10-23T09:46:19.362" v="1961" actId="1076"/>
          <ac:picMkLst>
            <pc:docMk/>
            <pc:sldMk cId="2381109956" sldId="935"/>
            <ac:picMk id="9" creationId="{5396D0F4-ED8E-A137-2ADC-8107F2503F1F}"/>
          </ac:picMkLst>
        </pc:picChg>
        <pc:picChg chg="del">
          <ac:chgData name="Roos van Haeff" userId="779aa511-c86b-450c-a364-d7394f01435d" providerId="ADAL" clId="{BE58A9D3-D145-4D42-9B9E-244DF791F046}" dt="2025-10-23T10:47:24.568" v="2601" actId="478"/>
          <ac:picMkLst>
            <pc:docMk/>
            <pc:sldMk cId="2381109956" sldId="935"/>
            <ac:picMk id="10" creationId="{EC73816F-8563-A9D9-DC74-ED6453DFC20D}"/>
          </ac:picMkLst>
        </pc:picChg>
      </pc:sldChg>
      <pc:sldChg chg="addSp delSp modSp add mod setBg delAnim">
        <pc:chgData name="Roos van Haeff" userId="779aa511-c86b-450c-a364-d7394f01435d" providerId="ADAL" clId="{BE58A9D3-D145-4D42-9B9E-244DF791F046}" dt="2025-10-23T12:31:47.158" v="2664" actId="478"/>
        <pc:sldMkLst>
          <pc:docMk/>
          <pc:sldMk cId="2918937417" sldId="936"/>
        </pc:sldMkLst>
        <pc:spChg chg="mod">
          <ac:chgData name="Roos van Haeff" userId="779aa511-c86b-450c-a364-d7394f01435d" providerId="ADAL" clId="{BE58A9D3-D145-4D42-9B9E-244DF791F046}" dt="2025-10-23T12:31:23.252" v="2661" actId="20577"/>
          <ac:spMkLst>
            <pc:docMk/>
            <pc:sldMk cId="2918937417" sldId="936"/>
            <ac:spMk id="24" creationId="{91CCE6F6-7516-3717-EF2F-9639BBA941C4}"/>
          </ac:spMkLst>
        </pc:spChg>
        <pc:picChg chg="del">
          <ac:chgData name="Roos van Haeff" userId="779aa511-c86b-450c-a364-d7394f01435d" providerId="ADAL" clId="{BE58A9D3-D145-4D42-9B9E-244DF791F046}" dt="2025-10-23T09:47:46.309" v="1972" actId="478"/>
          <ac:picMkLst>
            <pc:docMk/>
            <pc:sldMk cId="2918937417" sldId="936"/>
            <ac:picMk id="3" creationId="{B7C60D1F-B1E1-190D-216B-50424D081242}"/>
          </ac:picMkLst>
        </pc:picChg>
        <pc:picChg chg="add del mod">
          <ac:chgData name="Roos van Haeff" userId="779aa511-c86b-450c-a364-d7394f01435d" providerId="ADAL" clId="{BE58A9D3-D145-4D42-9B9E-244DF791F046}" dt="2025-10-23T12:31:47.158" v="2664" actId="478"/>
          <ac:picMkLst>
            <pc:docMk/>
            <pc:sldMk cId="2918937417" sldId="936"/>
            <ac:picMk id="5" creationId="{4EC1E118-877A-545C-3EEF-40F838A8E347}"/>
          </ac:picMkLst>
        </pc:picChg>
        <pc:picChg chg="add mod">
          <ac:chgData name="Roos van Haeff" userId="779aa511-c86b-450c-a364-d7394f01435d" providerId="ADAL" clId="{BE58A9D3-D145-4D42-9B9E-244DF791F046}" dt="2025-10-23T12:31:29.601" v="2662" actId="1076"/>
          <ac:picMkLst>
            <pc:docMk/>
            <pc:sldMk cId="2918937417" sldId="936"/>
            <ac:picMk id="7" creationId="{E837EE61-B83E-43D0-DC3D-79621CC4B141}"/>
          </ac:picMkLst>
        </pc:picChg>
        <pc:picChg chg="del">
          <ac:chgData name="Roos van Haeff" userId="779aa511-c86b-450c-a364-d7394f01435d" providerId="ADAL" clId="{BE58A9D3-D145-4D42-9B9E-244DF791F046}" dt="2025-10-23T10:47:42.898" v="2606" actId="478"/>
          <ac:picMkLst>
            <pc:docMk/>
            <pc:sldMk cId="2918937417" sldId="936"/>
            <ac:picMk id="10" creationId="{A0DD18C0-A58A-700F-B633-5AC1B643491C}"/>
          </ac:picMkLst>
        </pc:picChg>
      </pc:sldChg>
      <pc:sldChg chg="delSp modSp add mod setBg delAnim">
        <pc:chgData name="Roos van Haeff" userId="779aa511-c86b-450c-a364-d7394f01435d" providerId="ADAL" clId="{BE58A9D3-D145-4D42-9B9E-244DF791F046}" dt="2025-10-23T12:31:04.757" v="2640" actId="1076"/>
        <pc:sldMkLst>
          <pc:docMk/>
          <pc:sldMk cId="1010170961" sldId="937"/>
        </pc:sldMkLst>
        <pc:spChg chg="mod">
          <ac:chgData name="Roos van Haeff" userId="779aa511-c86b-450c-a364-d7394f01435d" providerId="ADAL" clId="{BE58A9D3-D145-4D42-9B9E-244DF791F046}" dt="2025-10-23T12:31:01.317" v="2639" actId="20577"/>
          <ac:spMkLst>
            <pc:docMk/>
            <pc:sldMk cId="1010170961" sldId="937"/>
            <ac:spMk id="24" creationId="{D54CE7DC-EE92-5A52-F105-CFDD63C8B4C1}"/>
          </ac:spMkLst>
        </pc:spChg>
        <pc:picChg chg="del">
          <ac:chgData name="Roos van Haeff" userId="779aa511-c86b-450c-a364-d7394f01435d" providerId="ADAL" clId="{BE58A9D3-D145-4D42-9B9E-244DF791F046}" dt="2025-10-23T09:51:35.199" v="1998" actId="478"/>
          <ac:picMkLst>
            <pc:docMk/>
            <pc:sldMk cId="1010170961" sldId="937"/>
            <ac:picMk id="4" creationId="{AD9AA9F2-B3C1-AA79-579C-3268607281F8}"/>
          </ac:picMkLst>
        </pc:picChg>
        <pc:picChg chg="del">
          <ac:chgData name="Roos van Haeff" userId="779aa511-c86b-450c-a364-d7394f01435d" providerId="ADAL" clId="{BE58A9D3-D145-4D42-9B9E-244DF791F046}" dt="2025-10-23T09:51:34.189" v="1997" actId="478"/>
          <ac:picMkLst>
            <pc:docMk/>
            <pc:sldMk cId="1010170961" sldId="937"/>
            <ac:picMk id="6" creationId="{2D6A3BAB-B991-43E3-3E92-0EDF05A40454}"/>
          </ac:picMkLst>
        </pc:picChg>
        <pc:picChg chg="del">
          <ac:chgData name="Roos van Haeff" userId="779aa511-c86b-450c-a364-d7394f01435d" providerId="ADAL" clId="{BE58A9D3-D145-4D42-9B9E-244DF791F046}" dt="2025-10-23T10:47:21.092" v="2600" actId="478"/>
          <ac:picMkLst>
            <pc:docMk/>
            <pc:sldMk cId="1010170961" sldId="937"/>
            <ac:picMk id="10" creationId="{A675143E-0E66-85BE-ECD1-5D8C2A112B40}"/>
          </ac:picMkLst>
        </pc:picChg>
        <pc:picChg chg="mod">
          <ac:chgData name="Roos van Haeff" userId="779aa511-c86b-450c-a364-d7394f01435d" providerId="ADAL" clId="{BE58A9D3-D145-4D42-9B9E-244DF791F046}" dt="2025-10-23T12:31:04.757" v="2640" actId="1076"/>
          <ac:picMkLst>
            <pc:docMk/>
            <pc:sldMk cId="1010170961" sldId="937"/>
            <ac:picMk id="14" creationId="{99BDE09E-D54F-76DB-D4F8-67A24DDAAC40}"/>
          </ac:picMkLst>
        </pc:picChg>
      </pc:sldChg>
      <pc:sldChg chg="addSp delSp modSp add mod ord setBg delAnim">
        <pc:chgData name="Roos van Haeff" userId="779aa511-c86b-450c-a364-d7394f01435d" providerId="ADAL" clId="{BE58A9D3-D145-4D42-9B9E-244DF791F046}" dt="2025-10-23T10:46:55.141" v="2594" actId="478"/>
        <pc:sldMkLst>
          <pc:docMk/>
          <pc:sldMk cId="1610524346" sldId="938"/>
        </pc:sldMkLst>
        <pc:spChg chg="mod">
          <ac:chgData name="Roos van Haeff" userId="779aa511-c86b-450c-a364-d7394f01435d" providerId="ADAL" clId="{BE58A9D3-D145-4D42-9B9E-244DF791F046}" dt="2025-10-23T10:09:57.599" v="2140" actId="20577"/>
          <ac:spMkLst>
            <pc:docMk/>
            <pc:sldMk cId="1610524346" sldId="938"/>
            <ac:spMk id="24" creationId="{B3CE3BCF-3689-4D5F-7E17-9D2A20C60363}"/>
          </ac:spMkLst>
        </pc:spChg>
        <pc:picChg chg="add mod">
          <ac:chgData name="Roos van Haeff" userId="779aa511-c86b-450c-a364-d7394f01435d" providerId="ADAL" clId="{BE58A9D3-D145-4D42-9B9E-244DF791F046}" dt="2025-10-23T10:09:53.137" v="2120" actId="1076"/>
          <ac:picMkLst>
            <pc:docMk/>
            <pc:sldMk cId="1610524346" sldId="938"/>
            <ac:picMk id="3" creationId="{C8660E3E-94AD-960E-F227-9885D0F67F09}"/>
          </ac:picMkLst>
        </pc:picChg>
        <pc:picChg chg="del">
          <ac:chgData name="Roos van Haeff" userId="779aa511-c86b-450c-a364-d7394f01435d" providerId="ADAL" clId="{BE58A9D3-D145-4D42-9B9E-244DF791F046}" dt="2025-10-23T10:09:01.152" v="2096" actId="478"/>
          <ac:picMkLst>
            <pc:docMk/>
            <pc:sldMk cId="1610524346" sldId="938"/>
            <ac:picMk id="5" creationId="{810EFA54-8771-0D75-ACC0-D5E7D055D758}"/>
          </ac:picMkLst>
        </pc:picChg>
        <pc:picChg chg="add del">
          <ac:chgData name="Roos van Haeff" userId="779aa511-c86b-450c-a364-d7394f01435d" providerId="ADAL" clId="{BE58A9D3-D145-4D42-9B9E-244DF791F046}" dt="2025-10-23T10:24:09.417" v="2581" actId="478"/>
          <ac:picMkLst>
            <pc:docMk/>
            <pc:sldMk cId="1610524346" sldId="938"/>
            <ac:picMk id="6" creationId="{59DD1C29-51B2-F660-1614-C0C17B481F41}"/>
          </ac:picMkLst>
        </pc:picChg>
        <pc:picChg chg="del">
          <ac:chgData name="Roos van Haeff" userId="779aa511-c86b-450c-a364-d7394f01435d" providerId="ADAL" clId="{BE58A9D3-D145-4D42-9B9E-244DF791F046}" dt="2025-10-23T10:09:02.485" v="2097" actId="478"/>
          <ac:picMkLst>
            <pc:docMk/>
            <pc:sldMk cId="1610524346" sldId="938"/>
            <ac:picMk id="7" creationId="{C91D0FD5-A710-8CBC-A8FA-243146E31767}"/>
          </ac:picMkLst>
        </pc:picChg>
        <pc:picChg chg="del">
          <ac:chgData name="Roos van Haeff" userId="779aa511-c86b-450c-a364-d7394f01435d" providerId="ADAL" clId="{BE58A9D3-D145-4D42-9B9E-244DF791F046}" dt="2025-10-23T10:46:55.141" v="2594" actId="478"/>
          <ac:picMkLst>
            <pc:docMk/>
            <pc:sldMk cId="1610524346" sldId="938"/>
            <ac:picMk id="10" creationId="{A7318ED9-F97D-2699-9BC7-053D4820980C}"/>
          </ac:picMkLst>
        </pc:picChg>
      </pc:sldChg>
      <pc:sldChg chg="addSp delSp modSp add mod setBg delAnim">
        <pc:chgData name="Roos van Haeff" userId="779aa511-c86b-450c-a364-d7394f01435d" providerId="ADAL" clId="{BE58A9D3-D145-4D42-9B9E-244DF791F046}" dt="2025-10-23T10:46:51.963" v="2593" actId="478"/>
        <pc:sldMkLst>
          <pc:docMk/>
          <pc:sldMk cId="3823907100" sldId="939"/>
        </pc:sldMkLst>
        <pc:spChg chg="mod">
          <ac:chgData name="Roos van Haeff" userId="779aa511-c86b-450c-a364-d7394f01435d" providerId="ADAL" clId="{BE58A9D3-D145-4D42-9B9E-244DF791F046}" dt="2025-10-23T10:10:21.727" v="2147" actId="20577"/>
          <ac:spMkLst>
            <pc:docMk/>
            <pc:sldMk cId="3823907100" sldId="939"/>
            <ac:spMk id="24" creationId="{F1ADC58A-7DE5-84A6-93FE-7AE9E1524768}"/>
          </ac:spMkLst>
        </pc:spChg>
        <pc:picChg chg="del">
          <ac:chgData name="Roos van Haeff" userId="779aa511-c86b-450c-a364-d7394f01435d" providerId="ADAL" clId="{BE58A9D3-D145-4D42-9B9E-244DF791F046}" dt="2025-10-23T10:10:13.692" v="2144" actId="478"/>
          <ac:picMkLst>
            <pc:docMk/>
            <pc:sldMk cId="3823907100" sldId="939"/>
            <ac:picMk id="3" creationId="{E691CB9C-86D5-3E15-0B19-31009839DDDD}"/>
          </ac:picMkLst>
        </pc:picChg>
        <pc:picChg chg="add del">
          <ac:chgData name="Roos van Haeff" userId="779aa511-c86b-450c-a364-d7394f01435d" providerId="ADAL" clId="{BE58A9D3-D145-4D42-9B9E-244DF791F046}" dt="2025-10-23T10:10:49.913" v="2149" actId="22"/>
          <ac:picMkLst>
            <pc:docMk/>
            <pc:sldMk cId="3823907100" sldId="939"/>
            <ac:picMk id="4" creationId="{FBE36988-B89D-24CD-BFCB-94B4F431A869}"/>
          </ac:picMkLst>
        </pc:picChg>
        <pc:picChg chg="add mod">
          <ac:chgData name="Roos van Haeff" userId="779aa511-c86b-450c-a364-d7394f01435d" providerId="ADAL" clId="{BE58A9D3-D145-4D42-9B9E-244DF791F046}" dt="2025-10-23T10:10:57.196" v="2153" actId="1076"/>
          <ac:picMkLst>
            <pc:docMk/>
            <pc:sldMk cId="3823907100" sldId="939"/>
            <ac:picMk id="6" creationId="{801E4EE8-EDE1-3B76-050D-8A88F6F134C8}"/>
          </ac:picMkLst>
        </pc:picChg>
        <pc:picChg chg="del">
          <ac:chgData name="Roos van Haeff" userId="779aa511-c86b-450c-a364-d7394f01435d" providerId="ADAL" clId="{BE58A9D3-D145-4D42-9B9E-244DF791F046}" dt="2025-10-23T10:46:51.963" v="2593" actId="478"/>
          <ac:picMkLst>
            <pc:docMk/>
            <pc:sldMk cId="3823907100" sldId="939"/>
            <ac:picMk id="10" creationId="{6E56120C-0FE3-67C6-3500-C1558E026556}"/>
          </ac:picMkLst>
        </pc:picChg>
      </pc:sldChg>
      <pc:sldChg chg="addSp delSp modSp add mod delAnim">
        <pc:chgData name="Roos van Haeff" userId="779aa511-c86b-450c-a364-d7394f01435d" providerId="ADAL" clId="{BE58A9D3-D145-4D42-9B9E-244DF791F046}" dt="2025-10-23T10:46:41.410" v="2591" actId="478"/>
        <pc:sldMkLst>
          <pc:docMk/>
          <pc:sldMk cId="1884932337" sldId="940"/>
        </pc:sldMkLst>
        <pc:spChg chg="add mod">
          <ac:chgData name="Roos van Haeff" userId="779aa511-c86b-450c-a364-d7394f01435d" providerId="ADAL" clId="{BE58A9D3-D145-4D42-9B9E-244DF791F046}" dt="2025-10-23T10:17:53.342" v="2574" actId="6549"/>
          <ac:spMkLst>
            <pc:docMk/>
            <pc:sldMk cId="1884932337" sldId="940"/>
            <ac:spMk id="3" creationId="{2AD4C4D6-306A-59C5-8459-066808B3EA7A}"/>
          </ac:spMkLst>
        </pc:spChg>
        <pc:spChg chg="mod">
          <ac:chgData name="Roos van Haeff" userId="779aa511-c86b-450c-a364-d7394f01435d" providerId="ADAL" clId="{BE58A9D3-D145-4D42-9B9E-244DF791F046}" dt="2025-10-23T10:15:46.820" v="2510" actId="20577"/>
          <ac:spMkLst>
            <pc:docMk/>
            <pc:sldMk cId="1884932337" sldId="940"/>
            <ac:spMk id="24" creationId="{D7CC4773-21CC-EF9B-1AED-59D4C4BE98AF}"/>
          </ac:spMkLst>
        </pc:spChg>
        <pc:grpChg chg="del">
          <ac:chgData name="Roos van Haeff" userId="779aa511-c86b-450c-a364-d7394f01435d" providerId="ADAL" clId="{BE58A9D3-D145-4D42-9B9E-244DF791F046}" dt="2025-10-23T10:12:01.722" v="2156" actId="478"/>
          <ac:grpSpMkLst>
            <pc:docMk/>
            <pc:sldMk cId="1884932337" sldId="940"/>
            <ac:grpSpMk id="22" creationId="{254F2D45-D832-2B64-B817-E41B335BBEB7}"/>
          </ac:grpSpMkLst>
        </pc:grpChg>
        <pc:picChg chg="add del mod">
          <ac:chgData name="Roos van Haeff" userId="779aa511-c86b-450c-a364-d7394f01435d" providerId="ADAL" clId="{BE58A9D3-D145-4D42-9B9E-244DF791F046}" dt="2025-10-23T10:14:56.734" v="2494" actId="478"/>
          <ac:picMkLst>
            <pc:docMk/>
            <pc:sldMk cId="1884932337" sldId="940"/>
            <ac:picMk id="4" creationId="{22A818C8-6E2B-556F-E993-FFEDC6E36500}"/>
          </ac:picMkLst>
        </pc:picChg>
        <pc:picChg chg="add mod">
          <ac:chgData name="Roos van Haeff" userId="779aa511-c86b-450c-a364-d7394f01435d" providerId="ADAL" clId="{BE58A9D3-D145-4D42-9B9E-244DF791F046}" dt="2025-10-23T10:17:03.723" v="2542" actId="1076"/>
          <ac:picMkLst>
            <pc:docMk/>
            <pc:sldMk cId="1884932337" sldId="940"/>
            <ac:picMk id="5" creationId="{DA59459D-D6FC-B41D-5BDE-3FB69712295C}"/>
          </ac:picMkLst>
        </pc:picChg>
        <pc:picChg chg="del">
          <ac:chgData name="Roos van Haeff" userId="779aa511-c86b-450c-a364-d7394f01435d" providerId="ADAL" clId="{BE58A9D3-D145-4D42-9B9E-244DF791F046}" dt="2025-10-23T10:46:41.410" v="2591" actId="478"/>
          <ac:picMkLst>
            <pc:docMk/>
            <pc:sldMk cId="1884932337" sldId="940"/>
            <ac:picMk id="10" creationId="{78FF271B-29D0-06FD-9BB3-E71D193DCF30}"/>
          </ac:picMkLst>
        </pc:picChg>
        <pc:picChg chg="del">
          <ac:chgData name="Roos van Haeff" userId="779aa511-c86b-450c-a364-d7394f01435d" providerId="ADAL" clId="{BE58A9D3-D145-4D42-9B9E-244DF791F046}" dt="2025-10-23T10:12:03.261" v="2157" actId="478"/>
          <ac:picMkLst>
            <pc:docMk/>
            <pc:sldMk cId="1884932337" sldId="940"/>
            <ac:picMk id="12" creationId="{3E460F31-F500-DA47-FBD9-C525DFAF1227}"/>
          </ac:picMkLst>
        </pc:picChg>
      </pc:sldChg>
      <pc:sldChg chg="delSp modSp add mod setBg delAnim">
        <pc:chgData name="Roos van Haeff" userId="779aa511-c86b-450c-a364-d7394f01435d" providerId="ADAL" clId="{BE58A9D3-D145-4D42-9B9E-244DF791F046}" dt="2025-10-23T12:30:43.513" v="2628" actId="20577"/>
        <pc:sldMkLst>
          <pc:docMk/>
          <pc:sldMk cId="1640674599" sldId="941"/>
        </pc:sldMkLst>
        <pc:spChg chg="mod">
          <ac:chgData name="Roos van Haeff" userId="779aa511-c86b-450c-a364-d7394f01435d" providerId="ADAL" clId="{BE58A9D3-D145-4D42-9B9E-244DF791F046}" dt="2025-10-23T12:30:43.513" v="2628" actId="20577"/>
          <ac:spMkLst>
            <pc:docMk/>
            <pc:sldMk cId="1640674599" sldId="941"/>
            <ac:spMk id="24" creationId="{F54594D1-BE17-C844-09DD-00F1A81535FC}"/>
          </ac:spMkLst>
        </pc:spChg>
        <pc:picChg chg="del">
          <ac:chgData name="Roos van Haeff" userId="779aa511-c86b-450c-a364-d7394f01435d" providerId="ADAL" clId="{BE58A9D3-D145-4D42-9B9E-244DF791F046}" dt="2025-10-23T10:24:23.279" v="2584" actId="478"/>
          <ac:picMkLst>
            <pc:docMk/>
            <pc:sldMk cId="1640674599" sldId="941"/>
            <ac:picMk id="3" creationId="{B49EBA74-CB06-5E31-77B8-4D674A18A2EB}"/>
          </ac:picMkLst>
        </pc:picChg>
        <pc:picChg chg="mod">
          <ac:chgData name="Roos van Haeff" userId="779aa511-c86b-450c-a364-d7394f01435d" providerId="ADAL" clId="{BE58A9D3-D145-4D42-9B9E-244DF791F046}" dt="2025-10-23T10:24:36.641" v="2588" actId="14861"/>
          <ac:picMkLst>
            <pc:docMk/>
            <pc:sldMk cId="1640674599" sldId="941"/>
            <ac:picMk id="6" creationId="{C65C2DB2-F4D3-AF03-3DF3-8669BA5E249B}"/>
          </ac:picMkLst>
        </pc:picChg>
        <pc:picChg chg="del">
          <ac:chgData name="Roos van Haeff" userId="779aa511-c86b-450c-a364-d7394f01435d" providerId="ADAL" clId="{BE58A9D3-D145-4D42-9B9E-244DF791F046}" dt="2025-10-23T10:46:58.434" v="2595" actId="478"/>
          <ac:picMkLst>
            <pc:docMk/>
            <pc:sldMk cId="1640674599" sldId="941"/>
            <ac:picMk id="10" creationId="{AB6DC9A0-0CA0-436F-43CF-78D7FB3BE1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9EDBDA64-F379-46CE-91A8-83812BDBADD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5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6347" cy="49821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7" cy="49821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4F784D5C-27B0-48A2-BE06-20D6062A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7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FarmTree is a social enterprise that aims to </a:t>
            </a:r>
            <a:r>
              <a:rPr lang="en-GB" b="1"/>
              <a:t>make Agroforestry investable </a:t>
            </a:r>
            <a:r>
              <a:rPr lang="en-GB"/>
              <a:t>through a SaaS service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84D5C-27B0-48A2-BE06-20D6062A49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3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FarmTree</a:t>
            </a:r>
            <a:r>
              <a:rPr lang="en-GB" dirty="0"/>
              <a:t> has developed a </a:t>
            </a:r>
            <a:r>
              <a:rPr lang="en-GB" b="1" dirty="0"/>
              <a:t>platform that can project the 'people, planet, profit' impact of Agroforestry</a:t>
            </a:r>
            <a:r>
              <a:rPr lang="en-GB" dirty="0"/>
              <a:t> interventions all over the world. </a:t>
            </a:r>
            <a:r>
              <a:rPr lang="en-NL" dirty="0"/>
              <a:t>With a simple plot location and plot cover plan, FarmTree takes into</a:t>
            </a:r>
            <a:r>
              <a:rPr lang="en-GB" dirty="0"/>
              <a:t> account:</a:t>
            </a:r>
          </a:p>
          <a:p>
            <a:pPr lvl="1"/>
            <a:r>
              <a:rPr lang="en-GB" dirty="0"/>
              <a:t>Climate, Soil, Topography</a:t>
            </a:r>
          </a:p>
          <a:p>
            <a:pPr lvl="1"/>
            <a:r>
              <a:rPr lang="en-GB" dirty="0"/>
              <a:t>Annual and Perennial characteristics, including management options and pricing</a:t>
            </a:r>
          </a:p>
          <a:p>
            <a:pPr lvl="1"/>
            <a:r>
              <a:rPr lang="en-GB" dirty="0"/>
              <a:t>Interaction between unlimited tree-crop mixtures</a:t>
            </a:r>
            <a:endParaRPr lang="en-NL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dirty="0"/>
              <a:t>A</a:t>
            </a:r>
            <a:r>
              <a:rPr lang="en-NL" dirty="0"/>
              <a:t>nd </a:t>
            </a:r>
            <a:r>
              <a:rPr lang="en-GB" dirty="0"/>
              <a:t>turn</a:t>
            </a:r>
            <a:r>
              <a:rPr lang="en-NL" dirty="0"/>
              <a:t>s</a:t>
            </a:r>
            <a:r>
              <a:rPr lang="en-GB" dirty="0"/>
              <a:t> that into </a:t>
            </a:r>
            <a:r>
              <a:rPr lang="en-GB" b="1" dirty="0"/>
              <a:t>multiple-KPI Farm Forecasts</a:t>
            </a:r>
            <a:r>
              <a:rPr lang="en-GB" kern="1200" dirty="0"/>
              <a:t>. </a:t>
            </a:r>
            <a:endParaRPr lang="en-NL" kern="1200" dirty="0"/>
          </a:p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84D5C-27B0-48A2-BE06-20D6062A49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6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84D5C-27B0-48A2-BE06-20D6062A49A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6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84D5C-27B0-48A2-BE06-20D6062A49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84D5C-27B0-48A2-BE06-20D6062A49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43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84D5C-27B0-48A2-BE06-20D6062A49A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3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This hampers investments</a:t>
            </a:r>
            <a:r>
              <a:rPr lang="en-GB"/>
              <a:t> both by farmers and external investors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84D5C-27B0-48A2-BE06-20D6062A49A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6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2517-7D5B-325F-9E15-5F3C1B21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218A-6537-5A3D-4C91-54616C443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7E132-C02E-5CC0-4AE5-02A7B764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148-3285-4F80-82EC-7C1AFA121065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C0A8-E4B3-45F2-E700-93936244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71743-6303-A5E5-EB97-A8E138E0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446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493C-1E69-D1C5-FAB5-513CF82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BC57F-4751-47E6-CDB1-7665421EE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D40AA-A57F-95F4-BC75-835DC13F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214D-9387-4FC6-9BFC-17FD2DF29C08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50EDB-CD3F-BAD2-44CD-E628F528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D60EB-4167-1BAA-6449-97ED72C4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726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34584-0FE4-9F01-D2FE-F17E9B38D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4EF8C-F341-60A0-82AA-8537F0682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03B3E-6B5E-3F43-FB62-B2856835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E6BD-4F3A-48BB-A3D4-F68F50299A9D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A9AC-DD18-4C27-D610-2C8A6002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67981-29FC-9D4C-A814-0198BD2A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645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A98D5-4A30-B261-20AA-AEE3FBBB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A1D111-6BD6-2CD8-7455-6C752006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C81BF6-947E-901E-ADE0-81103DDA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E376FF-E408-D027-F07C-851ADCE5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5BF33-8A02-2600-ADDB-246F908A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6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ABA0E-F97A-8DD5-887F-0C2D5D22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257E4-E781-D31F-819F-BD4D7785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1904AA-A404-0C13-7898-A394D5F0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B8D0D6-E578-6FD0-64AF-28A2C1A4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91DCD-F576-BAEF-1C5B-24FC9926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13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A16DD-9C28-5104-1860-4539B5BB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18B43D-6920-08EB-A936-CE143F0D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461A9-D4A5-AC98-5133-19F7BCEB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BCA6B2-EAEE-F70A-61C4-7AD4DCB1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DCA7A2-7B22-574B-7A42-A663B13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80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6921E-A6EE-7942-ADE1-26C7FC8A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A9DF6-FC04-CF61-1D71-62ADF606E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6DDBF8-5E93-645D-90CA-F91362540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AA5CD5-E63D-DFC6-ED6A-4C1B84B4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2E7399-C808-30AF-910A-E9EB4896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50AEE2-090D-39CA-59F1-F40C6E1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5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2BE9F-2DDF-3894-3FE4-7D63EFA5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A8C1AD-C04B-5FF8-A3F6-032E55DCB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5DA43C-C47A-D697-9DD2-7BB57367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858A1F-3614-B271-5856-A60303881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72CD27-FE3F-18E0-D0B3-1937F8796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BCD69B6-5C86-8EEF-8A4E-9A6D39D6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CCCD00A-C4DD-D3EE-8D70-BCFF5983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887471-23FF-5F59-C149-15DACC4C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909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C2CE8-6F17-C2B2-F82E-8854551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4E545F-1561-3F6A-B056-F840D2D1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21C17F-4107-76C2-08CD-994785A8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707EE4-47F8-52AE-F2FD-634CB953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12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346A89-9C6A-75BE-4001-2080C41D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00DB01-1FB1-2D3D-5335-5236FA4C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11301D-D52B-1192-B690-0881454F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686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09E8F-DD18-C2C0-67EF-39B48182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80B6B-0E21-12F4-770D-0F4A6BC0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A95C9C-067A-C830-8717-AA8B8E1AB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45AEF0-473E-ED0B-0ED3-F5D212FC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AEFAD0-2ED1-8028-8DD9-5F22A5D6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B7587D-4D0F-9227-0251-8128E8D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23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289E-CC8B-D8B9-63C3-37F9C4CE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ED57-EB74-02DD-2B38-1E6093222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63F43-F7F6-E3AD-9FBB-B0587299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0277-CF33-4877-AFF1-792C3A801B96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7B227-E3FC-3AB0-14DA-98DDB5BD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6A05-C21B-5902-8C54-DD9DBC54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448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F6F38-358A-4CFA-588B-BF6AE1FE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10390F-B5EA-24FF-0FE5-A2AD02DDB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F8BC35-27B4-6494-D0D3-780B9D07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A662B-BDED-2F40-ABDC-57CCE04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7D3CEE-C865-45AF-4158-CCFF03CC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75E1AC-67FA-B295-ACC2-5BDD7227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957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E83E8-C432-BBDC-5F92-F9E026E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D1C7CC-9920-D2B7-5A43-64964B53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20253-4CF8-05B6-BD67-1B149E78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A7BD39-76AF-D6F0-5EC3-30D6CE42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E4F156-CC31-0C0B-9F01-D0F3F25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251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EC5894-1D69-8801-2197-A20BAA98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F46A3C-8E88-4774-27D2-716FD000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D6B15-B0F5-2437-2569-0652B994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1A69E1-3FA5-9277-CF3A-CB879DB5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4B4A8-9FA7-226E-B2C0-27854F2C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53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63F43-F7F6-E3AD-9FBB-B0587299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0277-CF33-4877-AFF1-792C3A801B96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7B227-E3FC-3AB0-14DA-98DDB5BD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6A05-C21B-5902-8C54-DD9DBC54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584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2517-7D5B-325F-9E15-5F3C1B21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0218A-6537-5A3D-4C91-54616C443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7E132-C02E-5CC0-4AE5-02A7B764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148-3285-4F80-82EC-7C1AFA121065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C0A8-E4B3-45F2-E700-93936244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71743-6303-A5E5-EB97-A8E138E0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70966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289E-CC8B-D8B9-63C3-37F9C4CE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5" y="2174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ED57-EB74-02DD-2B38-1E6093222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E26F9DB6-C4C1-543C-2FF4-D6BBC612A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88" y="393718"/>
            <a:ext cx="2090057" cy="860384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D9ED7DA-2E90-96E8-4433-3FFF46CC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9602"/>
            <a:ext cx="2743200" cy="365125"/>
          </a:xfrm>
        </p:spPr>
        <p:txBody>
          <a:bodyPr/>
          <a:lstStyle/>
          <a:p>
            <a:fld id="{8BDF4C81-0F2C-4F74-857E-86ABE38C8CF5}" type="datetime1">
              <a:rPr lang="LID4096" smtClean="0"/>
              <a:t>10/23/2025</a:t>
            </a:fld>
            <a:endParaRPr lang="en-N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6E59A0C-3405-BF0C-0542-AF2DAF06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9602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0F90590-E3B4-ACD2-B2CE-E40B22EC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9602"/>
            <a:ext cx="2743200" cy="365125"/>
          </a:xfrm>
        </p:spPr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1252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DFB1-E7DE-A89C-3F5D-586ED12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AA5E-4815-C075-B3C9-E332D4E44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9701C-4D12-63A7-4916-C06135F11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D5DEB-622F-E33A-BF60-AE641522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9602"/>
            <a:ext cx="2743200" cy="365125"/>
          </a:xfrm>
        </p:spPr>
        <p:txBody>
          <a:bodyPr/>
          <a:lstStyle/>
          <a:p>
            <a:fld id="{8BDF4C81-0F2C-4F74-857E-86ABE38C8CF5}" type="datetime1">
              <a:rPr lang="LID4096" smtClean="0"/>
              <a:t>10/23/2025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6C497-D367-60CE-04CB-5F73619D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9602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556E1-F6E9-6B51-EB12-FD8C8797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9602"/>
            <a:ext cx="2743200" cy="365125"/>
          </a:xfrm>
        </p:spPr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04C0D2A4-838C-9C3D-AC52-FA1A1558B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276" y="230188"/>
            <a:ext cx="2090057" cy="86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E7F7-B963-1DB0-FD52-38F0A50F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B273284B-0C2F-02B4-5E07-88913B78D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074" y="167522"/>
            <a:ext cx="2090057" cy="860384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1A016AB-742C-49C9-C025-C49D494E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9602"/>
            <a:ext cx="2743200" cy="365125"/>
          </a:xfrm>
        </p:spPr>
        <p:txBody>
          <a:bodyPr/>
          <a:lstStyle/>
          <a:p>
            <a:fld id="{8BDF4C81-0F2C-4F74-857E-86ABE38C8CF5}" type="datetime1">
              <a:rPr lang="LID4096" smtClean="0"/>
              <a:t>10/23/2025</a:t>
            </a:fld>
            <a:endParaRPr lang="en-N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F63620B-073A-2BD9-BEEC-1525831E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9602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7DB5184-36FD-BEF5-38AF-FF1AE7A7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9602"/>
            <a:ext cx="2743200" cy="365125"/>
          </a:xfrm>
        </p:spPr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0044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63F43-F7F6-E3AD-9FBB-B0587299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0277-CF33-4877-AFF1-792C3A801B96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7B227-E3FC-3AB0-14DA-98DDB5BD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6A05-C21B-5902-8C54-DD9DBC54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4605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A98D5-4A30-B261-20AA-AEE3FBBB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A1D111-6BD6-2CD8-7455-6C752006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C81BF6-947E-901E-ADE0-81103DDA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E376FF-E408-D027-F07C-851ADCE5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5BF33-8A02-2600-ADDB-246F908A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54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C38861-BE1F-B409-C39B-0FB8C6478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847"/>
          <a:stretch/>
        </p:blipFill>
        <p:spPr>
          <a:xfrm>
            <a:off x="-6350" y="-639233"/>
            <a:ext cx="12204700" cy="5448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BCB89-3FE6-E265-3BA3-29AF89B9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92" y="2289943"/>
            <a:ext cx="5696458" cy="2272532"/>
          </a:xfrm>
        </p:spPr>
        <p:txBody>
          <a:bodyPr anchor="ctr"/>
          <a:lstStyle>
            <a:lvl1pPr>
              <a:defRPr sz="6000" b="0" spc="600">
                <a:solidFill>
                  <a:srgbClr val="07613C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746DAB-0FC0-E597-FF46-CF7DA45F2DDD}"/>
              </a:ext>
            </a:extLst>
          </p:cNvPr>
          <p:cNvSpPr/>
          <p:nvPr userDrawn="1"/>
        </p:nvSpPr>
        <p:spPr>
          <a:xfrm>
            <a:off x="0" y="0"/>
            <a:ext cx="12192000" cy="1984248"/>
          </a:xfrm>
          <a:prstGeom prst="rect">
            <a:avLst/>
          </a:prstGeom>
          <a:solidFill>
            <a:srgbClr val="07613C"/>
          </a:solidFill>
          <a:ln>
            <a:solidFill>
              <a:srgbClr val="076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CAA9CE-DD16-CBCC-21FF-FEE437E80BA0}"/>
              </a:ext>
            </a:extLst>
          </p:cNvPr>
          <p:cNvSpPr/>
          <p:nvPr userDrawn="1"/>
        </p:nvSpPr>
        <p:spPr>
          <a:xfrm>
            <a:off x="-6350" y="4809744"/>
            <a:ext cx="12192000" cy="2048256"/>
          </a:xfrm>
          <a:prstGeom prst="rect">
            <a:avLst/>
          </a:prstGeom>
          <a:solidFill>
            <a:srgbClr val="07613C"/>
          </a:solidFill>
          <a:ln>
            <a:solidFill>
              <a:srgbClr val="076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28A4375E-2FD3-9DB7-B456-C5CC0DA55D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" y="2743762"/>
            <a:ext cx="3348615" cy="13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9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ABA0E-F97A-8DD5-887F-0C2D5D22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257E4-E781-D31F-819F-BD4D7785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1904AA-A404-0C13-7898-A394D5F0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B8D0D6-E578-6FD0-64AF-28A2C1A4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91DCD-F576-BAEF-1C5B-24FC9926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24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A16DD-9C28-5104-1860-4539B5BB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18B43D-6920-08EB-A936-CE143F0D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461A9-D4A5-AC98-5133-19F7BCEB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BCA6B2-EAEE-F70A-61C4-7AD4DCB1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DCA7A2-7B22-574B-7A42-A663B13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556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6921E-A6EE-7942-ADE1-26C7FC8A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A9DF6-FC04-CF61-1D71-62ADF606E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6DDBF8-5E93-645D-90CA-F91362540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AA5CD5-E63D-DFC6-ED6A-4C1B84B4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2E7399-C808-30AF-910A-E9EB4896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50AEE2-090D-39CA-59F1-F40C6E1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401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2BE9F-2DDF-3894-3FE4-7D63EFA5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A8C1AD-C04B-5FF8-A3F6-032E55DCB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5DA43C-C47A-D697-9DD2-7BB57367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858A1F-3614-B271-5856-A60303881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72CD27-FE3F-18E0-D0B3-1937F8796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BCD69B6-5C86-8EEF-8A4E-9A6D39D6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CCCD00A-C4DD-D3EE-8D70-BCFF5983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887471-23FF-5F59-C149-15DACC4C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56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C2CE8-6F17-C2B2-F82E-8854551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4E545F-1561-3F6A-B056-F840D2D1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21C17F-4107-76C2-08CD-994785A8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707EE4-47F8-52AE-F2FD-634CB953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081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346A89-9C6A-75BE-4001-2080C41D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00DB01-1FB1-2D3D-5335-5236FA4C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11301D-D52B-1192-B690-0881454F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354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09E8F-DD18-C2C0-67EF-39B48182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80B6B-0E21-12F4-770D-0F4A6BC0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A95C9C-067A-C830-8717-AA8B8E1AB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45AEF0-473E-ED0B-0ED3-F5D212FC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AEFAD0-2ED1-8028-8DD9-5F22A5D6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B7587D-4D0F-9227-0251-8128E8D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245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F6F38-358A-4CFA-588B-BF6AE1FE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10390F-B5EA-24FF-0FE5-A2AD02DDB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F8BC35-27B4-6494-D0D3-780B9D07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A662B-BDED-2F40-ABDC-57CCE04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7D3CEE-C865-45AF-4158-CCFF03CC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75E1AC-67FA-B295-ACC2-5BDD7227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499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E83E8-C432-BBDC-5F92-F9E026E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D1C7CC-9920-D2B7-5A43-64964B53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20253-4CF8-05B6-BD67-1B149E78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A7BD39-76AF-D6F0-5EC3-30D6CE42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E4F156-CC31-0C0B-9F01-D0F3F25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108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EC5894-1D69-8801-2197-A20BAA98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F46A3C-8E88-4774-27D2-716FD000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D6B15-B0F5-2437-2569-0652B994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F193F-364F-4143-95A3-67EFC438362D}" type="datetimeFigureOut">
              <a:rPr lang="nl-NL" smtClean="0"/>
              <a:t>23-10-2025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1A69E1-3FA5-9277-CF3A-CB879DB5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4B4A8-9FA7-226E-B2C0-27854F2C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4F5D-F6B9-4E10-AE78-D49C04FC4A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3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DFB1-E7DE-A89C-3F5D-586ED12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AA5E-4815-C075-B3C9-E332D4E44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9701C-4D12-63A7-4916-C06135F11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D5DEB-622F-E33A-BF60-AE641522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C81-0F2C-4F74-857E-86ABE38C8CF5}" type="datetime1">
              <a:rPr lang="LID4096" smtClean="0"/>
              <a:t>10/23/2025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6C497-D367-60CE-04CB-5F73619D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556E1-F6E9-6B51-EB12-FD8C8797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5608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60CA-A7A9-8CD3-7A1C-7042C069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DC58-7EC2-9B12-E200-D68060CF0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D596D-0B15-C2DD-0E77-50E42F8E3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E73C9-4BBA-0329-3756-162D8E8F7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677F3-A02D-2DAC-C7B3-28B565433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8CA5F-5560-9F8F-4D7F-829EDA54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8757-EF03-4127-9674-E1BF142C6098}" type="datetime1">
              <a:rPr lang="LID4096" smtClean="0"/>
              <a:t>10/23/2025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37CC6-3C48-D01B-9E3B-66EFD949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48B74-BDA9-7DB1-7570-BAF68701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171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E7F7-B963-1DB0-FD52-38F0A50F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804E3-86FF-5612-AC1D-A4F54658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3D89-2498-4211-B051-13851837C985}" type="datetime1">
              <a:rPr lang="LID4096" smtClean="0"/>
              <a:t>10/23/2025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C90F3-1FC3-3AD5-9E0F-41CA9A00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F3069-34F8-E1F2-B4B6-B557730E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23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05C19-207F-D920-3EFE-16AAC912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16F-B2CA-4D18-B093-9C5CBFE21B49}" type="datetime1">
              <a:rPr lang="LID4096" smtClean="0"/>
              <a:t>10/23/2025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4AD81-EB01-D3E2-D84C-BDF27EF4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209BB-AF3B-F00F-EA4D-75220045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4632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EF43-7F3C-026E-2BC6-73347C36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E1849-3B5E-8B50-677B-AA27A11CB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A527F-F952-42FE-5496-9E798963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85970-9B72-C60E-EC1E-427201EB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7-1A12-4AC5-B586-DCBF9C6C5D32}" type="datetime1">
              <a:rPr lang="LID4096" smtClean="0"/>
              <a:t>10/23/2025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A0984-DD8D-3AD6-374B-57C590F0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73CA5-465E-FD03-C44A-4E48E410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354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1E0E-F3AB-DE20-AC4D-55F8D04D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9A01D-5A89-B253-4792-30497732C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1CDA8-446D-269C-DD86-52085667A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C992-4A87-1F3A-FF7A-AFE5FB49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7A0D-58C2-4116-9509-639FE63C4614}" type="datetime1">
              <a:rPr lang="LID4096" smtClean="0"/>
              <a:t>10/23/2025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5C7EB-1798-6B8B-5154-87D23037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9F44F-F5BA-3444-5D82-398B905C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999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9D78E-FAEF-AE27-1C4C-87C8F292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3D49A-462A-267E-64AF-6E208DD17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683B-8E33-3959-5CD2-5A2A1AE08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7FBE-385C-4767-B969-E15E206ABF1A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7D775-619E-448A-DFDC-7BCF387C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2340E-0D49-F26A-DAFF-EC6129DB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267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A79F2B-967F-3264-8510-1804329D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47552C-E6CB-52B7-37D6-FA8DB8CE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C836750-AB6A-5E38-F547-84CD07A60CB3}"/>
              </a:ext>
            </a:extLst>
          </p:cNvPr>
          <p:cNvSpPr txBox="1"/>
          <p:nvPr userDrawn="1"/>
        </p:nvSpPr>
        <p:spPr>
          <a:xfrm>
            <a:off x="10728240" y="6317033"/>
            <a:ext cx="7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000" b="1" i="0" strike="noStrike" spc="0" smtClean="0">
                <a:solidFill>
                  <a:schemeClr val="bg1">
                    <a:lumMod val="65000"/>
                  </a:schemeClr>
                </a:solidFill>
                <a:latin typeface="+mn-lt"/>
                <a:ea typeface="Roboto Condensed Light" panose="02000000000000000000" pitchFamily="2" charset="0"/>
                <a:cs typeface="Sora ExtraBold" pitchFamily="2" charset="0"/>
              </a:rPr>
              <a:pPr algn="r"/>
              <a:t>‹#›</a:t>
            </a:fld>
            <a:endParaRPr lang="id-ID" sz="1000" b="1" i="0" strike="noStrike" spc="0">
              <a:solidFill>
                <a:schemeClr val="bg1">
                  <a:lumMod val="65000"/>
                </a:schemeClr>
              </a:solidFill>
              <a:latin typeface="+mn-lt"/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3E4316F-2767-34DA-2E25-D80F5D37A201}"/>
              </a:ext>
            </a:extLst>
          </p:cNvPr>
          <p:cNvSpPr txBox="1"/>
          <p:nvPr userDrawn="1"/>
        </p:nvSpPr>
        <p:spPr>
          <a:xfrm>
            <a:off x="703443" y="6308085"/>
            <a:ext cx="2549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lt"/>
                <a:cs typeface="Sora ExtraBold" pitchFamily="2" charset="0"/>
              </a:rPr>
              <a:t>Making Agroforestry Investable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6A4A3C9-B008-D7E7-21C8-2709BD31C049}"/>
              </a:ext>
            </a:extLst>
          </p:cNvPr>
          <p:cNvCxnSpPr>
            <a:cxnSpLocks/>
          </p:cNvCxnSpPr>
          <p:nvPr userDrawn="1"/>
        </p:nvCxnSpPr>
        <p:spPr>
          <a:xfrm>
            <a:off x="787400" y="6232525"/>
            <a:ext cx="106309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2F50A7D-6026-DAA7-4C27-798A3314DC15}"/>
              </a:ext>
            </a:extLst>
          </p:cNvPr>
          <p:cNvCxnSpPr>
            <a:cxnSpLocks/>
          </p:cNvCxnSpPr>
          <p:nvPr userDrawn="1"/>
        </p:nvCxnSpPr>
        <p:spPr>
          <a:xfrm>
            <a:off x="787400" y="6283325"/>
            <a:ext cx="106309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2" name="Afbeelding 41" descr="Afbeelding met Graphics, Lettertype, grafische vormgeving, groen&#10;&#10;Door AI gegenereerde inhoud is mogelijk onjuist.">
            <a:extLst>
              <a:ext uri="{FF2B5EF4-FFF2-40B4-BE49-F238E27FC236}">
                <a16:creationId xmlns:a16="http://schemas.microsoft.com/office/drawing/2014/main" id="{E936F9F6-FF20-78E7-79C2-183B6B902F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561" y="130721"/>
            <a:ext cx="1049187" cy="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4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9D78E-FAEF-AE27-1C4C-87C8F292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3D49A-462A-267E-64AF-6E208DD17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683B-8E33-3959-5CD2-5A2A1AE08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7FBE-385C-4767-B969-E15E206ABF1A}" type="datetime1">
              <a:rPr lang="LID4096" smtClean="0"/>
              <a:t>10/23/2025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7D775-619E-448A-DFDC-7BCF387C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2340E-0D49-F26A-DAFF-EC6129DB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6139-468E-444C-B359-32829AB69D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043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A79F2B-967F-3264-8510-1804329D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47552C-E6CB-52B7-37D6-FA8DB8CE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C836750-AB6A-5E38-F547-84CD07A60CB3}"/>
              </a:ext>
            </a:extLst>
          </p:cNvPr>
          <p:cNvSpPr txBox="1"/>
          <p:nvPr userDrawn="1"/>
        </p:nvSpPr>
        <p:spPr>
          <a:xfrm>
            <a:off x="10728240" y="6317033"/>
            <a:ext cx="7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000" b="1" i="0" strike="noStrike" spc="0" smtClean="0">
                <a:solidFill>
                  <a:schemeClr val="bg1">
                    <a:lumMod val="65000"/>
                  </a:schemeClr>
                </a:solidFill>
                <a:latin typeface="+mn-lt"/>
                <a:ea typeface="Roboto Condensed Light" panose="02000000000000000000" pitchFamily="2" charset="0"/>
                <a:cs typeface="Sora ExtraBold" pitchFamily="2" charset="0"/>
              </a:rPr>
              <a:pPr algn="r"/>
              <a:t>‹#›</a:t>
            </a:fld>
            <a:endParaRPr lang="id-ID" sz="1000" b="1" i="0" strike="noStrike" spc="0">
              <a:solidFill>
                <a:schemeClr val="bg1">
                  <a:lumMod val="65000"/>
                </a:schemeClr>
              </a:solidFill>
              <a:latin typeface="+mn-lt"/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3E4316F-2767-34DA-2E25-D80F5D37A201}"/>
              </a:ext>
            </a:extLst>
          </p:cNvPr>
          <p:cNvSpPr txBox="1"/>
          <p:nvPr userDrawn="1"/>
        </p:nvSpPr>
        <p:spPr>
          <a:xfrm>
            <a:off x="703443" y="6308085"/>
            <a:ext cx="2549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lt"/>
                <a:cs typeface="Sora ExtraBold" pitchFamily="2" charset="0"/>
              </a:rPr>
              <a:t>Making Agroforestry Investable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6A4A3C9-B008-D7E7-21C8-2709BD31C049}"/>
              </a:ext>
            </a:extLst>
          </p:cNvPr>
          <p:cNvCxnSpPr>
            <a:cxnSpLocks/>
          </p:cNvCxnSpPr>
          <p:nvPr userDrawn="1"/>
        </p:nvCxnSpPr>
        <p:spPr>
          <a:xfrm>
            <a:off x="787400" y="6232525"/>
            <a:ext cx="106309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2F50A7D-6026-DAA7-4C27-798A3314DC15}"/>
              </a:ext>
            </a:extLst>
          </p:cNvPr>
          <p:cNvCxnSpPr>
            <a:cxnSpLocks/>
          </p:cNvCxnSpPr>
          <p:nvPr userDrawn="1"/>
        </p:nvCxnSpPr>
        <p:spPr>
          <a:xfrm>
            <a:off x="787400" y="6283325"/>
            <a:ext cx="106309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hthoek 40">
            <a:extLst>
              <a:ext uri="{FF2B5EF4-FFF2-40B4-BE49-F238E27FC236}">
                <a16:creationId xmlns:a16="http://schemas.microsoft.com/office/drawing/2014/main" id="{1327F434-4E39-0FFC-B9E6-71D7ED685A31}"/>
              </a:ext>
            </a:extLst>
          </p:cNvPr>
          <p:cNvSpPr/>
          <p:nvPr userDrawn="1"/>
        </p:nvSpPr>
        <p:spPr>
          <a:xfrm>
            <a:off x="0" y="0"/>
            <a:ext cx="168088" cy="6858000"/>
          </a:xfrm>
          <a:prstGeom prst="rect">
            <a:avLst/>
          </a:prstGeom>
          <a:solidFill>
            <a:srgbClr val="005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2" name="Afbeelding 41" descr="Afbeelding met Graphics, Lettertype, grafische vormgeving, groen&#10;&#10;Door AI gegenereerde inhoud is mogelijk onjuist.">
            <a:extLst>
              <a:ext uri="{FF2B5EF4-FFF2-40B4-BE49-F238E27FC236}">
                <a16:creationId xmlns:a16="http://schemas.microsoft.com/office/drawing/2014/main" id="{E936F9F6-FF20-78E7-79C2-183B6B902F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561" y="130721"/>
            <a:ext cx="1049187" cy="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rank.vanSchoubroeck@FarmTree.earth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betelehem.beyene@farmtree.ear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os.vanhaeff@farmtree.earth" TargetMode="External"/><Relationship Id="rId5" Type="http://schemas.openxmlformats.org/officeDocument/2006/relationships/hyperlink" Target="mailto:mia.beyens@farmtree.earth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farmtree.earth/home" TargetMode="External"/><Relationship Id="rId4" Type="http://schemas.openxmlformats.org/officeDocument/2006/relationships/hyperlink" Target="mailto:support@farmtree.eart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tree.earth/instructions" TargetMode="External"/><Relationship Id="rId2" Type="http://schemas.openxmlformats.org/officeDocument/2006/relationships/hyperlink" Target="http://www.farmtree.earth/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tool.farmtree.earth/Identity/Account/Register" TargetMode="External"/><Relationship Id="rId4" Type="http://schemas.openxmlformats.org/officeDocument/2006/relationships/hyperlink" Target="https://drive.google.com/file/d/1YA-25htrIk_8t8I5i-ZHbPw-u85JI__W/view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svg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image" Target="../media/image62.sv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svg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E44A0D-D79D-DDBD-4B9F-D8B43392F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0037"/>
            <a:ext cx="9144000" cy="176826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FarmTree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Advantage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Practical Use of the Platform to Strengthen Value Chains</a:t>
            </a:r>
            <a:endParaRPr lang="en-US" b="1" dirty="0">
              <a:solidFill>
                <a:srgbClr val="07613C"/>
              </a:solidFill>
            </a:endParaRPr>
          </a:p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Prepared for REFOREST –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FarmTree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webinar, 23</a:t>
            </a:r>
            <a:r>
              <a:rPr lang="en-US" sz="1800" b="1" baseline="30000" dirty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October 2025</a:t>
            </a:r>
            <a:endParaRPr lang="en-US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Logo FarmTree&#10;">
            <a:extLst>
              <a:ext uri="{FF2B5EF4-FFF2-40B4-BE49-F238E27FC236}">
                <a16:creationId xmlns:a16="http://schemas.microsoft.com/office/drawing/2014/main" id="{6D6871BD-267D-EA71-D15A-1242CDAFD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17" y="454445"/>
            <a:ext cx="2395361" cy="985783"/>
          </a:xfrm>
          <a:prstGeom prst="rect">
            <a:avLst/>
          </a:prstGeom>
        </p:spPr>
      </p:pic>
      <p:pic>
        <p:nvPicPr>
          <p:cNvPr id="5" name="Google Shape;142;g1342e176915_0_162">
            <a:extLst>
              <a:ext uri="{FF2B5EF4-FFF2-40B4-BE49-F238E27FC236}">
                <a16:creationId xmlns:a16="http://schemas.microsoft.com/office/drawing/2014/main" id="{33C17F01-02D1-A0FA-9694-1F727370434C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48219"/>
            <a:ext cx="12192000" cy="2109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1;g1342e176915_0_162">
            <a:extLst>
              <a:ext uri="{FF2B5EF4-FFF2-40B4-BE49-F238E27FC236}">
                <a16:creationId xmlns:a16="http://schemas.microsoft.com/office/drawing/2014/main" id="{3B712ABF-B7F2-EA5D-EB44-AB3E218317DE}"/>
              </a:ext>
            </a:extLst>
          </p:cNvPr>
          <p:cNvSpPr txBox="1"/>
          <p:nvPr/>
        </p:nvSpPr>
        <p:spPr>
          <a:xfrm>
            <a:off x="82296" y="5747004"/>
            <a:ext cx="4089600" cy="127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5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Presented by:</a:t>
            </a:r>
            <a:endParaRPr sz="12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05000"/>
              </a:lnSpc>
            </a:pPr>
            <a:r>
              <a:rPr lang="en-GB" sz="1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Mia </a:t>
            </a:r>
            <a:r>
              <a:rPr lang="en-GB" sz="12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Beyens</a:t>
            </a:r>
            <a:r>
              <a:rPr lang="en-GB" sz="1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mia.beyens@farmtree.earth</a:t>
            </a:r>
            <a:endParaRPr lang="en-GB" sz="12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05000"/>
              </a:lnSpc>
            </a:pPr>
            <a:r>
              <a:rPr lang="en-GB" sz="12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Roos van Haeff </a:t>
            </a:r>
            <a:r>
              <a:rPr lang="en-GB" sz="1200" dirty="0" err="1">
                <a:solidFill>
                  <a:schemeClr val="bg1"/>
                </a:solidFill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roos.vanhaeff@farmtree.earth</a:t>
            </a:r>
            <a:r>
              <a:rPr lang="en-GB" sz="12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endParaRPr lang="en-GB" sz="12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05000"/>
              </a:lnSpc>
            </a:pPr>
            <a:r>
              <a:rPr lang="en-GB" sz="12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Betelehem</a:t>
            </a:r>
            <a:r>
              <a:rPr lang="en-GB" sz="1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Beyene: </a:t>
            </a:r>
            <a:r>
              <a:rPr lang="en-GB" sz="12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betelehem.beyene@farmtree.earth</a:t>
            </a:r>
            <a:endParaRPr lang="en-GB" sz="12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05000"/>
              </a:lnSpc>
            </a:pPr>
            <a:r>
              <a:rPr lang="nl-NL" sz="1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Frank van Schoubroeck </a:t>
            </a:r>
            <a:r>
              <a:rPr lang="nl-NL" sz="1200" u="sng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Frank.vanSchoubroeck@FarmTree.earth</a:t>
            </a:r>
            <a:r>
              <a:rPr lang="nl-NL" sz="1200" u="sng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lang="nl-NL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endParaRPr sz="11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A27B2560-5187-76E4-0424-AB31FD422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49" y="1440228"/>
            <a:ext cx="3523495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69"/>
    </mc:Choice>
    <mc:Fallback xmlns="">
      <p:transition spd="slow" advTm="478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D0A48-4BE5-E8EC-883D-64CAE7DF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4594D1-BE17-C844-09DD-00F1A81535FC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FARMTREE PLATFORM – SCENARIO DESIGN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866F5-2112-F233-F6B8-F7E10D691F5B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9FE852A2-1A80-96D1-4A13-B91F5A9D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C2DB2-F4D3-AF03-3DF3-8669BA5E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25" y="1366891"/>
            <a:ext cx="9681101" cy="46086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6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7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E0983-3B67-B003-5658-5C34B2F9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growth of a farm&#10;&#10;AI-generated content may be incorrect.">
            <a:extLst>
              <a:ext uri="{FF2B5EF4-FFF2-40B4-BE49-F238E27FC236}">
                <a16:creationId xmlns:a16="http://schemas.microsoft.com/office/drawing/2014/main" id="{257A6215-D2B5-3F4E-334B-7ED0091DA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24" y="2893667"/>
            <a:ext cx="5774063" cy="3084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CE6102-673D-468E-7D72-BD76C5DDEC6A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YIELDS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AAFC0-C11C-6534-821D-86927FA717B7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5" name="Picture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E923B504-F930-77A6-66A7-85EFF856B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2" y="1638609"/>
            <a:ext cx="5555552" cy="29682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5DDF9642-BB26-4307-E53E-E853ECE9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C808F-E9E9-5C95-5834-38E293BE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1031-70D5-2C24-7F8E-198009A3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63" y="2979175"/>
            <a:ext cx="5614562" cy="29997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411B2EE-3F63-5ABC-6A31-E159F6D81010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REVENUES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95CF-A0A9-5CE3-927E-85FD4325C893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EC24C096-952D-7590-A2BD-53532EAD6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96D0F4-ED8E-A137-2ADC-8107F2503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1" y="1379559"/>
            <a:ext cx="6521503" cy="3484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1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47BDE5-D2C5-220E-7AD0-D6403AAE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3E2C6AA-726B-032B-835F-69A608022C25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LABOUR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5F598-D3D4-C0C7-8687-4D3611F882BB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BFB656DA-DD7F-4241-074F-FD7BBD79D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3" name="Picture 2" descr="A graph with orange and blue lines&#10;&#10;AI-generated content may be incorrect.">
            <a:extLst>
              <a:ext uri="{FF2B5EF4-FFF2-40B4-BE49-F238E27FC236}">
                <a16:creationId xmlns:a16="http://schemas.microsoft.com/office/drawing/2014/main" id="{2996D3AA-6C7C-B93A-E61D-EC7F98564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46" y="1612390"/>
            <a:ext cx="7265507" cy="38818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4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60A02-D0C6-1C86-E993-52A62FA9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00D8D1C-045B-D0E6-8187-4FCD9FCF8FA9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COSTS PER TYPE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0DCCA0-5110-7697-1B42-A0D4EC488A18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C6D5ACF-9479-ED20-79B5-059DF8E55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76384AA6-63A2-9112-0246-59BB19862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FDCA2-4796-40E7-FB14-C4BD32788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03" y="1379559"/>
            <a:ext cx="6323846" cy="33620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raph with red line and green line&#10;&#10;AI-generated content may be incorrect.">
            <a:extLst>
              <a:ext uri="{FF2B5EF4-FFF2-40B4-BE49-F238E27FC236}">
                <a16:creationId xmlns:a16="http://schemas.microsoft.com/office/drawing/2014/main" id="{D53F2CDB-5C83-F4C5-E675-98C1FAF16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08" y="3060581"/>
            <a:ext cx="5685573" cy="3037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1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7A02D-9CFA-8064-8C14-860CB8BC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4CE7DC-EE92-5A52-F105-CFDD63C8B4C1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TOTAL COSTS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DF4927-71A8-33E3-8475-A292E116023F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4153E0F5-E7A5-F6CD-1F57-06D9DEA9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BDE09E-D54F-76DB-D4F8-67A24DDAA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09" y="1213984"/>
            <a:ext cx="8579581" cy="4583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1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373FD-E14A-A3C7-7FAB-8190666A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FA9C9CB-FA1F-DDD7-390B-C98D3D3FBF75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ANNUAL NET RESULT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2AD3EE-CF71-021E-2FA4-B8EECA7A5A3C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AE10BA70-C71D-129A-476A-723B1E4A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EA310A-3FA3-4212-9BB6-4C7A2729C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17" y="1666279"/>
            <a:ext cx="7688365" cy="41077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3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09C2A-AA35-D3A8-FFC4-475209F7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146AE06-C4A4-7A09-E8DA-F86C2A67B38F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CARBON &amp; CARBON REMOVAL UNITS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9AB2A-CEF4-0F22-159E-E19A4C514D4B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3" name="Picture 2" descr="A graph with a line&#10;&#10;AI-generated content may be incorrect.">
            <a:extLst>
              <a:ext uri="{FF2B5EF4-FFF2-40B4-BE49-F238E27FC236}">
                <a16:creationId xmlns:a16="http://schemas.microsoft.com/office/drawing/2014/main" id="{F2C18EB8-EF29-5991-4510-458594071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3" y="1366891"/>
            <a:ext cx="5811584" cy="3105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549EEEC2-1F89-661C-1B1F-1578B902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78" y="2811574"/>
            <a:ext cx="5811584" cy="3105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DD7CAF31-CEA4-C8AE-C590-FBBDF8C7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8AF9D-9732-4371-DC3A-253BB5E57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0AB7973-E008-14C5-CD17-8831900D485C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SOIL QUALITY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F9A1A-4B74-6E4A-363C-D19FB0386F39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AACAD-FFCB-A3D3-BD56-49210AD1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96" y="1682496"/>
            <a:ext cx="7546807" cy="39012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76776032-FC67-60BA-78DD-54AD0F354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36F36-BE6B-67D6-28D2-6D19F2A44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0B59675-29C2-4DC8-C2A0-FB8A7D23886E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BIODIVERSITY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2C60-F9A4-74F0-C839-79B831D610E0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2F7BD-FD58-1350-3F3E-2AEF5DF89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36" y="1545069"/>
            <a:ext cx="7696328" cy="4112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CC5E276B-D74A-49DE-FAF6-E7BEBA144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16C6-50A6-CDCB-DACB-E84753FFA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 descr="Afbeelding met hemel, buitenshuis, grond, wolk&#10;&#10;Door AI gegenereerde inhoud is mogelijk onjuist.">
            <a:extLst>
              <a:ext uri="{FF2B5EF4-FFF2-40B4-BE49-F238E27FC236}">
                <a16:creationId xmlns:a16="http://schemas.microsoft.com/office/drawing/2014/main" id="{0AAD8B25-6ACF-CE22-5BF1-C693CAC528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338" y="933358"/>
            <a:ext cx="5183261" cy="5134555"/>
          </a:xfrm>
          <a:prstGeom prst="rect">
            <a:avLst/>
          </a:prstGeom>
        </p:spPr>
      </p:pic>
      <p:sp>
        <p:nvSpPr>
          <p:cNvPr id="34" name="Google Shape;57;p1">
            <a:extLst>
              <a:ext uri="{FF2B5EF4-FFF2-40B4-BE49-F238E27FC236}">
                <a16:creationId xmlns:a16="http://schemas.microsoft.com/office/drawing/2014/main" id="{25382F04-C1BC-E01D-799E-B580F7B7F729}"/>
              </a:ext>
            </a:extLst>
          </p:cNvPr>
          <p:cNvSpPr/>
          <p:nvPr/>
        </p:nvSpPr>
        <p:spPr>
          <a:xfrm>
            <a:off x="787400" y="933359"/>
            <a:ext cx="5308600" cy="5134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7703707-F77C-6CE7-EC60-EBAA5CFAAB90}"/>
              </a:ext>
            </a:extLst>
          </p:cNvPr>
          <p:cNvSpPr txBox="1"/>
          <p:nvPr/>
        </p:nvSpPr>
        <p:spPr>
          <a:xfrm>
            <a:off x="2469605" y="344553"/>
            <a:ext cx="78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FarmTree Platform Introduction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9E2643B-7AF0-35AF-3407-D96DEED69C96}"/>
              </a:ext>
            </a:extLst>
          </p:cNvPr>
          <p:cNvSpPr txBox="1"/>
          <p:nvPr/>
        </p:nvSpPr>
        <p:spPr>
          <a:xfrm>
            <a:off x="1079557" y="2314231"/>
            <a:ext cx="4624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FarmTree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a social enterprise offering data and a digital platform that quantifies the impact of landscape restoration.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Through the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FarmTree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Platform, users can model and project yield, carbon, water, financial, and environmental returns from agroforestry systems.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operate as a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Software-as-a-Service (SaaS)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solution and also provide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consulting services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financial, farm, and landscape analyses.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065CCA-9A5D-1AC6-2241-588BE039778D}"/>
              </a:ext>
            </a:extLst>
          </p:cNvPr>
          <p:cNvSpPr txBox="1"/>
          <p:nvPr/>
        </p:nvSpPr>
        <p:spPr>
          <a:xfrm>
            <a:off x="2154936" y="1696663"/>
            <a:ext cx="247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 are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D51074-49B4-B523-C148-5ED228F991CD}"/>
              </a:ext>
            </a:extLst>
          </p:cNvPr>
          <p:cNvSpPr txBox="1"/>
          <p:nvPr/>
        </p:nvSpPr>
        <p:spPr>
          <a:xfrm>
            <a:off x="6519672" y="4340316"/>
            <a:ext cx="4710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No reliable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No predictable returns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No investments in restoration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D7A7CD0-8966-3314-763E-0BCEFC45F1AE}"/>
              </a:ext>
            </a:extLst>
          </p:cNvPr>
          <p:cNvSpPr/>
          <p:nvPr/>
        </p:nvSpPr>
        <p:spPr>
          <a:xfrm>
            <a:off x="961452" y="1077127"/>
            <a:ext cx="4860745" cy="48475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EA5B94C0-8DC0-AE01-C412-C564C7FCB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D0DF4B-AB2D-8E50-AA8C-316AB38ED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1CCE6F6-7516-3717-EF2F-9639BBA941C4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DE-RISKING – CLIMATE SCENARIOS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8D47CA-5C16-A388-6716-CC8FEA39C3F5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2" name="Picture 1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94F40BAD-444B-B9C9-C63A-E9FCA9689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5" name="Picture 4" descr="A graph with lines and text&#10;&#10;AI-generated content may be incorrect.">
            <a:extLst>
              <a:ext uri="{FF2B5EF4-FFF2-40B4-BE49-F238E27FC236}">
                <a16:creationId xmlns:a16="http://schemas.microsoft.com/office/drawing/2014/main" id="{4EC1E118-877A-545C-3EEF-40F838A8E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1500124"/>
            <a:ext cx="6023360" cy="3218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graph with colored lines and a white background&#10;&#10;AI-generated content may be incorrect.">
            <a:extLst>
              <a:ext uri="{FF2B5EF4-FFF2-40B4-BE49-F238E27FC236}">
                <a16:creationId xmlns:a16="http://schemas.microsoft.com/office/drawing/2014/main" id="{E837EE61-B83E-43D0-DC3D-79621CC4B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57" y="2849277"/>
            <a:ext cx="6059632" cy="32375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9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F4278-4007-3198-0D6D-989FDEDA1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7;p1">
            <a:extLst>
              <a:ext uri="{FF2B5EF4-FFF2-40B4-BE49-F238E27FC236}">
                <a16:creationId xmlns:a16="http://schemas.microsoft.com/office/drawing/2014/main" id="{14C4A992-19E6-2F52-BFCA-5ECDBE4C60A6}"/>
              </a:ext>
            </a:extLst>
          </p:cNvPr>
          <p:cNvSpPr/>
          <p:nvPr/>
        </p:nvSpPr>
        <p:spPr>
          <a:xfrm>
            <a:off x="755904" y="4280713"/>
            <a:ext cx="1068019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C922A58D-B9BD-E468-1C3F-A5E6875778D6}"/>
              </a:ext>
            </a:extLst>
          </p:cNvPr>
          <p:cNvSpPr txBox="1"/>
          <p:nvPr/>
        </p:nvSpPr>
        <p:spPr>
          <a:xfrm>
            <a:off x="1871241" y="563874"/>
            <a:ext cx="8449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Reflection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by </a:t>
            </a:r>
            <a:r>
              <a:rPr lang="nl-NL" sz="2400" b="1" dirty="0" err="1">
                <a:solidFill>
                  <a:prstClr val="black"/>
                </a:solidFill>
                <a:latin typeface="Aptos" panose="02110004020202020204"/>
              </a:rPr>
              <a:t>value</a:t>
            </a:r>
            <a:r>
              <a:rPr lang="nl-NL" sz="2400" b="1" dirty="0">
                <a:solidFill>
                  <a:prstClr val="black"/>
                </a:solidFill>
                <a:latin typeface="Aptos" panose="02110004020202020204"/>
              </a:rPr>
              <a:t> chain expert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8AB1CDC-90B3-AB91-0484-6CA0D0639AA2}"/>
              </a:ext>
            </a:extLst>
          </p:cNvPr>
          <p:cNvSpPr txBox="1"/>
          <p:nvPr/>
        </p:nvSpPr>
        <p:spPr>
          <a:xfrm>
            <a:off x="4597179" y="1407906"/>
            <a:ext cx="5674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b="1" dirty="0"/>
              <a:t>Pieter Goudswaard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Agroforestry Netwerk Nederland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Sustainable market </a:t>
            </a:r>
            <a:r>
              <a:rPr lang="nl-NL" dirty="0" err="1"/>
              <a:t>developer</a:t>
            </a:r>
            <a:r>
              <a:rPr lang="nl-NL" dirty="0"/>
              <a:t> at MVO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Bringing agroforestry </a:t>
            </a:r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(Dutch) </a:t>
            </a:r>
            <a:r>
              <a:rPr lang="nl-NL" dirty="0" err="1"/>
              <a:t>markets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Short </a:t>
            </a:r>
            <a:r>
              <a:rPr lang="nl-NL" dirty="0" err="1"/>
              <a:t>supply</a:t>
            </a:r>
            <a:r>
              <a:rPr lang="nl-NL" dirty="0"/>
              <a:t> </a:t>
            </a:r>
            <a:r>
              <a:rPr lang="nl-NL" dirty="0" err="1"/>
              <a:t>chains</a:t>
            </a:r>
            <a:r>
              <a:rPr lang="nl-NL" dirty="0"/>
              <a:t>, but also </a:t>
            </a:r>
            <a:r>
              <a:rPr lang="nl-NL" dirty="0" err="1"/>
              <a:t>cooperatives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6" name="Picture 5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08F93674-27B2-0D0F-4FDF-35458C30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7" name="Picture 6" descr="A person taking a selfie with cows&#10;&#10;AI-generated content may be incorrect.">
            <a:extLst>
              <a:ext uri="{FF2B5EF4-FFF2-40B4-BE49-F238E27FC236}">
                <a16:creationId xmlns:a16="http://schemas.microsoft.com/office/drawing/2014/main" id="{02FD2927-1706-F533-D07D-5F88D4F43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2" y="1407906"/>
            <a:ext cx="3506607" cy="26299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A9E67A-87F3-AA98-9109-A3BBAF364AC9}"/>
              </a:ext>
            </a:extLst>
          </p:cNvPr>
          <p:cNvSpPr txBox="1"/>
          <p:nvPr/>
        </p:nvSpPr>
        <p:spPr>
          <a:xfrm>
            <a:off x="894342" y="4420228"/>
            <a:ext cx="103466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Based on what you’ve seen in the demo, what are your first impressions?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Could you clarify which actors in which parts of the value chain need what data, and for what purposes?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Who would be responsible for preparing the scenarios, who would interpret the results, and who would ultimately use those results </a:t>
            </a:r>
          </a:p>
        </p:txBody>
      </p:sp>
    </p:spTree>
    <p:extLst>
      <p:ext uri="{BB962C8B-B14F-4D97-AF65-F5344CB8AC3E}">
        <p14:creationId xmlns:p14="http://schemas.microsoft.com/office/powerpoint/2010/main" val="52880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31">
            <a:extLst>
              <a:ext uri="{FF2B5EF4-FFF2-40B4-BE49-F238E27FC236}">
                <a16:creationId xmlns:a16="http://schemas.microsoft.com/office/drawing/2014/main" id="{7FACCC6D-6FF5-BA46-F7BF-F774181C9D48}"/>
              </a:ext>
            </a:extLst>
          </p:cNvPr>
          <p:cNvSpPr txBox="1"/>
          <p:nvPr/>
        </p:nvSpPr>
        <p:spPr>
          <a:xfrm>
            <a:off x="752214" y="264136"/>
            <a:ext cx="84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Test your agroforestry designs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their potential production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0543-51E9-707D-0F97-46B7D2D06F14}"/>
              </a:ext>
            </a:extLst>
          </p:cNvPr>
          <p:cNvGrpSpPr/>
          <p:nvPr/>
        </p:nvGrpSpPr>
        <p:grpSpPr>
          <a:xfrm>
            <a:off x="992853" y="1690942"/>
            <a:ext cx="3891975" cy="4553448"/>
            <a:chOff x="8073188" y="1390153"/>
            <a:chExt cx="3891975" cy="45534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BC94D8-074D-7D0A-4D8A-5A0A42871FC0}"/>
                </a:ext>
              </a:extLst>
            </p:cNvPr>
            <p:cNvSpPr/>
            <p:nvPr/>
          </p:nvSpPr>
          <p:spPr>
            <a:xfrm>
              <a:off x="8073188" y="1435019"/>
              <a:ext cx="3891975" cy="4508582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17A28B-C1ED-1D31-0986-19416B9359E2}"/>
                </a:ext>
              </a:extLst>
            </p:cNvPr>
            <p:cNvSpPr/>
            <p:nvPr/>
          </p:nvSpPr>
          <p:spPr>
            <a:xfrm>
              <a:off x="8385395" y="1390153"/>
              <a:ext cx="3267559" cy="15498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Try the </a:t>
              </a:r>
              <a:r>
                <a:rPr kumimoji="0" lang="en-NL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FarmTree Platform for free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57149B-91A9-FEFD-656B-D30A1C9B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51261" y="2703122"/>
              <a:ext cx="2935825" cy="291897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53A76F-DFD9-A043-1A6E-906389BD582E}"/>
              </a:ext>
            </a:extLst>
          </p:cNvPr>
          <p:cNvGrpSpPr/>
          <p:nvPr/>
        </p:nvGrpSpPr>
        <p:grpSpPr>
          <a:xfrm>
            <a:off x="5195584" y="4078388"/>
            <a:ext cx="6817721" cy="1073381"/>
            <a:chOff x="4538981" y="3684378"/>
            <a:chExt cx="6817721" cy="107338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65D5F1-0FE0-0B60-4D0E-418239A8B4DE}"/>
                </a:ext>
              </a:extLst>
            </p:cNvPr>
            <p:cNvSpPr/>
            <p:nvPr/>
          </p:nvSpPr>
          <p:spPr>
            <a:xfrm>
              <a:off x="4538981" y="3684378"/>
              <a:ext cx="6817721" cy="485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L" sz="2800" b="1">
                  <a:solidFill>
                    <a:schemeClr val="accent5"/>
                  </a:solidFill>
                  <a:latin typeface="Calibri" panose="020F0502020204030204"/>
                  <a:ea typeface="Calibri"/>
                  <a:cs typeface="Calibri"/>
                </a:rPr>
                <a:t>Do you have a question?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ECBE73-741A-1920-A6C1-5E5CB971DB50}"/>
                </a:ext>
              </a:extLst>
            </p:cNvPr>
            <p:cNvSpPr/>
            <p:nvPr/>
          </p:nvSpPr>
          <p:spPr>
            <a:xfrm>
              <a:off x="4538981" y="4271855"/>
              <a:ext cx="6558706" cy="485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L" sz="2400">
                  <a:solidFill>
                    <a:schemeClr val="accent5"/>
                  </a:solidFill>
                  <a:latin typeface="Calibri" panose="020F0502020204030204"/>
                  <a:ea typeface="Calibri"/>
                  <a:cs typeface="Calibri"/>
                </a:rPr>
                <a:t>Contact us via email: </a:t>
              </a:r>
              <a:r>
                <a:rPr lang="en-NL" sz="2400" err="1">
                  <a:solidFill>
                    <a:schemeClr val="accent6"/>
                  </a:solidFill>
                  <a:latin typeface="Calibri" panose="020F0502020204030204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support@farmtree.earth</a:t>
              </a:r>
              <a:r>
                <a:rPr lang="en-NL" sz="2400">
                  <a:solidFill>
                    <a:schemeClr val="accent6"/>
                  </a:solidFill>
                  <a:latin typeface="Calibri" panose="020F0502020204030204"/>
                </a:rPr>
                <a:t> </a:t>
              </a:r>
              <a:endParaRPr kumimoji="0" lang="en-US" sz="24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B33023-F6FF-B22F-FD05-672FE156F605}"/>
              </a:ext>
            </a:extLst>
          </p:cNvPr>
          <p:cNvGrpSpPr/>
          <p:nvPr/>
        </p:nvGrpSpPr>
        <p:grpSpPr>
          <a:xfrm>
            <a:off x="5195584" y="2242921"/>
            <a:ext cx="6817721" cy="1073381"/>
            <a:chOff x="4538981" y="3684378"/>
            <a:chExt cx="6817721" cy="107338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8A4273-F503-76F9-B6F3-06DB7B6C7E99}"/>
                </a:ext>
              </a:extLst>
            </p:cNvPr>
            <p:cNvSpPr/>
            <p:nvPr/>
          </p:nvSpPr>
          <p:spPr>
            <a:xfrm>
              <a:off x="4538981" y="3684378"/>
              <a:ext cx="6817721" cy="485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L" sz="2800" b="1">
                  <a:solidFill>
                    <a:schemeClr val="accent5"/>
                  </a:solidFill>
                  <a:latin typeface="Calibri" panose="020F0502020204030204"/>
                  <a:ea typeface="Calibri"/>
                  <a:cs typeface="Calibri"/>
                </a:rPr>
                <a:t>More information on our website: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AD3A36-7EC4-DE76-34EE-C8C663F0AC7C}"/>
                </a:ext>
              </a:extLst>
            </p:cNvPr>
            <p:cNvSpPr/>
            <p:nvPr/>
          </p:nvSpPr>
          <p:spPr>
            <a:xfrm>
              <a:off x="4538981" y="4271855"/>
              <a:ext cx="6558706" cy="485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defRPr/>
              </a:pPr>
              <a:r>
                <a:rPr lang="en-GB" sz="2400">
                  <a:solidFill>
                    <a:schemeClr val="accent6"/>
                  </a:solidFill>
                  <a:ea typeface="Calibri"/>
                  <a:cs typeface="Calibri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https://www.farmtree.earth/home</a:t>
              </a:r>
              <a:r>
                <a:rPr lang="en-NL" sz="2400">
                  <a:solidFill>
                    <a:schemeClr val="accent6"/>
                  </a:solidFill>
                  <a:ea typeface="Calibri"/>
                  <a:cs typeface="Calibri"/>
                </a:rPr>
                <a:t> </a:t>
              </a:r>
              <a:endParaRPr kumimoji="0" lang="en-US" sz="24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4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0"/>
    </mc:Choice>
    <mc:Fallback xmlns="">
      <p:transition spd="slow" advTm="1893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E0C16-8193-0CB3-4DBC-9C1661F55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Overall introduction to FarmTree: </a:t>
            </a:r>
            <a:r>
              <a:rPr lang="en-GB">
                <a:hlinkClick r:id="rId2"/>
              </a:rPr>
              <a:t>www.farmtree.earth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/>
              <a:t>Some specialised instruction videos can be found at: </a:t>
            </a:r>
            <a:r>
              <a:rPr lang="en-GB">
                <a:hlinkClick r:id="rId3"/>
              </a:rPr>
              <a:t>https://www.farmtree.earth/instructions</a:t>
            </a:r>
            <a:r>
              <a:rPr lang="en-GB"/>
              <a:t> </a:t>
            </a:r>
            <a:endParaRPr lang="en-GB">
              <a:ea typeface="Calibri"/>
              <a:cs typeface="Calibri"/>
            </a:endParaRPr>
          </a:p>
          <a:p>
            <a:endParaRPr lang="en-GB">
              <a:solidFill>
                <a:srgbClr val="3B3838"/>
              </a:solidFill>
            </a:endParaRPr>
          </a:p>
          <a:p>
            <a:r>
              <a:rPr lang="en-GB" b="0" i="0" u="none" strike="noStrike">
                <a:solidFill>
                  <a:schemeClr val="tx1"/>
                </a:solidFill>
                <a:effectLst/>
              </a:rPr>
              <a:t>Documentation and justification of the FarmTree Model: </a:t>
            </a:r>
            <a:r>
              <a:rPr lang="en-GB" b="0" i="0" u="none" strike="noStrike">
                <a:solidFill>
                  <a:schemeClr val="tx1"/>
                </a:solidFill>
                <a:effectLst/>
                <a:hlinkClick r:id="rId4"/>
              </a:rPr>
              <a:t>https://drive.google.com/file/d/1YA-25htrIk_8t8I5i-ZHbPw-u85JI__W/view</a:t>
            </a:r>
            <a:r>
              <a:rPr lang="en-GB" b="0" i="0" u="none" strike="noStrike">
                <a:solidFill>
                  <a:schemeClr val="tx1"/>
                </a:solidFill>
                <a:effectLst/>
              </a:rPr>
              <a:t> </a:t>
            </a:r>
          </a:p>
          <a:p>
            <a:endParaRPr lang="en-GB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b="0" i="0" u="none" strike="noStrike">
                <a:solidFill>
                  <a:schemeClr val="tx1"/>
                </a:solidFill>
                <a:effectLst/>
                <a:ea typeface="Calibri"/>
                <a:cs typeface="Calibri"/>
              </a:rPr>
              <a:t>Registration for a Demo or Client Account: </a:t>
            </a:r>
            <a:r>
              <a:rPr lang="en-GB" b="0" i="0" u="none" strike="noStrike">
                <a:solidFill>
                  <a:schemeClr val="tx1"/>
                </a:solidFill>
                <a:effectLst/>
                <a:ea typeface="Calibri"/>
                <a:cs typeface="Calibri"/>
                <a:hlinkClick r:id="rId5"/>
              </a:rPr>
              <a:t>https://tool.farmtree.earth/Identity/Account/Register</a:t>
            </a:r>
            <a:r>
              <a:rPr lang="en-GB" b="0" i="0" u="none" strike="noStrike">
                <a:solidFill>
                  <a:schemeClr val="tx1"/>
                </a:solidFill>
                <a:effectLst/>
                <a:ea typeface="Calibri"/>
                <a:cs typeface="Calibri"/>
              </a:rPr>
              <a:t> </a:t>
            </a:r>
          </a:p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F5FD5-34B7-47B6-CEF1-A8EF7A98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6139-468E-444C-B359-32829AB69DCC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12FB86-1ED9-8274-A08B-2F712F2A099C}"/>
              </a:ext>
            </a:extLst>
          </p:cNvPr>
          <p:cNvSpPr txBox="1">
            <a:spLocks/>
          </p:cNvSpPr>
          <p:nvPr/>
        </p:nvSpPr>
        <p:spPr>
          <a:xfrm>
            <a:off x="718455" y="369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8DC04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Available resources</a:t>
            </a:r>
            <a:endParaRPr kumimoji="0" lang="en-NL" sz="4400" b="1" i="0" u="none" strike="noStrike" kern="1200" cap="none" spc="0" normalizeH="0" baseline="0" noProof="0">
              <a:ln>
                <a:noFill/>
              </a:ln>
              <a:solidFill>
                <a:srgbClr val="07613C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09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9"/>
    </mc:Choice>
    <mc:Fallback xmlns="">
      <p:transition spd="slow" advTm="364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2F9A9-9A74-499F-B622-DBA75FAD5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C4DF36-9310-48DD-3357-3BBFF961C3F0}"/>
              </a:ext>
            </a:extLst>
          </p:cNvPr>
          <p:cNvSpPr/>
          <p:nvPr/>
        </p:nvSpPr>
        <p:spPr>
          <a:xfrm>
            <a:off x="4945454" y="1129554"/>
            <a:ext cx="6995535" cy="490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1D666-045C-0439-3514-6B1C74DBD4F7}"/>
              </a:ext>
            </a:extLst>
          </p:cNvPr>
          <p:cNvSpPr/>
          <p:nvPr/>
        </p:nvSpPr>
        <p:spPr>
          <a:xfrm>
            <a:off x="251011" y="1129555"/>
            <a:ext cx="3901910" cy="4905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2F0476-03BC-737D-089B-9BB8609CEAC6}"/>
              </a:ext>
            </a:extLst>
          </p:cNvPr>
          <p:cNvSpPr/>
          <p:nvPr/>
        </p:nvSpPr>
        <p:spPr>
          <a:xfrm>
            <a:off x="8737486" y="2090269"/>
            <a:ext cx="2932288" cy="374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kstvak 31">
            <a:extLst>
              <a:ext uri="{FF2B5EF4-FFF2-40B4-BE49-F238E27FC236}">
                <a16:creationId xmlns:a16="http://schemas.microsoft.com/office/drawing/2014/main" id="{623D284B-5381-1E86-BC1A-ED613ECD5DDC}"/>
              </a:ext>
            </a:extLst>
          </p:cNvPr>
          <p:cNvSpPr txBox="1"/>
          <p:nvPr/>
        </p:nvSpPr>
        <p:spPr>
          <a:xfrm>
            <a:off x="3410247" y="368686"/>
            <a:ext cx="537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‘Black Box’ </a:t>
            </a:r>
            <a:r>
              <a:rPr kumimoji="0" lang="en-NL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</a:t>
            </a:r>
            <a:endParaRPr kumimoji="0" lang="nl-NL" sz="24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Afbeelding 17" descr="Afbeelding met buitenshuis, boom, kleding, fruit&#10;&#10;Door AI gegenereerde inhoud is mogelijk onjuist.">
            <a:extLst>
              <a:ext uri="{FF2B5EF4-FFF2-40B4-BE49-F238E27FC236}">
                <a16:creationId xmlns:a16="http://schemas.microsoft.com/office/drawing/2014/main" id="{15CD31A6-7881-FDE1-4586-BBB9E1E6F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4" t="77" r="9534" b="1761"/>
          <a:stretch>
            <a:fillRect/>
          </a:stretch>
        </p:blipFill>
        <p:spPr>
          <a:xfrm>
            <a:off x="5079170" y="2090269"/>
            <a:ext cx="3437263" cy="3743850"/>
          </a:xfrm>
          <a:prstGeom prst="rect">
            <a:avLst/>
          </a:prstGeom>
        </p:spPr>
      </p:pic>
      <p:pic>
        <p:nvPicPr>
          <p:cNvPr id="12" name="Afbeelding 10" descr="Afbeelding met grond, aarde, plant, buitenshuis&#10;&#10;Door AI gegenereerde inhoud is mogelijk onjuist.">
            <a:extLst>
              <a:ext uri="{FF2B5EF4-FFF2-40B4-BE49-F238E27FC236}">
                <a16:creationId xmlns:a16="http://schemas.microsoft.com/office/drawing/2014/main" id="{4F58085F-1629-4D14-9CBD-2A011CA9D4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8" r="35229"/>
          <a:stretch>
            <a:fillRect/>
          </a:stretch>
        </p:blipFill>
        <p:spPr>
          <a:xfrm>
            <a:off x="369556" y="2090269"/>
            <a:ext cx="3662603" cy="37438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66AB57-4287-5F83-4B0A-A77680B95923}"/>
              </a:ext>
            </a:extLst>
          </p:cNvPr>
          <p:cNvGrpSpPr/>
          <p:nvPr/>
        </p:nvGrpSpPr>
        <p:grpSpPr>
          <a:xfrm>
            <a:off x="8971451" y="2317934"/>
            <a:ext cx="468000" cy="468000"/>
            <a:chOff x="409575" y="6143625"/>
            <a:chExt cx="612000" cy="61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4504B-8F8E-3572-39AB-CFE19724247B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DA91C33-DFAF-95F4-8B85-73CC62EC3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78323" y="6182877"/>
              <a:ext cx="468000" cy="4680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86F287-0228-5594-1F5E-F4591FFCF678}"/>
              </a:ext>
            </a:extLst>
          </p:cNvPr>
          <p:cNvSpPr txBox="1"/>
          <p:nvPr/>
        </p:nvSpPr>
        <p:spPr>
          <a:xfrm>
            <a:off x="9434477" y="2382657"/>
            <a:ext cx="1498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Restoring soils</a:t>
            </a: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94F3070-BE78-C230-5D45-499ADD3C039A}"/>
              </a:ext>
            </a:extLst>
          </p:cNvPr>
          <p:cNvSpPr/>
          <p:nvPr/>
        </p:nvSpPr>
        <p:spPr>
          <a:xfrm>
            <a:off x="4241181" y="3485804"/>
            <a:ext cx="715032" cy="461665"/>
          </a:xfrm>
          <a:prstGeom prst="rightArrow">
            <a:avLst>
              <a:gd name="adj1" fmla="val 50000"/>
              <a:gd name="adj2" fmla="val 645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EEC211-8434-9F84-FD41-C31CDA9F938D}"/>
              </a:ext>
            </a:extLst>
          </p:cNvPr>
          <p:cNvGrpSpPr/>
          <p:nvPr/>
        </p:nvGrpSpPr>
        <p:grpSpPr>
          <a:xfrm>
            <a:off x="8970377" y="3426561"/>
            <a:ext cx="468000" cy="468000"/>
            <a:chOff x="409575" y="614362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802D05-E41B-3761-2928-60BD7E31195B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F4B652F-532E-F5AE-ED7F-FB6272A41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02199" y="6197625"/>
              <a:ext cx="426752" cy="5040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C3F26F-83B5-EE26-A692-62F48AA8611A}"/>
              </a:ext>
            </a:extLst>
          </p:cNvPr>
          <p:cNvSpPr txBox="1"/>
          <p:nvPr/>
        </p:nvSpPr>
        <p:spPr>
          <a:xfrm>
            <a:off x="9433402" y="3490507"/>
            <a:ext cx="2236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L" sz="1600" dirty="0">
                <a:solidFill>
                  <a:prstClr val="black"/>
                </a:solidFill>
                <a:latin typeface="Aptos" panose="02110004020202020204"/>
              </a:rPr>
              <a:t>Increas</a:t>
            </a:r>
            <a:r>
              <a:rPr lang="nl-NL" sz="1600" dirty="0" err="1">
                <a:solidFill>
                  <a:prstClr val="black"/>
                </a:solidFill>
                <a:latin typeface="Aptos" panose="02110004020202020204"/>
              </a:rPr>
              <a:t>ing</a:t>
            </a:r>
            <a:r>
              <a:rPr lang="en-NL" sz="1600" dirty="0">
                <a:solidFill>
                  <a:prstClr val="black"/>
                </a:solidFill>
                <a:latin typeface="Aptos" panose="02110004020202020204"/>
              </a:rPr>
              <a:t> biodiversity</a:t>
            </a:r>
            <a:endParaRPr kumimoji="0" lang="en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3B8692-2998-9432-9D6E-0851928F5FBE}"/>
              </a:ext>
            </a:extLst>
          </p:cNvPr>
          <p:cNvGrpSpPr/>
          <p:nvPr/>
        </p:nvGrpSpPr>
        <p:grpSpPr>
          <a:xfrm>
            <a:off x="8971451" y="2872187"/>
            <a:ext cx="468000" cy="468000"/>
            <a:chOff x="409575" y="6143625"/>
            <a:chExt cx="612000" cy="612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A2586E-F4D8-F233-67C0-B7856CAB70A4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0" name="Graphic 29" descr="Tree With Roots with solid fill">
              <a:extLst>
                <a:ext uri="{FF2B5EF4-FFF2-40B4-BE49-F238E27FC236}">
                  <a16:creationId xmlns:a16="http://schemas.microsoft.com/office/drawing/2014/main" id="{52BB40AC-804C-5D4B-7222-043E5203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BD03D9B-BE4F-7032-9331-80FB2BAED9AF}"/>
              </a:ext>
            </a:extLst>
          </p:cNvPr>
          <p:cNvSpPr txBox="1"/>
          <p:nvPr/>
        </p:nvSpPr>
        <p:spPr>
          <a:xfrm>
            <a:off x="9433402" y="2940859"/>
            <a:ext cx="1498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L" sz="1600">
                <a:solidFill>
                  <a:prstClr val="black"/>
                </a:solidFill>
                <a:latin typeface="Aptos" panose="02110004020202020204"/>
              </a:rPr>
              <a:t>Storing carbon</a:t>
            </a: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8A86B9-A207-038F-865B-C005E347C2D9}"/>
              </a:ext>
            </a:extLst>
          </p:cNvPr>
          <p:cNvGrpSpPr/>
          <p:nvPr/>
        </p:nvGrpSpPr>
        <p:grpSpPr>
          <a:xfrm>
            <a:off x="8972500" y="3984629"/>
            <a:ext cx="468000" cy="468000"/>
            <a:chOff x="409575" y="6143625"/>
            <a:chExt cx="612000" cy="612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D34D8F9-B4AE-640C-58F6-4D1C77E5D9B8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5F638CC-DDF7-A024-CA5B-979258718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723C0B4-05B2-153D-4E73-04BEFF6C630D}"/>
              </a:ext>
            </a:extLst>
          </p:cNvPr>
          <p:cNvSpPr txBox="1"/>
          <p:nvPr/>
        </p:nvSpPr>
        <p:spPr>
          <a:xfrm>
            <a:off x="9443861" y="4043887"/>
            <a:ext cx="1776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L" sz="1600">
                <a:solidFill>
                  <a:prstClr val="black"/>
                </a:solidFill>
                <a:latin typeface="Aptos" panose="02110004020202020204"/>
              </a:rPr>
              <a:t>Retaining water</a:t>
            </a: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E6E705-D3A7-A81B-346D-686361681D85}"/>
              </a:ext>
            </a:extLst>
          </p:cNvPr>
          <p:cNvGrpSpPr/>
          <p:nvPr/>
        </p:nvGrpSpPr>
        <p:grpSpPr>
          <a:xfrm>
            <a:off x="8974787" y="4536761"/>
            <a:ext cx="468000" cy="468000"/>
            <a:chOff x="409575" y="6143625"/>
            <a:chExt cx="612000" cy="612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E5CC10F-A933-C969-A632-AFFA4CD2BDB6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11FE93B-8CF3-78D0-5A8C-DF0396B8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13EDB72-AB61-7E5A-17AB-936B2C4315F8}"/>
              </a:ext>
            </a:extLst>
          </p:cNvPr>
          <p:cNvSpPr txBox="1"/>
          <p:nvPr/>
        </p:nvSpPr>
        <p:spPr>
          <a:xfrm>
            <a:off x="9433402" y="4599597"/>
            <a:ext cx="2089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Stabilising yields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D166C9-18FD-E3B3-4ABD-1DF8ADE9E8AB}"/>
              </a:ext>
            </a:extLst>
          </p:cNvPr>
          <p:cNvGrpSpPr/>
          <p:nvPr/>
        </p:nvGrpSpPr>
        <p:grpSpPr>
          <a:xfrm>
            <a:off x="8965402" y="5096433"/>
            <a:ext cx="468000" cy="468000"/>
            <a:chOff x="409575" y="6143625"/>
            <a:chExt cx="612000" cy="612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CE864C-1B6D-9DEA-744B-7559C548ACD9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4E460F6-D2C0-E7F4-98EB-C6DDC2694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087B803-5C9F-48A8-EF1D-CF0C7DB1F625}"/>
              </a:ext>
            </a:extLst>
          </p:cNvPr>
          <p:cNvSpPr txBox="1"/>
          <p:nvPr/>
        </p:nvSpPr>
        <p:spPr>
          <a:xfrm>
            <a:off x="9433402" y="5159081"/>
            <a:ext cx="2236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Stabilising income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B9D06D-1C12-F742-8698-42330185A76D}"/>
              </a:ext>
            </a:extLst>
          </p:cNvPr>
          <p:cNvGrpSpPr/>
          <p:nvPr/>
        </p:nvGrpSpPr>
        <p:grpSpPr>
          <a:xfrm>
            <a:off x="349132" y="1348452"/>
            <a:ext cx="3925035" cy="639485"/>
            <a:chOff x="-19243" y="3948433"/>
            <a:chExt cx="3697942" cy="639485"/>
          </a:xfrm>
        </p:grpSpPr>
        <p:sp>
          <p:nvSpPr>
            <p:cNvPr id="46" name="Tekstvak 5">
              <a:extLst>
                <a:ext uri="{FF2B5EF4-FFF2-40B4-BE49-F238E27FC236}">
                  <a16:creationId xmlns:a16="http://schemas.microsoft.com/office/drawing/2014/main" id="{59676703-1A82-090C-289A-325C1CA4E6E9}"/>
                </a:ext>
              </a:extLst>
            </p:cNvPr>
            <p:cNvSpPr txBox="1"/>
            <p:nvPr/>
          </p:nvSpPr>
          <p:spPr>
            <a:xfrm>
              <a:off x="-19243" y="4003143"/>
              <a:ext cx="36979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1600"/>
                <a:t>Agricultural intensification is one of the major drivers of </a:t>
              </a:r>
              <a:r>
                <a:rPr lang="en-GB" sz="1600" b="1"/>
                <a:t>land degradation </a:t>
              </a:r>
              <a:r>
                <a:rPr lang="en-GB" sz="1600"/>
                <a:t>globally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8C00E2-2277-2A3F-8FAC-108300373C71}"/>
                </a:ext>
              </a:extLst>
            </p:cNvPr>
            <p:cNvSpPr/>
            <p:nvPr/>
          </p:nvSpPr>
          <p:spPr>
            <a:xfrm>
              <a:off x="0" y="3948433"/>
              <a:ext cx="1990725" cy="36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89A8A5A-F427-F4D5-5345-EBAB95E86821}"/>
              </a:ext>
            </a:extLst>
          </p:cNvPr>
          <p:cNvGrpSpPr/>
          <p:nvPr/>
        </p:nvGrpSpPr>
        <p:grpSpPr>
          <a:xfrm>
            <a:off x="5079170" y="1348452"/>
            <a:ext cx="6513632" cy="639485"/>
            <a:chOff x="0" y="3948433"/>
            <a:chExt cx="3702821" cy="639485"/>
          </a:xfrm>
        </p:grpSpPr>
        <p:sp>
          <p:nvSpPr>
            <p:cNvPr id="49" name="Tekstvak 5">
              <a:extLst>
                <a:ext uri="{FF2B5EF4-FFF2-40B4-BE49-F238E27FC236}">
                  <a16:creationId xmlns:a16="http://schemas.microsoft.com/office/drawing/2014/main" id="{3CB261CF-DC3C-1662-DC56-60D4D67A076C}"/>
                </a:ext>
              </a:extLst>
            </p:cNvPr>
            <p:cNvSpPr txBox="1"/>
            <p:nvPr/>
          </p:nvSpPr>
          <p:spPr>
            <a:xfrm>
              <a:off x="4879" y="4003143"/>
              <a:ext cx="36979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NL" sz="1600" b="1">
                  <a:solidFill>
                    <a:prstClr val="black"/>
                  </a:solidFill>
                  <a:latin typeface="Aptos" panose="02110004020202020204"/>
                </a:rPr>
                <a:t>Well-planned</a:t>
              </a:r>
              <a:r>
                <a:rPr lang="en-NL" sz="1600">
                  <a:solidFill>
                    <a:prstClr val="black"/>
                  </a:solidFill>
                  <a:latin typeface="Aptos" panose="02110004020202020204"/>
                </a:rPr>
                <a:t> agroforestry</a:t>
              </a:r>
              <a:r>
                <a:rPr lang="en-US" sz="1600">
                  <a:solidFill>
                    <a:prstClr val="black"/>
                  </a:solidFill>
                  <a:latin typeface="Aptos" panose="02110004020202020204"/>
                </a:rPr>
                <a:t> </a:t>
              </a:r>
              <a:r>
                <a:rPr lang="en-NL" sz="1600">
                  <a:solidFill>
                    <a:prstClr val="black"/>
                  </a:solidFill>
                  <a:latin typeface="Aptos" panose="02110004020202020204"/>
                </a:rPr>
                <a:t>has the capacity to turn</a:t>
              </a:r>
              <a:r>
                <a:rPr lang="en-US" sz="1600">
                  <a:solidFill>
                    <a:prstClr val="black"/>
                  </a:solidFill>
                  <a:latin typeface="Aptos" panose="02110004020202020204"/>
                </a:rPr>
                <a:t> degraded land into </a:t>
              </a:r>
              <a:r>
                <a:rPr lang="en-NL" sz="1600">
                  <a:solidFill>
                    <a:prstClr val="black"/>
                  </a:solidFill>
                  <a:latin typeface="Aptos" panose="02110004020202020204"/>
                </a:rPr>
                <a:t>resilient</a:t>
              </a:r>
              <a:r>
                <a:rPr lang="en-US" sz="1600">
                  <a:solidFill>
                    <a:prstClr val="black"/>
                  </a:solidFill>
                  <a:latin typeface="Aptos" panose="02110004020202020204"/>
                </a:rPr>
                <a:t> systems by:</a:t>
              </a:r>
              <a:endParaRPr lang="en-US" sz="14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91FFBEE-ED1D-6143-6A01-78C035B41014}"/>
                </a:ext>
              </a:extLst>
            </p:cNvPr>
            <p:cNvSpPr/>
            <p:nvPr/>
          </p:nvSpPr>
          <p:spPr>
            <a:xfrm>
              <a:off x="0" y="3948433"/>
              <a:ext cx="1990725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8609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90"/>
    </mc:Choice>
    <mc:Fallback xmlns="">
      <p:transition spd="slow" advTm="3189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8B486-51B1-EE9A-AC13-180F676CF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E209D6-F631-D227-045F-6ABA07825B5D}"/>
              </a:ext>
            </a:extLst>
          </p:cNvPr>
          <p:cNvSpPr/>
          <p:nvPr/>
        </p:nvSpPr>
        <p:spPr>
          <a:xfrm>
            <a:off x="4945454" y="1129554"/>
            <a:ext cx="6995535" cy="4905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49C04-22D8-C1CA-4A30-B8576143D080}"/>
              </a:ext>
            </a:extLst>
          </p:cNvPr>
          <p:cNvSpPr/>
          <p:nvPr/>
        </p:nvSpPr>
        <p:spPr>
          <a:xfrm>
            <a:off x="251011" y="1129555"/>
            <a:ext cx="3901910" cy="4905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8B6E4-2425-61D8-36E7-9AFC48C812CC}"/>
              </a:ext>
            </a:extLst>
          </p:cNvPr>
          <p:cNvSpPr/>
          <p:nvPr/>
        </p:nvSpPr>
        <p:spPr>
          <a:xfrm>
            <a:off x="8737486" y="2090269"/>
            <a:ext cx="2932288" cy="374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kstvak 31">
            <a:extLst>
              <a:ext uri="{FF2B5EF4-FFF2-40B4-BE49-F238E27FC236}">
                <a16:creationId xmlns:a16="http://schemas.microsoft.com/office/drawing/2014/main" id="{58920EDB-97E4-CD22-893E-6F5C561887CC}"/>
              </a:ext>
            </a:extLst>
          </p:cNvPr>
          <p:cNvSpPr txBox="1"/>
          <p:nvPr/>
        </p:nvSpPr>
        <p:spPr>
          <a:xfrm>
            <a:off x="3410247" y="368686"/>
            <a:ext cx="537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‘Black Box’ </a:t>
            </a:r>
            <a:r>
              <a:rPr kumimoji="0" lang="en-NL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</a:t>
            </a:r>
            <a:endParaRPr kumimoji="0" lang="nl-NL" sz="24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Afbeelding 17" descr="Afbeelding met buitenshuis, boom, kleding, fruit&#10;&#10;Door AI gegenereerde inhoud is mogelijk onjuist.">
            <a:extLst>
              <a:ext uri="{FF2B5EF4-FFF2-40B4-BE49-F238E27FC236}">
                <a16:creationId xmlns:a16="http://schemas.microsoft.com/office/drawing/2014/main" id="{F90F5924-7402-559B-6B05-7FCBDD395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4" t="77" r="9534" b="1761"/>
          <a:stretch>
            <a:fillRect/>
          </a:stretch>
        </p:blipFill>
        <p:spPr>
          <a:xfrm>
            <a:off x="5079170" y="2090269"/>
            <a:ext cx="3437263" cy="3743850"/>
          </a:xfrm>
          <a:prstGeom prst="rect">
            <a:avLst/>
          </a:prstGeom>
        </p:spPr>
      </p:pic>
      <p:pic>
        <p:nvPicPr>
          <p:cNvPr id="12" name="Afbeelding 10" descr="Afbeelding met grond, aarde, plant, buitenshuis&#10;&#10;Door AI gegenereerde inhoud is mogelijk onjuist.">
            <a:extLst>
              <a:ext uri="{FF2B5EF4-FFF2-40B4-BE49-F238E27FC236}">
                <a16:creationId xmlns:a16="http://schemas.microsoft.com/office/drawing/2014/main" id="{AC60D28A-8276-FDB9-4ADC-BA1A970CC3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8" r="35229"/>
          <a:stretch>
            <a:fillRect/>
          </a:stretch>
        </p:blipFill>
        <p:spPr>
          <a:xfrm>
            <a:off x="369556" y="2090269"/>
            <a:ext cx="3662603" cy="37438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FF5C39-6EFC-2FBF-210D-392D34D4D926}"/>
              </a:ext>
            </a:extLst>
          </p:cNvPr>
          <p:cNvGrpSpPr/>
          <p:nvPr/>
        </p:nvGrpSpPr>
        <p:grpSpPr>
          <a:xfrm>
            <a:off x="8971451" y="2317934"/>
            <a:ext cx="468000" cy="468000"/>
            <a:chOff x="409575" y="6143625"/>
            <a:chExt cx="612000" cy="61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9A8200-8425-C390-B1C3-B064904993B4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008E3F1-B8D0-2BD6-1ADA-2A9795484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78323" y="6182877"/>
              <a:ext cx="468000" cy="4680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7D3978-FA5F-48E8-9CC3-C58A81BAAA02}"/>
              </a:ext>
            </a:extLst>
          </p:cNvPr>
          <p:cNvSpPr txBox="1"/>
          <p:nvPr/>
        </p:nvSpPr>
        <p:spPr>
          <a:xfrm>
            <a:off x="9434477" y="2382657"/>
            <a:ext cx="1498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Restoring soils</a:t>
            </a: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A4A24CC-4D51-1079-072E-D337B909429B}"/>
              </a:ext>
            </a:extLst>
          </p:cNvPr>
          <p:cNvSpPr/>
          <p:nvPr/>
        </p:nvSpPr>
        <p:spPr>
          <a:xfrm>
            <a:off x="4241181" y="3485804"/>
            <a:ext cx="715032" cy="461665"/>
          </a:xfrm>
          <a:prstGeom prst="rightArrow">
            <a:avLst>
              <a:gd name="adj1" fmla="val 50000"/>
              <a:gd name="adj2" fmla="val 645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2F66D9-A90B-D017-22B3-F5BC8FF0DCA3}"/>
              </a:ext>
            </a:extLst>
          </p:cNvPr>
          <p:cNvGrpSpPr/>
          <p:nvPr/>
        </p:nvGrpSpPr>
        <p:grpSpPr>
          <a:xfrm>
            <a:off x="8970377" y="3426561"/>
            <a:ext cx="468000" cy="468000"/>
            <a:chOff x="409575" y="614362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DEE335-63EF-9A81-A153-090743A44C40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DF440D6-7767-305A-43D2-9041D2A33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02199" y="6197625"/>
              <a:ext cx="426752" cy="5040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84E9E8-4545-C130-DCF8-A9DBE63AD459}"/>
              </a:ext>
            </a:extLst>
          </p:cNvPr>
          <p:cNvSpPr txBox="1"/>
          <p:nvPr/>
        </p:nvSpPr>
        <p:spPr>
          <a:xfrm>
            <a:off x="9433402" y="3490507"/>
            <a:ext cx="2140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L" sz="1600">
                <a:solidFill>
                  <a:prstClr val="black"/>
                </a:solidFill>
                <a:latin typeface="Aptos" panose="02110004020202020204"/>
              </a:rPr>
              <a:t>Increase biodiversity</a:t>
            </a: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DBEF3D-E346-91A2-473D-F674F7E7232D}"/>
              </a:ext>
            </a:extLst>
          </p:cNvPr>
          <p:cNvGrpSpPr/>
          <p:nvPr/>
        </p:nvGrpSpPr>
        <p:grpSpPr>
          <a:xfrm>
            <a:off x="8971451" y="2872187"/>
            <a:ext cx="468000" cy="468000"/>
            <a:chOff x="409575" y="6143625"/>
            <a:chExt cx="612000" cy="612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C40C2B-1460-E2F1-4492-68B692E4D4A7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0" name="Graphic 29" descr="Tree With Roots with solid fill">
              <a:extLst>
                <a:ext uri="{FF2B5EF4-FFF2-40B4-BE49-F238E27FC236}">
                  <a16:creationId xmlns:a16="http://schemas.microsoft.com/office/drawing/2014/main" id="{A2A6C317-09E9-C7B4-96E8-3E61824C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637E23B-783F-4224-4386-1856A7640B19}"/>
              </a:ext>
            </a:extLst>
          </p:cNvPr>
          <p:cNvSpPr txBox="1"/>
          <p:nvPr/>
        </p:nvSpPr>
        <p:spPr>
          <a:xfrm>
            <a:off x="9433402" y="2940859"/>
            <a:ext cx="1498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L" sz="1600">
                <a:solidFill>
                  <a:prstClr val="black"/>
                </a:solidFill>
                <a:latin typeface="Aptos" panose="02110004020202020204"/>
              </a:rPr>
              <a:t>Storing carbon</a:t>
            </a: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F6FA66-1D4B-CFF4-CB98-DE2107FD3EFD}"/>
              </a:ext>
            </a:extLst>
          </p:cNvPr>
          <p:cNvGrpSpPr/>
          <p:nvPr/>
        </p:nvGrpSpPr>
        <p:grpSpPr>
          <a:xfrm>
            <a:off x="8972500" y="3984629"/>
            <a:ext cx="468000" cy="468000"/>
            <a:chOff x="409575" y="6143625"/>
            <a:chExt cx="612000" cy="612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DFE6AB5-6029-47AF-ED8B-B7C22AA5C434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5706293-D31E-B485-E552-32BB1CB72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ADC5D0F-5987-096E-AF73-21CAA862222C}"/>
              </a:ext>
            </a:extLst>
          </p:cNvPr>
          <p:cNvSpPr txBox="1"/>
          <p:nvPr/>
        </p:nvSpPr>
        <p:spPr>
          <a:xfrm>
            <a:off x="9443861" y="4043887"/>
            <a:ext cx="1776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L" sz="1600">
                <a:solidFill>
                  <a:prstClr val="black"/>
                </a:solidFill>
                <a:latin typeface="Aptos" panose="02110004020202020204"/>
              </a:rPr>
              <a:t>Retaining water</a:t>
            </a: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29F036-D281-1E58-A22E-4D2EE982A4D4}"/>
              </a:ext>
            </a:extLst>
          </p:cNvPr>
          <p:cNvGrpSpPr/>
          <p:nvPr/>
        </p:nvGrpSpPr>
        <p:grpSpPr>
          <a:xfrm>
            <a:off x="8974787" y="4536761"/>
            <a:ext cx="468000" cy="468000"/>
            <a:chOff x="409575" y="6143625"/>
            <a:chExt cx="612000" cy="612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025DDE-80A3-2387-3343-A2CF647F12B8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BDFE3D9A-35E5-C863-9462-3347D2EF7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E8454DF-C0AF-DBCF-A63D-12A70C0DEA83}"/>
              </a:ext>
            </a:extLst>
          </p:cNvPr>
          <p:cNvSpPr txBox="1"/>
          <p:nvPr/>
        </p:nvSpPr>
        <p:spPr>
          <a:xfrm>
            <a:off x="9433402" y="4599597"/>
            <a:ext cx="2089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Stabilising yields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2337E9-E802-8EE4-0A94-70117589DE78}"/>
              </a:ext>
            </a:extLst>
          </p:cNvPr>
          <p:cNvGrpSpPr/>
          <p:nvPr/>
        </p:nvGrpSpPr>
        <p:grpSpPr>
          <a:xfrm>
            <a:off x="8965402" y="5096433"/>
            <a:ext cx="468000" cy="468000"/>
            <a:chOff x="409575" y="6143625"/>
            <a:chExt cx="612000" cy="612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1C43A8-657E-B923-A8FD-C584E27CA187}"/>
                </a:ext>
              </a:extLst>
            </p:cNvPr>
            <p:cNvSpPr/>
            <p:nvPr/>
          </p:nvSpPr>
          <p:spPr>
            <a:xfrm>
              <a:off x="409575" y="6143625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8EB8935-F5CF-9904-11D5-980CBD20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63575" y="6197625"/>
              <a:ext cx="504000" cy="50400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73F3684-4BD3-AB65-D82D-573EDCA530E2}"/>
              </a:ext>
            </a:extLst>
          </p:cNvPr>
          <p:cNvSpPr txBox="1"/>
          <p:nvPr/>
        </p:nvSpPr>
        <p:spPr>
          <a:xfrm>
            <a:off x="9433402" y="5159081"/>
            <a:ext cx="2236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Stabilising income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5FFC99-F86A-93D4-792E-917CCF490867}"/>
              </a:ext>
            </a:extLst>
          </p:cNvPr>
          <p:cNvGrpSpPr/>
          <p:nvPr/>
        </p:nvGrpSpPr>
        <p:grpSpPr>
          <a:xfrm>
            <a:off x="349132" y="1348452"/>
            <a:ext cx="3925035" cy="639485"/>
            <a:chOff x="-19243" y="3948433"/>
            <a:chExt cx="3697942" cy="639485"/>
          </a:xfrm>
        </p:grpSpPr>
        <p:sp>
          <p:nvSpPr>
            <p:cNvPr id="46" name="Tekstvak 5">
              <a:extLst>
                <a:ext uri="{FF2B5EF4-FFF2-40B4-BE49-F238E27FC236}">
                  <a16:creationId xmlns:a16="http://schemas.microsoft.com/office/drawing/2014/main" id="{27A28514-6B44-A7DD-3048-B741B8AAC11C}"/>
                </a:ext>
              </a:extLst>
            </p:cNvPr>
            <p:cNvSpPr txBox="1"/>
            <p:nvPr/>
          </p:nvSpPr>
          <p:spPr>
            <a:xfrm>
              <a:off x="-19243" y="4003143"/>
              <a:ext cx="36979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1600"/>
                <a:t>Agricultural intensification is one of the major drivers of </a:t>
              </a:r>
              <a:r>
                <a:rPr lang="en-GB" sz="1600" b="1"/>
                <a:t>land degradation </a:t>
              </a:r>
              <a:r>
                <a:rPr lang="en-GB" sz="1600"/>
                <a:t>globally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2ED19F1-EBE9-E10F-8557-5DEC77EF5F66}"/>
                </a:ext>
              </a:extLst>
            </p:cNvPr>
            <p:cNvSpPr/>
            <p:nvPr/>
          </p:nvSpPr>
          <p:spPr>
            <a:xfrm>
              <a:off x="0" y="3948433"/>
              <a:ext cx="1990725" cy="36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8F535F-B2A8-DB02-627E-2C574B92D14D}"/>
              </a:ext>
            </a:extLst>
          </p:cNvPr>
          <p:cNvGrpSpPr/>
          <p:nvPr/>
        </p:nvGrpSpPr>
        <p:grpSpPr>
          <a:xfrm>
            <a:off x="5079170" y="1348452"/>
            <a:ext cx="6513632" cy="639485"/>
            <a:chOff x="0" y="3948433"/>
            <a:chExt cx="3702821" cy="639485"/>
          </a:xfrm>
        </p:grpSpPr>
        <p:sp>
          <p:nvSpPr>
            <p:cNvPr id="49" name="Tekstvak 5">
              <a:extLst>
                <a:ext uri="{FF2B5EF4-FFF2-40B4-BE49-F238E27FC236}">
                  <a16:creationId xmlns:a16="http://schemas.microsoft.com/office/drawing/2014/main" id="{74867D07-13BB-D13F-3265-0D746F29D0BE}"/>
                </a:ext>
              </a:extLst>
            </p:cNvPr>
            <p:cNvSpPr txBox="1"/>
            <p:nvPr/>
          </p:nvSpPr>
          <p:spPr>
            <a:xfrm>
              <a:off x="4879" y="4003143"/>
              <a:ext cx="36979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NL" sz="1600" b="1">
                  <a:solidFill>
                    <a:prstClr val="black"/>
                  </a:solidFill>
                  <a:latin typeface="Aptos" panose="02110004020202020204"/>
                </a:rPr>
                <a:t>Well-planned</a:t>
              </a:r>
              <a:r>
                <a:rPr lang="en-NL" sz="1600">
                  <a:solidFill>
                    <a:prstClr val="black"/>
                  </a:solidFill>
                  <a:latin typeface="Aptos" panose="02110004020202020204"/>
                </a:rPr>
                <a:t> agroforestry</a:t>
              </a:r>
              <a:r>
                <a:rPr lang="en-US" sz="1600">
                  <a:solidFill>
                    <a:prstClr val="black"/>
                  </a:solidFill>
                  <a:latin typeface="Aptos" panose="02110004020202020204"/>
                </a:rPr>
                <a:t> </a:t>
              </a:r>
              <a:r>
                <a:rPr lang="en-NL" sz="1600">
                  <a:solidFill>
                    <a:prstClr val="black"/>
                  </a:solidFill>
                  <a:latin typeface="Aptos" panose="02110004020202020204"/>
                </a:rPr>
                <a:t>has the capacity to turn</a:t>
              </a:r>
              <a:r>
                <a:rPr lang="en-US" sz="1600">
                  <a:solidFill>
                    <a:prstClr val="black"/>
                  </a:solidFill>
                  <a:latin typeface="Aptos" panose="02110004020202020204"/>
                </a:rPr>
                <a:t> degraded land into </a:t>
              </a:r>
              <a:r>
                <a:rPr lang="en-NL" sz="1600">
                  <a:solidFill>
                    <a:prstClr val="black"/>
                  </a:solidFill>
                  <a:latin typeface="Aptos" panose="02110004020202020204"/>
                </a:rPr>
                <a:t>resilient</a:t>
              </a:r>
              <a:r>
                <a:rPr lang="en-US" sz="1600">
                  <a:solidFill>
                    <a:prstClr val="black"/>
                  </a:solidFill>
                  <a:latin typeface="Aptos" panose="02110004020202020204"/>
                </a:rPr>
                <a:t> systems by:</a:t>
              </a:r>
              <a:endParaRPr lang="en-US" sz="14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AA8F806-13D7-50E9-716C-FA6CC1BFCF8E}"/>
                </a:ext>
              </a:extLst>
            </p:cNvPr>
            <p:cNvSpPr/>
            <p:nvPr/>
          </p:nvSpPr>
          <p:spPr>
            <a:xfrm>
              <a:off x="0" y="3948433"/>
              <a:ext cx="1990725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A76636C-5C88-E72F-4961-556B4E5656F7}"/>
              </a:ext>
            </a:extLst>
          </p:cNvPr>
          <p:cNvGrpSpPr/>
          <p:nvPr/>
        </p:nvGrpSpPr>
        <p:grpSpPr>
          <a:xfrm>
            <a:off x="-236667" y="1864291"/>
            <a:ext cx="12715538" cy="2667928"/>
            <a:chOff x="-236667" y="1864291"/>
            <a:chExt cx="12715538" cy="26679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8B1FED-8161-FA7F-EEAD-5A1F48AF99EE}"/>
                </a:ext>
              </a:extLst>
            </p:cNvPr>
            <p:cNvSpPr/>
            <p:nvPr/>
          </p:nvSpPr>
          <p:spPr>
            <a:xfrm>
              <a:off x="-236667" y="2334488"/>
              <a:ext cx="12715538" cy="2197731"/>
            </a:xfrm>
            <a:prstGeom prst="rect">
              <a:avLst/>
            </a:prstGeom>
            <a:solidFill>
              <a:srgbClr val="2C5E49">
                <a:alpha val="89804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470D9B-740F-D590-327D-72BE5AE05BA3}"/>
                </a:ext>
              </a:extLst>
            </p:cNvPr>
            <p:cNvGrpSpPr/>
            <p:nvPr/>
          </p:nvGrpSpPr>
          <p:grpSpPr>
            <a:xfrm>
              <a:off x="582617" y="1864291"/>
              <a:ext cx="1008000" cy="1008000"/>
              <a:chOff x="-403323" y="160697"/>
              <a:chExt cx="1008000" cy="1008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75B1A36-CFA8-9E2A-5671-85C57B336D3C}"/>
                  </a:ext>
                </a:extLst>
              </p:cNvPr>
              <p:cNvSpPr/>
              <p:nvPr/>
            </p:nvSpPr>
            <p:spPr>
              <a:xfrm>
                <a:off x="-403323" y="160697"/>
                <a:ext cx="1008000" cy="1008000"/>
              </a:xfrm>
              <a:prstGeom prst="ellipse">
                <a:avLst/>
              </a:prstGeom>
              <a:solidFill>
                <a:srgbClr val="2C5E4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18" name="Graphic 17" descr="Question Mark with solid fill">
                <a:extLst>
                  <a:ext uri="{FF2B5EF4-FFF2-40B4-BE49-F238E27FC236}">
                    <a16:creationId xmlns:a16="http://schemas.microsoft.com/office/drawing/2014/main" id="{E7195126-C3DC-95B2-241C-B592F7C07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-356523" y="20749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78BB52-5932-DEDD-61D3-B89096152AA4}"/>
                </a:ext>
              </a:extLst>
            </p:cNvPr>
            <p:cNvSpPr txBox="1"/>
            <p:nvPr/>
          </p:nvSpPr>
          <p:spPr>
            <a:xfrm>
              <a:off x="1637417" y="2641731"/>
              <a:ext cx="965419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L" sz="3200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But outcomes remain unpredictable, a '</a:t>
              </a:r>
              <a:r>
                <a:rPr lang="en-NL" sz="3200" b="1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black box</a:t>
              </a:r>
              <a:r>
                <a:rPr lang="en-NL" sz="3200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' for: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NL" sz="320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</a:t>
              </a:r>
              <a:r>
                <a:rPr lang="en-NL" sz="3200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nvestors needing </a:t>
              </a:r>
              <a:r>
                <a:rPr lang="en-NL" sz="3200" b="1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data</a:t>
              </a:r>
              <a:endParaRPr lang="en-NL" sz="32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NL" sz="320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</a:t>
              </a:r>
              <a:r>
                <a:rPr lang="en-NL" sz="3200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armers needing </a:t>
              </a:r>
              <a:r>
                <a:rPr lang="en-NL" sz="3200" b="1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proof</a:t>
              </a:r>
              <a:endParaRPr lang="en-NL" sz="3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8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7"/>
    </mc:Choice>
    <mc:Fallback xmlns="">
      <p:transition spd="slow" advTm="2015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892DD-0772-E90E-9C6C-4EE80C3C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89561676-9A36-43F6-4F66-E17132FDB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386" y="2555696"/>
            <a:ext cx="5225806" cy="3495483"/>
          </a:xfrm>
          <a:prstGeom prst="roundRect">
            <a:avLst>
              <a:gd name="adj" fmla="val 84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AFD4FFC-7FE8-59D0-B915-336F058FCE8A}"/>
              </a:ext>
            </a:extLst>
          </p:cNvPr>
          <p:cNvSpPr/>
          <p:nvPr/>
        </p:nvSpPr>
        <p:spPr>
          <a:xfrm>
            <a:off x="749808" y="2451774"/>
            <a:ext cx="5227701" cy="370213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9221A2BE-B382-B3B2-446D-9A08885EE7FB}"/>
              </a:ext>
            </a:extLst>
          </p:cNvPr>
          <p:cNvSpPr/>
          <p:nvPr/>
        </p:nvSpPr>
        <p:spPr>
          <a:xfrm>
            <a:off x="749808" y="1017306"/>
            <a:ext cx="10692384" cy="129506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2218AB0-9F44-0840-B295-AD47F0D8FCC7}"/>
              </a:ext>
            </a:extLst>
          </p:cNvPr>
          <p:cNvSpPr txBox="1"/>
          <p:nvPr/>
        </p:nvSpPr>
        <p:spPr>
          <a:xfrm>
            <a:off x="3742479" y="340760"/>
            <a:ext cx="537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FarmTree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Platform Introduction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8DE0FC-3C2C-13A8-0C77-2E857C23564C}"/>
              </a:ext>
            </a:extLst>
          </p:cNvPr>
          <p:cNvSpPr txBox="1"/>
          <p:nvPr/>
        </p:nvSpPr>
        <p:spPr>
          <a:xfrm>
            <a:off x="1091374" y="1197384"/>
            <a:ext cx="10009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“Turning agroforestry into a predictable, profitable and scalable investment – for every decisionmaker – worldwide.”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E3E254-19C6-7E0B-A4B5-C078D426BD5A}"/>
              </a:ext>
            </a:extLst>
          </p:cNvPr>
          <p:cNvSpPr txBox="1"/>
          <p:nvPr/>
        </p:nvSpPr>
        <p:spPr>
          <a:xfrm>
            <a:off x="868298" y="2936509"/>
            <a:ext cx="5000657" cy="318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Farm to Landscape to Finance</a:t>
            </a:r>
            <a:b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16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Producers seek profitable agroforestry; investors seek verified financial, social, and ecological outcomes.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= Investment Potential</a:t>
            </a:r>
            <a:br>
              <a:rPr kumimoji="0" lang="en-GB" sz="16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16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Unlocking validated, science-based tree and crop data to empower global experts and de-risk investment decisions.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Accelerating Restoration</a:t>
            </a:r>
            <a:br>
              <a:rPr kumimoji="0" lang="en-GB" sz="16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16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Verified farm and forest plans accelerate smart and sustainable restoration at scale.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44FCD6F-D34C-2EF5-852D-8E4E954017AA}"/>
              </a:ext>
            </a:extLst>
          </p:cNvPr>
          <p:cNvSpPr txBox="1"/>
          <p:nvPr/>
        </p:nvSpPr>
        <p:spPr>
          <a:xfrm>
            <a:off x="1899469" y="2527248"/>
            <a:ext cx="2928377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THIS MATTERS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F1574C64-04B5-8217-4AFD-2A02A6BF6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D180-F5A5-5E77-AB70-116FCDED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7;p1">
            <a:extLst>
              <a:ext uri="{FF2B5EF4-FFF2-40B4-BE49-F238E27FC236}">
                <a16:creationId xmlns:a16="http://schemas.microsoft.com/office/drawing/2014/main" id="{6835EDB0-66C1-5CDF-E774-4AAB64D92DB1}"/>
              </a:ext>
            </a:extLst>
          </p:cNvPr>
          <p:cNvSpPr/>
          <p:nvPr/>
        </p:nvSpPr>
        <p:spPr>
          <a:xfrm>
            <a:off x="6045717" y="1802053"/>
            <a:ext cx="5308600" cy="2963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A1EDD226-D058-FE31-245F-8B614D0A94D1}"/>
              </a:ext>
            </a:extLst>
          </p:cNvPr>
          <p:cNvSpPr txBox="1"/>
          <p:nvPr/>
        </p:nvSpPr>
        <p:spPr>
          <a:xfrm>
            <a:off x="2469605" y="344553"/>
            <a:ext cx="78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FarmTree Platform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Innovation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25DB337-259A-6D67-7258-DE8573856AF5}"/>
              </a:ext>
            </a:extLst>
          </p:cNvPr>
          <p:cNvSpPr txBox="1"/>
          <p:nvPr/>
        </p:nvSpPr>
        <p:spPr>
          <a:xfrm>
            <a:off x="1075227" y="1964443"/>
            <a:ext cx="46245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are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enterprise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 constantly adapt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market needs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</a:rPr>
              <a:t>The platform has a growing user base of project developers globally </a:t>
            </a:r>
            <a:r>
              <a:rPr lang="en-GB" sz="16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GB" sz="1600" b="1" dirty="0">
                <a:solidFill>
                  <a:prstClr val="black"/>
                </a:solidFill>
                <a:sym typeface="Wingdings" panose="05000000000000000000" pitchFamily="2" charset="2"/>
              </a:rPr>
              <a:t>driving innovation</a:t>
            </a:r>
          </a:p>
          <a:p>
            <a:pPr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We use your feedback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to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implement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innovations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 Let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us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know what you need! We appreciate your feedback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F004554-6DF1-9FEE-355B-D759AE6A362E}"/>
              </a:ext>
            </a:extLst>
          </p:cNvPr>
          <p:cNvSpPr txBox="1"/>
          <p:nvPr/>
        </p:nvSpPr>
        <p:spPr>
          <a:xfrm>
            <a:off x="2174205" y="1404449"/>
            <a:ext cx="247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we develop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E5BABCF-07A2-8ADC-8121-C33C2B4216E1}"/>
              </a:ext>
            </a:extLst>
          </p:cNvPr>
          <p:cNvSpPr/>
          <p:nvPr/>
        </p:nvSpPr>
        <p:spPr>
          <a:xfrm>
            <a:off x="961452" y="1077127"/>
            <a:ext cx="4860745" cy="48475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5" name="Grafik 154905286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D8B1F8-BD02-8E2F-3E01-0B4C46CB4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47" y="2060848"/>
            <a:ext cx="5006340" cy="234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26C4B356-AB46-ED8E-66BD-EA2BD2F3B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10B8-6BDD-A00A-B6C0-23D7C740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: Rounded Corners 2054">
            <a:extLst>
              <a:ext uri="{FF2B5EF4-FFF2-40B4-BE49-F238E27FC236}">
                <a16:creationId xmlns:a16="http://schemas.microsoft.com/office/drawing/2014/main" id="{191A5A00-0437-7DD5-EEE7-A5252535BCAB}"/>
              </a:ext>
            </a:extLst>
          </p:cNvPr>
          <p:cNvSpPr/>
          <p:nvPr/>
        </p:nvSpPr>
        <p:spPr>
          <a:xfrm>
            <a:off x="3152673" y="1710945"/>
            <a:ext cx="5886653" cy="4045449"/>
          </a:xfrm>
          <a:prstGeom prst="roundRect">
            <a:avLst>
              <a:gd name="adj" fmla="val 7349"/>
            </a:avLst>
          </a:prstGeom>
          <a:solidFill>
            <a:srgbClr val="CCE7DC">
              <a:alpha val="40000"/>
            </a:srgb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CDF390B-C50B-698E-AB62-C1AECD573264}"/>
              </a:ext>
            </a:extLst>
          </p:cNvPr>
          <p:cNvSpPr/>
          <p:nvPr/>
        </p:nvSpPr>
        <p:spPr>
          <a:xfrm>
            <a:off x="7022503" y="3014782"/>
            <a:ext cx="1809521" cy="108966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NL" sz="1600" b="1">
                <a:solidFill>
                  <a:schemeClr val="bg1"/>
                </a:solidFill>
                <a:latin typeface="Calibri" panose="020F0502020204030204"/>
              </a:rPr>
              <a:t>Projected metrics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chemeClr val="bg1"/>
                </a:solidFill>
              </a:rPr>
              <a:t>Livelihoods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 Flow</a:t>
            </a:r>
            <a:r>
              <a:rPr kumimoji="0" lang="en-NL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A843B9-5A8C-E7C6-D9B5-1FBD063D435D}"/>
              </a:ext>
            </a:extLst>
          </p:cNvPr>
          <p:cNvGrpSpPr/>
          <p:nvPr/>
        </p:nvGrpSpPr>
        <p:grpSpPr>
          <a:xfrm>
            <a:off x="3496107" y="1900773"/>
            <a:ext cx="1399157" cy="1291502"/>
            <a:chOff x="107976" y="2887702"/>
            <a:chExt cx="1399157" cy="129150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FA80CB-56DB-2650-ECBA-C3FC18C0E459}"/>
                </a:ext>
              </a:extLst>
            </p:cNvPr>
            <p:cNvGrpSpPr/>
            <p:nvPr/>
          </p:nvGrpSpPr>
          <p:grpSpPr>
            <a:xfrm>
              <a:off x="295142" y="3241679"/>
              <a:ext cx="804776" cy="635762"/>
              <a:chOff x="304767" y="3276463"/>
              <a:chExt cx="804776" cy="635762"/>
            </a:xfrm>
          </p:grpSpPr>
          <p:pic>
            <p:nvPicPr>
              <p:cNvPr id="30" name="Graphic 29" descr="Thermometer outline">
                <a:extLst>
                  <a:ext uri="{FF2B5EF4-FFF2-40B4-BE49-F238E27FC236}">
                    <a16:creationId xmlns:a16="http://schemas.microsoft.com/office/drawing/2014/main" id="{40DD3C32-286F-5936-4645-BEA2BC3957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4767" y="3455447"/>
                <a:ext cx="456778" cy="456778"/>
              </a:xfrm>
              <a:prstGeom prst="rect">
                <a:avLst/>
              </a:prstGeom>
            </p:spPr>
          </p:pic>
          <p:pic>
            <p:nvPicPr>
              <p:cNvPr id="34" name="Graphic 33" descr="Rain outline">
                <a:extLst>
                  <a:ext uri="{FF2B5EF4-FFF2-40B4-BE49-F238E27FC236}">
                    <a16:creationId xmlns:a16="http://schemas.microsoft.com/office/drawing/2014/main" id="{E5412924-E8CD-FFF7-2AD2-C5A13915F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4818" y="3276463"/>
                <a:ext cx="584725" cy="584725"/>
              </a:xfrm>
              <a:prstGeom prst="rect">
                <a:avLst/>
              </a:prstGeom>
            </p:spPr>
          </p:pic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B01BD6C-18B9-9009-ADBD-FFD7585F6004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807556" y="3826404"/>
              <a:ext cx="0" cy="352800"/>
            </a:xfrm>
            <a:prstGeom prst="straightConnector1">
              <a:avLst/>
            </a:prstGeom>
            <a:ln w="28575">
              <a:solidFill>
                <a:srgbClr val="B0D27E"/>
              </a:solidFill>
              <a:prstDash val="solid"/>
              <a:tailEnd type="triangle" w="lg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21FE5B24-B843-87EC-D03E-9B49D1C4A3F1}"/>
                </a:ext>
              </a:extLst>
            </p:cNvPr>
            <p:cNvSpPr txBox="1">
              <a:spLocks/>
            </p:cNvSpPr>
            <p:nvPr/>
          </p:nvSpPr>
          <p:spPr>
            <a:xfrm>
              <a:off x="107976" y="2887702"/>
              <a:ext cx="1399157" cy="4811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defRPr/>
              </a:pPr>
              <a:r>
                <a:rPr lang="en-US" sz="16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Climate Projections</a:t>
              </a:r>
            </a:p>
          </p:txBody>
        </p:sp>
      </p:grpSp>
      <p:cxnSp>
        <p:nvCxnSpPr>
          <p:cNvPr id="2063" name="Connector: Elbow 2062">
            <a:extLst>
              <a:ext uri="{FF2B5EF4-FFF2-40B4-BE49-F238E27FC236}">
                <a16:creationId xmlns:a16="http://schemas.microsoft.com/office/drawing/2014/main" id="{C38D2ACF-8B9D-86AB-6E4C-396015008A7F}"/>
              </a:ext>
            </a:extLst>
          </p:cNvPr>
          <p:cNvCxnSpPr>
            <a:cxnSpLocks/>
            <a:stCxn id="47" idx="3"/>
            <a:endCxn id="19" idx="1"/>
          </p:cNvCxnSpPr>
          <p:nvPr/>
        </p:nvCxnSpPr>
        <p:spPr>
          <a:xfrm>
            <a:off x="8832024" y="3559612"/>
            <a:ext cx="633736" cy="11800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B496419-2912-27D3-BE49-E746D7E81DA2}"/>
              </a:ext>
            </a:extLst>
          </p:cNvPr>
          <p:cNvGrpSpPr/>
          <p:nvPr/>
        </p:nvGrpSpPr>
        <p:grpSpPr>
          <a:xfrm>
            <a:off x="952594" y="3273149"/>
            <a:ext cx="2019649" cy="584725"/>
            <a:chOff x="3916113" y="1560076"/>
            <a:chExt cx="2019649" cy="58472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D8BEBBB-A56E-8BB1-2060-0807B48DC4AD}"/>
                </a:ext>
              </a:extLst>
            </p:cNvPr>
            <p:cNvSpPr/>
            <p:nvPr/>
          </p:nvSpPr>
          <p:spPr>
            <a:xfrm>
              <a:off x="4388906" y="1594966"/>
              <a:ext cx="1546856" cy="481197"/>
            </a:xfrm>
            <a:prstGeom prst="round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ctr"/>
              <a:r>
                <a:rPr lang="en-GB" sz="2400">
                  <a:solidFill>
                    <a:schemeClr val="accent3"/>
                  </a:solidFill>
                </a:rPr>
                <a:t>Plot Plan</a:t>
              </a:r>
              <a:endParaRPr lang="en-GB" sz="2000">
                <a:solidFill>
                  <a:schemeClr val="accent3"/>
                </a:solidFill>
              </a:endParaRPr>
            </a:p>
            <a:p>
              <a:pPr algn="ctr"/>
              <a:endParaRPr lang="en-GB" sz="700">
                <a:solidFill>
                  <a:schemeClr val="accent3"/>
                </a:solidFill>
              </a:endParaRPr>
            </a:p>
            <a:p>
              <a:pPr algn="ctr"/>
              <a:endParaRPr lang="en-GB">
                <a:solidFill>
                  <a:schemeClr val="accent3"/>
                </a:solidFill>
              </a:endParaRPr>
            </a:p>
          </p:txBody>
        </p:sp>
        <p:pic>
          <p:nvPicPr>
            <p:cNvPr id="31" name="Graphic 30" descr="Farmer male outline">
              <a:extLst>
                <a:ext uri="{FF2B5EF4-FFF2-40B4-BE49-F238E27FC236}">
                  <a16:creationId xmlns:a16="http://schemas.microsoft.com/office/drawing/2014/main" id="{26B73736-8810-5447-92D2-71F2176AE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16113" y="1560076"/>
              <a:ext cx="584725" cy="58472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27055-7DAF-C3C2-EF46-9BAFDE34FD3E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CF4F7D-A1F0-F5FA-F158-7A96C3DB4ABF}"/>
              </a:ext>
            </a:extLst>
          </p:cNvPr>
          <p:cNvSpPr/>
          <p:nvPr/>
        </p:nvSpPr>
        <p:spPr>
          <a:xfrm>
            <a:off x="9465760" y="3115730"/>
            <a:ext cx="1579235" cy="911364"/>
          </a:xfrm>
          <a:prstGeom prst="roundRect">
            <a:avLst>
              <a:gd name="adj" fmla="val 155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NL" sz="160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Reporting</a:t>
            </a:r>
            <a:endParaRPr lang="en-GB" sz="160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Farm Plan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Project Plan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0AB8202-2983-9AF5-B4B9-5C87516F074A}"/>
              </a:ext>
            </a:extLst>
          </p:cNvPr>
          <p:cNvSpPr/>
          <p:nvPr/>
        </p:nvSpPr>
        <p:spPr>
          <a:xfrm>
            <a:off x="3727548" y="3179815"/>
            <a:ext cx="2928564" cy="7376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ctr"/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2000" b="1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7ED012-C577-C137-B549-F33C648F4181}"/>
              </a:ext>
            </a:extLst>
          </p:cNvPr>
          <p:cNvSpPr/>
          <p:nvPr/>
        </p:nvSpPr>
        <p:spPr>
          <a:xfrm>
            <a:off x="3999813" y="3396834"/>
            <a:ext cx="2451254" cy="37855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ctr"/>
            <a:r>
              <a:rPr lang="en-GB" sz="1600" b="1">
                <a:solidFill>
                  <a:schemeClr val="accent5"/>
                </a:solidFill>
              </a:rPr>
              <a:t>Science-Based Models</a:t>
            </a:r>
            <a:endParaRPr lang="en-GB" sz="1400" b="1">
              <a:solidFill>
                <a:schemeClr val="accent5"/>
              </a:solidFill>
            </a:endParaRPr>
          </a:p>
        </p:txBody>
      </p: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8139B460-A8B4-1F57-03DC-45C1CA2E994F}"/>
              </a:ext>
            </a:extLst>
          </p:cNvPr>
          <p:cNvGrpSpPr/>
          <p:nvPr/>
        </p:nvGrpSpPr>
        <p:grpSpPr>
          <a:xfrm>
            <a:off x="3607635" y="3871198"/>
            <a:ext cx="2919802" cy="1853520"/>
            <a:chOff x="3610819" y="4749371"/>
            <a:chExt cx="2919802" cy="18535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201581-7A35-39A7-B620-F8FA6C4779BF}"/>
                </a:ext>
              </a:extLst>
            </p:cNvPr>
            <p:cNvGrpSpPr/>
            <p:nvPr/>
          </p:nvGrpSpPr>
          <p:grpSpPr>
            <a:xfrm>
              <a:off x="3610819" y="4766771"/>
              <a:ext cx="1098449" cy="1371160"/>
              <a:chOff x="-34648" y="2103670"/>
              <a:chExt cx="1098449" cy="1371160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5F2A144-045A-DEE8-D33E-FE37F865D6DF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 flipV="1">
                <a:off x="514578" y="2103670"/>
                <a:ext cx="0" cy="373016"/>
              </a:xfrm>
              <a:prstGeom prst="straightConnector1">
                <a:avLst/>
              </a:prstGeom>
              <a:ln w="28575">
                <a:solidFill>
                  <a:srgbClr val="B0D27E"/>
                </a:solidFill>
                <a:prstDash val="solid"/>
                <a:tailEnd type="triangle" w="lg" len="lg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7" name="Graphic 26" descr="Rolling hills outline">
                <a:extLst>
                  <a:ext uri="{FF2B5EF4-FFF2-40B4-BE49-F238E27FC236}">
                    <a16:creationId xmlns:a16="http://schemas.microsoft.com/office/drawing/2014/main" id="{10BE60B7-3A71-1B06-190F-9D2558C28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42660" y="2476686"/>
                <a:ext cx="543835" cy="543835"/>
              </a:xfrm>
              <a:prstGeom prst="rect">
                <a:avLst/>
              </a:prstGeom>
            </p:spPr>
          </p:pic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D188593-40BF-E0A1-CD66-0582F05B6C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4648" y="2880758"/>
                <a:ext cx="1098449" cy="59407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Soil </a:t>
                </a:r>
                <a:r>
                  <a:rPr lang="en-NL" sz="14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&amp; Topography</a:t>
                </a:r>
                <a:endParaRPr lang="en-GB" sz="12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33ACAC-CB71-EDE8-ECE9-D2E17E925101}"/>
                </a:ext>
              </a:extLst>
            </p:cNvPr>
            <p:cNvGrpSpPr/>
            <p:nvPr/>
          </p:nvGrpSpPr>
          <p:grpSpPr>
            <a:xfrm>
              <a:off x="5847633" y="4749371"/>
              <a:ext cx="682988" cy="1239593"/>
              <a:chOff x="911412" y="3117515"/>
              <a:chExt cx="682988" cy="1239593"/>
            </a:xfrm>
          </p:grpSpPr>
          <p:pic>
            <p:nvPicPr>
              <p:cNvPr id="38" name="Graphic 37" descr="Bar graph with upward trend outline">
                <a:extLst>
                  <a:ext uri="{FF2B5EF4-FFF2-40B4-BE49-F238E27FC236}">
                    <a16:creationId xmlns:a16="http://schemas.microsoft.com/office/drawing/2014/main" id="{C57D2241-FD55-CA0F-3C1E-8D4F606AB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74156" y="3447913"/>
                <a:ext cx="536040" cy="536040"/>
              </a:xfrm>
              <a:prstGeom prst="rect">
                <a:avLst/>
              </a:prstGeom>
            </p:spPr>
          </p:pic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D2363BB-5510-6986-D59F-2D7D3B1903B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 flipV="1">
                <a:off x="1242176" y="3117515"/>
                <a:ext cx="0" cy="330398"/>
              </a:xfrm>
              <a:prstGeom prst="straightConnector1">
                <a:avLst/>
              </a:prstGeom>
              <a:ln w="28575">
                <a:solidFill>
                  <a:srgbClr val="B0D27E"/>
                </a:solidFill>
                <a:prstDash val="solid"/>
                <a:tailEnd type="triangle" w="lg" len="lg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4489778A-2B42-A420-8B3A-9FC21E15C9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1412" y="3905912"/>
                <a:ext cx="682988" cy="45119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Prices</a:t>
                </a:r>
                <a:endParaRPr lang="en-GB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715A806-DF1E-8624-BD5C-79DB74B1C409}"/>
                </a:ext>
              </a:extLst>
            </p:cNvPr>
            <p:cNvGrpSpPr/>
            <p:nvPr/>
          </p:nvGrpSpPr>
          <p:grpSpPr>
            <a:xfrm>
              <a:off x="4527900" y="5071974"/>
              <a:ext cx="1334226" cy="1530917"/>
              <a:chOff x="4422413" y="5143803"/>
              <a:chExt cx="1334226" cy="1530917"/>
            </a:xfrm>
          </p:grpSpPr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9113A25-217B-BDB8-B0D4-0761C21417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2413" y="5707776"/>
                <a:ext cx="1334226" cy="2386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Species data</a:t>
                </a:r>
                <a:endParaRPr lang="en-GB" sz="12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8" name="Graphic 47" descr="Deciduous tree outline">
                <a:extLst>
                  <a:ext uri="{FF2B5EF4-FFF2-40B4-BE49-F238E27FC236}">
                    <a16:creationId xmlns:a16="http://schemas.microsoft.com/office/drawing/2014/main" id="{8BB87B2A-CFA1-C6A8-02E4-4B1C57E1A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817609" y="5143803"/>
                <a:ext cx="543835" cy="543835"/>
              </a:xfrm>
              <a:prstGeom prst="rect">
                <a:avLst/>
              </a:prstGeom>
            </p:spPr>
          </p:pic>
          <p:cxnSp>
            <p:nvCxnSpPr>
              <p:cNvPr id="63" name="Connector: Elbow 62">
                <a:extLst>
                  <a:ext uri="{FF2B5EF4-FFF2-40B4-BE49-F238E27FC236}">
                    <a16:creationId xmlns:a16="http://schemas.microsoft.com/office/drawing/2014/main" id="{47CF92A4-284E-41F7-ECE7-ED7D99F2B6F0}"/>
                  </a:ext>
                </a:extLst>
              </p:cNvPr>
              <p:cNvCxnSpPr>
                <a:cxnSpLocks/>
                <a:stCxn id="7" idx="0"/>
                <a:endCxn id="2" idx="2"/>
              </p:cNvCxnSpPr>
              <p:nvPr/>
            </p:nvCxnSpPr>
            <p:spPr>
              <a:xfrm flipV="1">
                <a:off x="5089526" y="5946395"/>
                <a:ext cx="0" cy="277129"/>
              </a:xfrm>
              <a:prstGeom prst="straightConnector1">
                <a:avLst/>
              </a:prstGeom>
              <a:ln w="28575">
                <a:solidFill>
                  <a:srgbClr val="B0D27E"/>
                </a:solidFill>
                <a:prstDash val="solid"/>
                <a:tailEnd type="triangle" w="lg" len="lg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28206AD-4000-EE06-B158-872735F1F97F}"/>
                  </a:ext>
                </a:extLst>
              </p:cNvPr>
              <p:cNvSpPr/>
              <p:nvPr/>
            </p:nvSpPr>
            <p:spPr>
              <a:xfrm>
                <a:off x="4540301" y="6223524"/>
                <a:ext cx="1098449" cy="451196"/>
              </a:xfrm>
              <a:prstGeom prst="round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ctr"/>
                <a:r>
                  <a:rPr lang="en-GB" sz="1050">
                    <a:solidFill>
                      <a:schemeClr val="tx1"/>
                    </a:solidFill>
                  </a:rPr>
                  <a:t>Ground Truthing 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050" name="Straight Arrow Connector 2049">
              <a:extLst>
                <a:ext uri="{FF2B5EF4-FFF2-40B4-BE49-F238E27FC236}">
                  <a16:creationId xmlns:a16="http://schemas.microsoft.com/office/drawing/2014/main" id="{A52106DC-B082-E0CA-FD68-D60066C308B7}"/>
                </a:ext>
              </a:extLst>
            </p:cNvPr>
            <p:cNvCxnSpPr>
              <a:cxnSpLocks/>
              <a:stCxn id="48" idx="0"/>
              <a:endCxn id="33" idx="2"/>
            </p:cNvCxnSpPr>
            <p:nvPr/>
          </p:nvCxnSpPr>
          <p:spPr>
            <a:xfrm flipV="1">
              <a:off x="5195014" y="4786109"/>
              <a:ext cx="0" cy="285865"/>
            </a:xfrm>
            <a:prstGeom prst="straightConnector1">
              <a:avLst/>
            </a:prstGeom>
            <a:ln w="28575">
              <a:solidFill>
                <a:srgbClr val="B0D27E"/>
              </a:solidFill>
              <a:prstDash val="solid"/>
              <a:tailEnd type="triangle" w="lg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083" name="Connector: Elbow 2082">
            <a:extLst>
              <a:ext uri="{FF2B5EF4-FFF2-40B4-BE49-F238E27FC236}">
                <a16:creationId xmlns:a16="http://schemas.microsoft.com/office/drawing/2014/main" id="{04EA4021-1765-E8F8-459D-AAA865284830}"/>
              </a:ext>
            </a:extLst>
          </p:cNvPr>
          <p:cNvCxnSpPr>
            <a:cxnSpLocks/>
            <a:stCxn id="33" idx="3"/>
            <a:endCxn id="47" idx="1"/>
          </p:cNvCxnSpPr>
          <p:nvPr/>
        </p:nvCxnSpPr>
        <p:spPr>
          <a:xfrm>
            <a:off x="6656112" y="3548638"/>
            <a:ext cx="366391" cy="10974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86" name="Picture 2085" descr="A green and black logo&#10;&#10;Description automatically generated">
            <a:extLst>
              <a:ext uri="{FF2B5EF4-FFF2-40B4-BE49-F238E27FC236}">
                <a16:creationId xmlns:a16="http://schemas.microsoft.com/office/drawing/2014/main" id="{04659FB9-F28B-5BDE-115B-D93C78AF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2" y="3225578"/>
            <a:ext cx="598288" cy="251545"/>
          </a:xfrm>
          <a:prstGeom prst="rect">
            <a:avLst/>
          </a:prstGeom>
          <a:ln>
            <a:noFill/>
          </a:ln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194A4FC-91AE-954A-F59E-4BAA1471E592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>
            <a:off x="2972243" y="3548638"/>
            <a:ext cx="755305" cy="0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1ED693-3405-526A-4567-38A721DE6957}"/>
              </a:ext>
            </a:extLst>
          </p:cNvPr>
          <p:cNvGrpSpPr/>
          <p:nvPr/>
        </p:nvGrpSpPr>
        <p:grpSpPr>
          <a:xfrm>
            <a:off x="6567058" y="1773560"/>
            <a:ext cx="2428482" cy="529404"/>
            <a:chOff x="6724466" y="1406803"/>
            <a:chExt cx="2428482" cy="529404"/>
          </a:xfrm>
        </p:grpSpPr>
        <p:pic>
          <p:nvPicPr>
            <p:cNvPr id="3" name="Picture 2" descr="A green and black logo&#10;&#10;Description automatically generated">
              <a:extLst>
                <a:ext uri="{FF2B5EF4-FFF2-40B4-BE49-F238E27FC236}">
                  <a16:creationId xmlns:a16="http://schemas.microsoft.com/office/drawing/2014/main" id="{62DEB5AD-F5B2-C3CE-22DB-39FD706C1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466" y="1406803"/>
              <a:ext cx="1229010" cy="516727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B0590B3-8DD0-EB88-D7A9-5D4ADCFE5ACA}"/>
                </a:ext>
              </a:extLst>
            </p:cNvPr>
            <p:cNvSpPr txBox="1">
              <a:spLocks/>
            </p:cNvSpPr>
            <p:nvPr/>
          </p:nvSpPr>
          <p:spPr>
            <a:xfrm>
              <a:off x="7753791" y="1455010"/>
              <a:ext cx="1399157" cy="4811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defRPr/>
              </a:pPr>
              <a:r>
                <a:rPr lang="en-US" sz="2000" b="1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Platform</a:t>
              </a:r>
            </a:p>
          </p:txBody>
        </p:sp>
      </p:grpSp>
      <p:sp>
        <p:nvSpPr>
          <p:cNvPr id="12" name="Tekstvak 31">
            <a:extLst>
              <a:ext uri="{FF2B5EF4-FFF2-40B4-BE49-F238E27FC236}">
                <a16:creationId xmlns:a16="http://schemas.microsoft.com/office/drawing/2014/main" id="{1F77237F-745D-6402-2A1F-2C4CA03F711A}"/>
              </a:ext>
            </a:extLst>
          </p:cNvPr>
          <p:cNvSpPr txBox="1"/>
          <p:nvPr/>
        </p:nvSpPr>
        <p:spPr>
          <a:xfrm>
            <a:off x="2766543" y="508162"/>
            <a:ext cx="665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FarmTree turns uncertainty into clarity through data-driven forecasting</a:t>
            </a:r>
            <a:endParaRPr kumimoji="0" lang="nl-NL" sz="24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BA2D7C11-FED6-0FE7-01BC-F8E82DB5D8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5"/>
    </mc:Choice>
    <mc:Fallback xmlns="">
      <p:transition spd="slow" advTm="450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D71D3-3723-AEC9-631E-727FA2D6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7CC4773-21CC-EF9B-1AED-59D4C4BE98AF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GB" dirty="0"/>
              <a:t>People across the value chain need access to Data</a:t>
            </a:r>
            <a:br>
              <a:rPr lang="en-GB" dirty="0"/>
            </a:b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9331D-A307-1A1B-3C51-1C493E2AAD9C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2" name="Picture 1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EAB18BE4-51F5-9CCA-B857-83701806C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sp>
        <p:nvSpPr>
          <p:cNvPr id="3" name="Tekstvak 32">
            <a:extLst>
              <a:ext uri="{FF2B5EF4-FFF2-40B4-BE49-F238E27FC236}">
                <a16:creationId xmlns:a16="http://schemas.microsoft.com/office/drawing/2014/main" id="{2AD4C4D6-306A-59C5-8459-066808B3EA7A}"/>
              </a:ext>
            </a:extLst>
          </p:cNvPr>
          <p:cNvSpPr txBox="1"/>
          <p:nvPr/>
        </p:nvSpPr>
        <p:spPr>
          <a:xfrm>
            <a:off x="851753" y="1460298"/>
            <a:ext cx="6011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Production &amp; Growth Data</a:t>
            </a:r>
            <a:r>
              <a:rPr lang="en-GB" sz="16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Expected yield over time and under different scenarios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Input Data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Use and costs of inputs under each scenario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Economic &amp; Financial Data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Production costs at the primary production level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Harvesting Data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Expected harvest (per year and per month)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Traceability Data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Geospatial information (e.g., polygons for production areas)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Risk Data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Yield variability and diversification under different scenarios (e.g. climate)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Environmental Co-benefits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CRU &amp; CRU revenue, biodiversity, water retention, soil organic matter (SOM)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A59459D-D6FC-B41D-5BDE-3FB6971229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6946047" y="1491953"/>
            <a:ext cx="4394200" cy="39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A5BA-9A27-4A8C-FCAC-E6E89E902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2AABB6B-D2C5-FEFC-EFA1-E80C2B3BB67C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FarmTree</a:t>
            </a:r>
            <a:r>
              <a:rPr lang="en-US" dirty="0"/>
              <a:t> Demo: What does it mean in the context of value chains?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818E-F74B-9FEB-8F64-4C7A1D018167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114E6FFA-CDDA-907D-55B5-4139AE2B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7093022" y="1558621"/>
            <a:ext cx="4394200" cy="391536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334A480-F934-2FA5-6915-AA244A208B17}"/>
              </a:ext>
            </a:extLst>
          </p:cNvPr>
          <p:cNvGrpSpPr/>
          <p:nvPr/>
        </p:nvGrpSpPr>
        <p:grpSpPr>
          <a:xfrm>
            <a:off x="704778" y="1362369"/>
            <a:ext cx="6209730" cy="4133262"/>
            <a:chOff x="704778" y="1558621"/>
            <a:chExt cx="4683158" cy="291860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B1A515-4477-46C2-2322-C3F10096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8657"/>
            <a:stretch>
              <a:fillRect/>
            </a:stretch>
          </p:blipFill>
          <p:spPr>
            <a:xfrm>
              <a:off x="704778" y="1558621"/>
              <a:ext cx="1910633" cy="29186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5981464-17E0-013B-315A-DE5A43037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519"/>
            <a:stretch>
              <a:fillRect/>
            </a:stretch>
          </p:blipFill>
          <p:spPr>
            <a:xfrm>
              <a:off x="2615411" y="1558621"/>
              <a:ext cx="2772525" cy="2918604"/>
            </a:xfrm>
            <a:prstGeom prst="rect">
              <a:avLst/>
            </a:prstGeom>
          </p:spPr>
        </p:pic>
      </p:grpSp>
      <p:pic>
        <p:nvPicPr>
          <p:cNvPr id="2" name="Picture 1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02B7EE46-D550-9FBE-5D14-93864EED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068A40-74F9-3274-A823-892C34235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1ADC58A-7DE5-84A6-93FE-7AE9E1524768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FARMTREE PLATFORM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DD5B2-1256-5A45-4A44-8EB461DABD1D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7C3494B0-0F4C-8478-8BDC-988596CF6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E4EE8-EDE1-3B76-050D-8A88F6F1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17" y="1292058"/>
            <a:ext cx="9171566" cy="48771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9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2AF38-196C-26DF-5726-44A3AF8B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3CE3BCF-3689-4D5F-7E17-9D2A20C60363}"/>
              </a:ext>
            </a:extLst>
          </p:cNvPr>
          <p:cNvSpPr txBox="1">
            <a:spLocks/>
          </p:cNvSpPr>
          <p:nvPr/>
        </p:nvSpPr>
        <p:spPr>
          <a:xfrm>
            <a:off x="1117225" y="382987"/>
            <a:ext cx="917156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ptos" panose="021100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does it mean in the context of value chains?</a:t>
            </a:r>
          </a:p>
          <a:p>
            <a:r>
              <a:rPr lang="en-US" dirty="0"/>
              <a:t>FARMTREE PLATFORM – SCENARIO STORAGE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330FA-11C9-C970-22F4-DC65DC1702C6}"/>
              </a:ext>
            </a:extLst>
          </p:cNvPr>
          <p:cNvSpPr/>
          <p:nvPr/>
        </p:nvSpPr>
        <p:spPr>
          <a:xfrm>
            <a:off x="5670224" y="535894"/>
            <a:ext cx="1612561" cy="684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pic>
        <p:nvPicPr>
          <p:cNvPr id="13" name="Picture 12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BA67BE7F-CBF0-D960-C880-EDD67CC1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8" y="217412"/>
            <a:ext cx="1512928" cy="307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60E3E-94AD-960E-F227-9885D0F6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61" y="1213984"/>
            <a:ext cx="9045677" cy="48102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5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</p:sld>
</file>

<file path=ppt/theme/theme1.xml><?xml version="1.0" encoding="utf-8"?>
<a:theme xmlns:a="http://schemas.openxmlformats.org/drawingml/2006/main" name="Office Theme">
  <a:themeElements>
    <a:clrScheme name="FarmTree B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F903D"/>
      </a:accent2>
      <a:accent3>
        <a:srgbClr val="2C5E49"/>
      </a:accent3>
      <a:accent4>
        <a:srgbClr val="FFC000"/>
      </a:accent4>
      <a:accent5>
        <a:srgbClr val="005F3B"/>
      </a:accent5>
      <a:accent6>
        <a:srgbClr val="8DC04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FarmTree B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F903D"/>
      </a:accent2>
      <a:accent3>
        <a:srgbClr val="2C5E49"/>
      </a:accent3>
      <a:accent4>
        <a:srgbClr val="FFC000"/>
      </a:accent4>
      <a:accent5>
        <a:srgbClr val="005F3B"/>
      </a:accent5>
      <a:accent6>
        <a:srgbClr val="8DC04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FarmTree B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F903D"/>
      </a:accent2>
      <a:accent3>
        <a:srgbClr val="2C5E49"/>
      </a:accent3>
      <a:accent4>
        <a:srgbClr val="FFC000"/>
      </a:accent4>
      <a:accent5>
        <a:srgbClr val="005F3B"/>
      </a:accent5>
      <a:accent6>
        <a:srgbClr val="8DC04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7E610B0D8F8419ECB3F5BFC3928B3" ma:contentTypeVersion="18" ma:contentTypeDescription="Create a new document." ma:contentTypeScope="" ma:versionID="5735916c19ac998cb50d0356d22dfa36">
  <xsd:schema xmlns:xsd="http://www.w3.org/2001/XMLSchema" xmlns:xs="http://www.w3.org/2001/XMLSchema" xmlns:p="http://schemas.microsoft.com/office/2006/metadata/properties" xmlns:ns2="b77754c7-0405-482e-8dd4-379f82cc5ef9" xmlns:ns3="6895dafa-8f34-4d34-8b66-0248d98c7549" targetNamespace="http://schemas.microsoft.com/office/2006/metadata/properties" ma:root="true" ma:fieldsID="490aa094b8686077defccc42a5331b08" ns2:_="" ns3:_="">
    <xsd:import namespace="b77754c7-0405-482e-8dd4-379f82cc5ef9"/>
    <xsd:import namespace="6895dafa-8f34-4d34-8b66-0248d98c7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754c7-0405-482e-8dd4-379f82cc5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d3212e-eae1-40e8-8fe0-ee7dc2f24c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5dafa-8f34-4d34-8b66-0248d98c7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a61fc4-850f-4ced-9b53-bc131ed7cb25}" ma:internalName="TaxCatchAll" ma:showField="CatchAllData" ma:web="6895dafa-8f34-4d34-8b66-0248d98c7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95dafa-8f34-4d34-8b66-0248d98c7549" xsi:nil="true"/>
    <lcf76f155ced4ddcb4097134ff3c332f xmlns="b77754c7-0405-482e-8dd4-379f82cc5e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70F147-8E71-48A9-ABC1-EF7B06B2EC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DA39A-3ECB-4456-8CB4-8D4D4DA12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7754c7-0405-482e-8dd4-379f82cc5ef9"/>
    <ds:schemaRef ds:uri="6895dafa-8f34-4d34-8b66-0248d98c7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983D9E-F82A-4C1A-8620-1C8B9D66F083}">
  <ds:schemaRefs>
    <ds:schemaRef ds:uri="6895dafa-8f34-4d34-8b66-0248d98c7549"/>
    <ds:schemaRef ds:uri="b77754c7-0405-482e-8dd4-379f82cc5e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Widescreen</PresentationFormat>
  <Paragraphs>143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Symbol</vt:lpstr>
      <vt:lpstr>Wingdings</vt:lpstr>
      <vt:lpstr>Office Theme</vt:lpstr>
      <vt:lpstr>Kantoorthema</vt:lpstr>
      <vt:lpstr>1_Office Theme</vt:lpstr>
      <vt:lpstr>1_Kantoorthema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FarmTree</dc:title>
  <dc:creator>Hedzer Roodenburg Vermaat | Advance Consulting</dc:creator>
  <cp:lastModifiedBy>Roos van Haeff</cp:lastModifiedBy>
  <cp:revision>1</cp:revision>
  <cp:lastPrinted>2025-06-30T13:50:10Z</cp:lastPrinted>
  <dcterms:created xsi:type="dcterms:W3CDTF">2023-02-23T14:00:55Z</dcterms:created>
  <dcterms:modified xsi:type="dcterms:W3CDTF">2025-10-23T12:32:09Z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0x010100A3E7E610B0D8F8419ECB3F5BFC3928B3</vt:lpwstr>
  </property>
  <property fmtid="{D5CDD505-2E9C-101B-9397-08002B2CF9AE}" pid="3" name="MediaServiceImageTags">
    <vt:lpwstr/>
  </property>
  <property fmtid="{D5CDD505-2E9C-101B-9397-08002B2CF9AE}" pid="4" name="Order">
    <vt:lpwstr>7900.00000000000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