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0" r:id="rId5"/>
    <p:sldMasterId id="2147483664" r:id="rId6"/>
    <p:sldMasterId id="2147483707" r:id="rId7"/>
  </p:sldMasterIdLst>
  <p:notesMasterIdLst>
    <p:notesMasterId r:id="rId10"/>
  </p:notesMasterIdLst>
  <p:sldIdLst>
    <p:sldId id="326" r:id="rId8"/>
    <p:sldId id="378"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rivals &amp; Intro" id="{69869D8C-456D-4414-B25B-669B3EDB6AF9}">
          <p14:sldIdLst>
            <p14:sldId id="326"/>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752"/>
    <a:srgbClr val="33931D"/>
    <a:srgbClr val="C1865B"/>
    <a:srgbClr val="FFFFFF"/>
    <a:srgbClr val="9400D4"/>
    <a:srgbClr val="F8991C"/>
    <a:srgbClr val="FAB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07CA3-A01D-454B-AD5F-25283ECEBD39}" v="178" dt="2025-03-10T14:44:2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ooper" userId="b675162c-6417-4cbe-bb23-9a0e69d0295a" providerId="ADAL" clId="{BA97FFD1-BEBB-4345-823E-7910F81FF9E7}"/>
    <pc:docChg chg="undo redo custSel addSld delSld modSld sldOrd addSection delSection modSection">
      <pc:chgData name="Julia Cooper" userId="b675162c-6417-4cbe-bb23-9a0e69d0295a" providerId="ADAL" clId="{BA97FFD1-BEBB-4345-823E-7910F81FF9E7}" dt="2023-06-26T12:47:36.872" v="5333" actId="20577"/>
      <pc:docMkLst>
        <pc:docMk/>
      </pc:docMkLst>
      <pc:sldChg chg="modSp mod">
        <pc:chgData name="Julia Cooper" userId="b675162c-6417-4cbe-bb23-9a0e69d0295a" providerId="ADAL" clId="{BA97FFD1-BEBB-4345-823E-7910F81FF9E7}" dt="2023-06-26T12:47:36.872" v="5333" actId="20577"/>
        <pc:sldMkLst>
          <pc:docMk/>
          <pc:sldMk cId="911870022" sldId="256"/>
        </pc:sldMkLst>
      </pc:sldChg>
      <pc:sldChg chg="add del">
        <pc:chgData name="Julia Cooper" userId="b675162c-6417-4cbe-bb23-9a0e69d0295a" providerId="ADAL" clId="{BA97FFD1-BEBB-4345-823E-7910F81FF9E7}" dt="2023-06-23T07:16:29.652" v="270" actId="2696"/>
        <pc:sldMkLst>
          <pc:docMk/>
          <pc:sldMk cId="2013359869" sldId="257"/>
        </pc:sldMkLst>
      </pc:sldChg>
      <pc:sldChg chg="del">
        <pc:chgData name="Julia Cooper" userId="b675162c-6417-4cbe-bb23-9a0e69d0295a" providerId="ADAL" clId="{BA97FFD1-BEBB-4345-823E-7910F81FF9E7}" dt="2023-06-23T06:59:44.914" v="71" actId="2696"/>
        <pc:sldMkLst>
          <pc:docMk/>
          <pc:sldMk cId="3789343957" sldId="261"/>
        </pc:sldMkLst>
      </pc:sldChg>
      <pc:sldChg chg="modSp mod">
        <pc:chgData name="Julia Cooper" userId="b675162c-6417-4cbe-bb23-9a0e69d0295a" providerId="ADAL" clId="{BA97FFD1-BEBB-4345-823E-7910F81FF9E7}" dt="2023-06-26T12:45:53.107" v="5332" actId="403"/>
        <pc:sldMkLst>
          <pc:docMk/>
          <pc:sldMk cId="3643144694" sldId="266"/>
        </pc:sldMkLst>
      </pc:sldChg>
      <pc:sldChg chg="modSp mod">
        <pc:chgData name="Julia Cooper" userId="b675162c-6417-4cbe-bb23-9a0e69d0295a" providerId="ADAL" clId="{BA97FFD1-BEBB-4345-823E-7910F81FF9E7}" dt="2023-06-26T10:18:11.607" v="5316" actId="5793"/>
        <pc:sldMkLst>
          <pc:docMk/>
          <pc:sldMk cId="2382130069" sldId="321"/>
        </pc:sldMkLst>
      </pc:sldChg>
      <pc:sldChg chg="del">
        <pc:chgData name="Julia Cooper" userId="b675162c-6417-4cbe-bb23-9a0e69d0295a" providerId="ADAL" clId="{BA97FFD1-BEBB-4345-823E-7910F81FF9E7}" dt="2023-06-23T07:00:59.375" v="106" actId="2696"/>
        <pc:sldMkLst>
          <pc:docMk/>
          <pc:sldMk cId="3777878648" sldId="326"/>
        </pc:sldMkLst>
      </pc:sldChg>
      <pc:sldChg chg="add del">
        <pc:chgData name="Julia Cooper" userId="b675162c-6417-4cbe-bb23-9a0e69d0295a" providerId="ADAL" clId="{BA97FFD1-BEBB-4345-823E-7910F81FF9E7}" dt="2023-06-23T07:16:23.757" v="269" actId="2696"/>
        <pc:sldMkLst>
          <pc:docMk/>
          <pc:sldMk cId="3148179160" sldId="351"/>
        </pc:sldMkLst>
      </pc:sldChg>
      <pc:sldChg chg="del">
        <pc:chgData name="Julia Cooper" userId="b675162c-6417-4cbe-bb23-9a0e69d0295a" providerId="ADAL" clId="{BA97FFD1-BEBB-4345-823E-7910F81FF9E7}" dt="2023-06-23T06:59:51.235" v="72" actId="2696"/>
        <pc:sldMkLst>
          <pc:docMk/>
          <pc:sldMk cId="626352460" sldId="354"/>
        </pc:sldMkLst>
      </pc:sldChg>
      <pc:sldChg chg="addSp delSp modSp add del mod">
        <pc:chgData name="Julia Cooper" userId="b675162c-6417-4cbe-bb23-9a0e69d0295a" providerId="ADAL" clId="{BA97FFD1-BEBB-4345-823E-7910F81FF9E7}" dt="2023-06-23T07:16:56.283" v="348" actId="478"/>
        <pc:sldMkLst>
          <pc:docMk/>
          <pc:sldMk cId="515627140" sldId="355"/>
        </pc:sldMkLst>
      </pc:sldChg>
      <pc:sldChg chg="addSp delSp modSp mod">
        <pc:chgData name="Julia Cooper" userId="b675162c-6417-4cbe-bb23-9a0e69d0295a" providerId="ADAL" clId="{BA97FFD1-BEBB-4345-823E-7910F81FF9E7}" dt="2023-06-25T19:20:17.371" v="5090" actId="1076"/>
        <pc:sldMkLst>
          <pc:docMk/>
          <pc:sldMk cId="1643293240" sldId="356"/>
        </pc:sldMkLst>
      </pc:sldChg>
      <pc:sldChg chg="modSp mod">
        <pc:chgData name="Julia Cooper" userId="b675162c-6417-4cbe-bb23-9a0e69d0295a" providerId="ADAL" clId="{BA97FFD1-BEBB-4345-823E-7910F81FF9E7}" dt="2023-06-23T07:19:30.536" v="502" actId="20577"/>
        <pc:sldMkLst>
          <pc:docMk/>
          <pc:sldMk cId="1538853815" sldId="357"/>
        </pc:sldMkLst>
      </pc:sldChg>
      <pc:sldChg chg="del">
        <pc:chgData name="Julia Cooper" userId="b675162c-6417-4cbe-bb23-9a0e69d0295a" providerId="ADAL" clId="{BA97FFD1-BEBB-4345-823E-7910F81FF9E7}" dt="2023-06-23T07:20:19.240" v="503" actId="2696"/>
        <pc:sldMkLst>
          <pc:docMk/>
          <pc:sldMk cId="4222807756" sldId="359"/>
        </pc:sldMkLst>
      </pc:sldChg>
      <pc:sldChg chg="modSp mod">
        <pc:chgData name="Julia Cooper" userId="b675162c-6417-4cbe-bb23-9a0e69d0295a" providerId="ADAL" clId="{BA97FFD1-BEBB-4345-823E-7910F81FF9E7}" dt="2023-06-23T07:02:23.481" v="156" actId="1076"/>
        <pc:sldMkLst>
          <pc:docMk/>
          <pc:sldMk cId="3531451622" sldId="360"/>
        </pc:sldMkLst>
      </pc:sldChg>
      <pc:sldChg chg="addSp delSp modSp new mod">
        <pc:chgData name="Julia Cooper" userId="b675162c-6417-4cbe-bb23-9a0e69d0295a" providerId="ADAL" clId="{BA97FFD1-BEBB-4345-823E-7910F81FF9E7}" dt="2023-06-23T07:11:50.435" v="237" actId="1038"/>
        <pc:sldMkLst>
          <pc:docMk/>
          <pc:sldMk cId="233574530" sldId="361"/>
        </pc:sldMkLst>
      </pc:sldChg>
      <pc:sldChg chg="addSp delSp modSp new mod setBg modClrScheme modAnim chgLayout">
        <pc:chgData name="Julia Cooper" userId="b675162c-6417-4cbe-bb23-9a0e69d0295a" providerId="ADAL" clId="{BA97FFD1-BEBB-4345-823E-7910F81FF9E7}" dt="2023-06-25T19:18:43.293" v="5073"/>
        <pc:sldMkLst>
          <pc:docMk/>
          <pc:sldMk cId="577840411" sldId="362"/>
        </pc:sldMkLst>
      </pc:sldChg>
      <pc:sldChg chg="addSp delSp modSp new mod setBg modAnim modNotesTx">
        <pc:chgData name="Julia Cooper" userId="b675162c-6417-4cbe-bb23-9a0e69d0295a" providerId="ADAL" clId="{BA97FFD1-BEBB-4345-823E-7910F81FF9E7}" dt="2023-06-26T10:18:31.359" v="5319" actId="1076"/>
        <pc:sldMkLst>
          <pc:docMk/>
          <pc:sldMk cId="2337284409" sldId="363"/>
        </pc:sldMkLst>
      </pc:sldChg>
      <pc:sldChg chg="addSp delSp modSp add mod setBg modAnim modNotesTx">
        <pc:chgData name="Julia Cooper" userId="b675162c-6417-4cbe-bb23-9a0e69d0295a" providerId="ADAL" clId="{BA97FFD1-BEBB-4345-823E-7910F81FF9E7}" dt="2023-06-26T10:18:43.945" v="5322" actId="1076"/>
        <pc:sldMkLst>
          <pc:docMk/>
          <pc:sldMk cId="1703745102" sldId="364"/>
        </pc:sldMkLst>
      </pc:sldChg>
      <pc:sldChg chg="addSp delSp modSp add mod ord modClrScheme modAnim chgLayout modNotesTx">
        <pc:chgData name="Julia Cooper" userId="b675162c-6417-4cbe-bb23-9a0e69d0295a" providerId="ADAL" clId="{BA97FFD1-BEBB-4345-823E-7910F81FF9E7}" dt="2023-06-25T19:36:30.345" v="5248" actId="1076"/>
        <pc:sldMkLst>
          <pc:docMk/>
          <pc:sldMk cId="1960732157" sldId="365"/>
        </pc:sldMkLst>
      </pc:sldChg>
      <pc:sldChg chg="modSp add del mod modNotesTx">
        <pc:chgData name="Julia Cooper" userId="b675162c-6417-4cbe-bb23-9a0e69d0295a" providerId="ADAL" clId="{BA97FFD1-BEBB-4345-823E-7910F81FF9E7}" dt="2023-06-25T18:51:00.220" v="4837" actId="2696"/>
        <pc:sldMkLst>
          <pc:docMk/>
          <pc:sldMk cId="1159335452" sldId="366"/>
        </pc:sldMkLst>
      </pc:sldChg>
      <pc:sldChg chg="addSp delSp modSp add mod ord modClrScheme chgLayout modNotesTx">
        <pc:chgData name="Julia Cooper" userId="b675162c-6417-4cbe-bb23-9a0e69d0295a" providerId="ADAL" clId="{BA97FFD1-BEBB-4345-823E-7910F81FF9E7}" dt="2023-06-25T19:14:24.965" v="4993" actId="20577"/>
        <pc:sldMkLst>
          <pc:docMk/>
          <pc:sldMk cId="2765292542" sldId="367"/>
        </pc:sldMkLst>
      </pc:sldChg>
      <pc:sldChg chg="addSp delSp modSp add mod setBg modAnim modNotesTx">
        <pc:chgData name="Julia Cooper" userId="b675162c-6417-4cbe-bb23-9a0e69d0295a" providerId="ADAL" clId="{BA97FFD1-BEBB-4345-823E-7910F81FF9E7}" dt="2023-06-25T19:48:05.221" v="5289"/>
        <pc:sldMkLst>
          <pc:docMk/>
          <pc:sldMk cId="549757680" sldId="368"/>
        </pc:sldMkLst>
      </pc:sldChg>
      <pc:sldChg chg="addSp delSp modSp mod setBg modClrScheme chgLayout">
        <pc:chgData name="Julia Cooper" userId="b675162c-6417-4cbe-bb23-9a0e69d0295a" providerId="ADAL" clId="{BA97FFD1-BEBB-4345-823E-7910F81FF9E7}" dt="2023-06-25T19:19:40.163" v="5088" actId="1076"/>
        <pc:sldMkLst>
          <pc:docMk/>
          <pc:sldMk cId="4181344469" sldId="369"/>
        </pc:sldMkLst>
      </pc:sldChg>
      <pc:sldChg chg="del">
        <pc:chgData name="Julia Cooper" userId="b675162c-6417-4cbe-bb23-9a0e69d0295a" providerId="ADAL" clId="{BA97FFD1-BEBB-4345-823E-7910F81FF9E7}" dt="2023-06-25T18:47:19.844" v="4794" actId="2696"/>
        <pc:sldMkLst>
          <pc:docMk/>
          <pc:sldMk cId="4061353598" sldId="370"/>
        </pc:sldMkLst>
      </pc:sldChg>
      <pc:sldChg chg="addSp delSp modSp mod setBg modAnim modNotesTx">
        <pc:chgData name="Julia Cooper" userId="b675162c-6417-4cbe-bb23-9a0e69d0295a" providerId="ADAL" clId="{BA97FFD1-BEBB-4345-823E-7910F81FF9E7}" dt="2023-06-25T19:02:41.557" v="4905"/>
        <pc:sldMkLst>
          <pc:docMk/>
          <pc:sldMk cId="2959593100" sldId="371"/>
        </pc:sldMkLst>
      </pc:sldChg>
      <pc:sldChg chg="addSp delSp modSp mod setBg delAnim modAnim modNotesTx">
        <pc:chgData name="Julia Cooper" userId="b675162c-6417-4cbe-bb23-9a0e69d0295a" providerId="ADAL" clId="{BA97FFD1-BEBB-4345-823E-7910F81FF9E7}" dt="2023-06-25T19:36:55.767" v="5249"/>
        <pc:sldMkLst>
          <pc:docMk/>
          <pc:sldMk cId="2976543795" sldId="372"/>
        </pc:sldMkLst>
      </pc:sldChg>
      <pc:sldChg chg="addSp delSp modSp mod">
        <pc:chgData name="Julia Cooper" userId="b675162c-6417-4cbe-bb23-9a0e69d0295a" providerId="ADAL" clId="{BA97FFD1-BEBB-4345-823E-7910F81FF9E7}" dt="2023-06-25T19:03:17.007" v="4910" actId="1076"/>
        <pc:sldMkLst>
          <pc:docMk/>
          <pc:sldMk cId="625810009" sldId="373"/>
        </pc:sldMkLst>
      </pc:sldChg>
      <pc:sldChg chg="addSp new del">
        <pc:chgData name="Julia Cooper" userId="b675162c-6417-4cbe-bb23-9a0e69d0295a" providerId="ADAL" clId="{BA97FFD1-BEBB-4345-823E-7910F81FF9E7}" dt="2023-06-25T19:01:47.553" v="4901" actId="2696"/>
        <pc:sldMkLst>
          <pc:docMk/>
          <pc:sldMk cId="2592221582" sldId="373"/>
        </pc:sldMkLst>
      </pc:sldChg>
      <pc:sldChg chg="modSp mod modAnim delDesignElem">
        <pc:chgData name="Julia Cooper" userId="b675162c-6417-4cbe-bb23-9a0e69d0295a" providerId="ADAL" clId="{BA97FFD1-BEBB-4345-823E-7910F81FF9E7}" dt="2023-06-26T10:18:23.293" v="5318" actId="14100"/>
        <pc:sldMkLst>
          <pc:docMk/>
          <pc:sldMk cId="2385172968" sldId="374"/>
        </pc:sldMkLst>
      </pc:sldChg>
      <pc:sldChg chg="addSp delSp modSp mod setBg">
        <pc:chgData name="Julia Cooper" userId="b675162c-6417-4cbe-bb23-9a0e69d0295a" providerId="ADAL" clId="{BA97FFD1-BEBB-4345-823E-7910F81FF9E7}" dt="2023-06-25T19:23:51.324" v="5100" actId="403"/>
        <pc:sldMkLst>
          <pc:docMk/>
          <pc:sldMk cId="1965921983" sldId="375"/>
        </pc:sldMkLst>
      </pc:sldChg>
      <pc:sldChg chg="addSp delSp modSp mod setBg">
        <pc:chgData name="Julia Cooper" userId="b675162c-6417-4cbe-bb23-9a0e69d0295a" providerId="ADAL" clId="{BA97FFD1-BEBB-4345-823E-7910F81FF9E7}" dt="2023-06-25T19:14:17.125" v="4988" actId="20577"/>
        <pc:sldMkLst>
          <pc:docMk/>
          <pc:sldMk cId="4124992451" sldId="376"/>
        </pc:sldMkLst>
      </pc:sldChg>
      <pc:sldChg chg="addSp delSp modSp new mod ord setBg">
        <pc:chgData name="Julia Cooper" userId="b675162c-6417-4cbe-bb23-9a0e69d0295a" providerId="ADAL" clId="{BA97FFD1-BEBB-4345-823E-7910F81FF9E7}" dt="2023-06-25T19:33:28.526" v="5211" actId="20577"/>
        <pc:sldMkLst>
          <pc:docMk/>
          <pc:sldMk cId="4198899795" sldId="377"/>
        </pc:sldMkLst>
      </pc:sldChg>
    </pc:docChg>
  </pc:docChgLst>
  <pc:docChgLst>
    <pc:chgData name="Janie Caldbeck" userId="072e3069-832c-4d3d-8094-242cc32953b7" providerId="ADAL" clId="{30D07CA3-A01D-454B-AD5F-25283ECEBD39}"/>
    <pc:docChg chg="undo custSel addSld delSld modSld sldOrd delMainMaster delSection modSection">
      <pc:chgData name="Janie Caldbeck" userId="072e3069-832c-4d3d-8094-242cc32953b7" providerId="ADAL" clId="{30D07CA3-A01D-454B-AD5F-25283ECEBD39}" dt="2025-03-11T10:32:02.550" v="2744" actId="6549"/>
      <pc:docMkLst>
        <pc:docMk/>
      </pc:docMkLst>
      <pc:sldChg chg="del">
        <pc:chgData name="Janie Caldbeck" userId="072e3069-832c-4d3d-8094-242cc32953b7" providerId="ADAL" clId="{30D07CA3-A01D-454B-AD5F-25283ECEBD39}" dt="2025-03-10T10:24:46.479" v="329" actId="2696"/>
        <pc:sldMkLst>
          <pc:docMk/>
          <pc:sldMk cId="911870022" sldId="256"/>
        </pc:sldMkLst>
      </pc:sldChg>
      <pc:sldChg chg="del">
        <pc:chgData name="Janie Caldbeck" userId="072e3069-832c-4d3d-8094-242cc32953b7" providerId="ADAL" clId="{30D07CA3-A01D-454B-AD5F-25283ECEBD39}" dt="2025-03-10T09:35:38.613" v="4" actId="2696"/>
        <pc:sldMkLst>
          <pc:docMk/>
          <pc:sldMk cId="1215518079" sldId="257"/>
        </pc:sldMkLst>
      </pc:sldChg>
      <pc:sldChg chg="addSp delSp modSp add del mod ord">
        <pc:chgData name="Janie Caldbeck" userId="072e3069-832c-4d3d-8094-242cc32953b7" providerId="ADAL" clId="{30D07CA3-A01D-454B-AD5F-25283ECEBD39}" dt="2025-03-10T14:44:25.741" v="2743" actId="47"/>
        <pc:sldMkLst>
          <pc:docMk/>
          <pc:sldMk cId="2924961994" sldId="257"/>
        </pc:sldMkLst>
        <pc:spChg chg="mod">
          <ac:chgData name="Janie Caldbeck" userId="072e3069-832c-4d3d-8094-242cc32953b7" providerId="ADAL" clId="{30D07CA3-A01D-454B-AD5F-25283ECEBD39}" dt="2025-03-10T10:30:48.472" v="374" actId="20577"/>
          <ac:spMkLst>
            <pc:docMk/>
            <pc:sldMk cId="2924961994" sldId="257"/>
            <ac:spMk id="8" creationId="{BA101618-1580-7943-5A6D-AD189A578C2E}"/>
          </ac:spMkLst>
        </pc:spChg>
        <pc:spChg chg="add mod">
          <ac:chgData name="Janie Caldbeck" userId="072e3069-832c-4d3d-8094-242cc32953b7" providerId="ADAL" clId="{30D07CA3-A01D-454B-AD5F-25283ECEBD39}" dt="2025-03-10T11:13:53.415" v="1123" actId="255"/>
          <ac:spMkLst>
            <pc:docMk/>
            <pc:sldMk cId="2924961994" sldId="257"/>
            <ac:spMk id="10" creationId="{51635F37-16F6-7130-E31B-B88B0F921BD5}"/>
          </ac:spMkLst>
        </pc:spChg>
        <pc:picChg chg="mod">
          <ac:chgData name="Janie Caldbeck" userId="072e3069-832c-4d3d-8094-242cc32953b7" providerId="ADAL" clId="{30D07CA3-A01D-454B-AD5F-25283ECEBD39}" dt="2025-03-10T11:13:35.973" v="1121" actId="1076"/>
          <ac:picMkLst>
            <pc:docMk/>
            <pc:sldMk cId="2924961994" sldId="257"/>
            <ac:picMk id="7" creationId="{4433438A-48C3-2648-910E-C86CE1A76BA0}"/>
          </ac:picMkLst>
        </pc:picChg>
        <pc:picChg chg="add del mod">
          <ac:chgData name="Janie Caldbeck" userId="072e3069-832c-4d3d-8094-242cc32953b7" providerId="ADAL" clId="{30D07CA3-A01D-454B-AD5F-25283ECEBD39}" dt="2025-03-10T11:11:15.957" v="1028" actId="478"/>
          <ac:picMkLst>
            <pc:docMk/>
            <pc:sldMk cId="2924961994" sldId="257"/>
            <ac:picMk id="9" creationId="{8985558F-8444-EFC3-CABF-E636D4DA22CE}"/>
          </ac:picMkLst>
        </pc:picChg>
      </pc:sldChg>
      <pc:sldChg chg="del">
        <pc:chgData name="Janie Caldbeck" userId="072e3069-832c-4d3d-8094-242cc32953b7" providerId="ADAL" clId="{30D07CA3-A01D-454B-AD5F-25283ECEBD39}" dt="2025-03-10T09:35:44.858" v="5" actId="2696"/>
        <pc:sldMkLst>
          <pc:docMk/>
          <pc:sldMk cId="1254604948" sldId="258"/>
        </pc:sldMkLst>
      </pc:sldChg>
      <pc:sldChg chg="del">
        <pc:chgData name="Janie Caldbeck" userId="072e3069-832c-4d3d-8094-242cc32953b7" providerId="ADAL" clId="{30D07CA3-A01D-454B-AD5F-25283ECEBD39}" dt="2025-03-10T09:36:06.626" v="6" actId="2696"/>
        <pc:sldMkLst>
          <pc:docMk/>
          <pc:sldMk cId="3068057270" sldId="259"/>
        </pc:sldMkLst>
      </pc:sldChg>
      <pc:sldChg chg="modSp del mod">
        <pc:chgData name="Janie Caldbeck" userId="072e3069-832c-4d3d-8094-242cc32953b7" providerId="ADAL" clId="{30D07CA3-A01D-454B-AD5F-25283ECEBD39}" dt="2025-03-10T12:44:07.381" v="1234" actId="2696"/>
        <pc:sldMkLst>
          <pc:docMk/>
          <pc:sldMk cId="199604574" sldId="264"/>
        </pc:sldMkLst>
        <pc:spChg chg="mod">
          <ac:chgData name="Janie Caldbeck" userId="072e3069-832c-4d3d-8094-242cc32953b7" providerId="ADAL" clId="{30D07CA3-A01D-454B-AD5F-25283ECEBD39}" dt="2025-03-10T12:43:01.593" v="1227" actId="21"/>
          <ac:spMkLst>
            <pc:docMk/>
            <pc:sldMk cId="199604574" sldId="264"/>
            <ac:spMk id="9" creationId="{39B5FE63-A636-E913-934C-CA7EF018E360}"/>
          </ac:spMkLst>
        </pc:spChg>
        <pc:spChg chg="mod">
          <ac:chgData name="Janie Caldbeck" userId="072e3069-832c-4d3d-8094-242cc32953b7" providerId="ADAL" clId="{30D07CA3-A01D-454B-AD5F-25283ECEBD39}" dt="2025-03-10T12:42:31.118" v="1132" actId="20577"/>
          <ac:spMkLst>
            <pc:docMk/>
            <pc:sldMk cId="199604574" sldId="264"/>
            <ac:spMk id="10" creationId="{301C9DDC-3E8A-078C-1B86-255C6AECFB36}"/>
          </ac:spMkLst>
        </pc:spChg>
        <pc:picChg chg="mod">
          <ac:chgData name="Janie Caldbeck" userId="072e3069-832c-4d3d-8094-242cc32953b7" providerId="ADAL" clId="{30D07CA3-A01D-454B-AD5F-25283ECEBD39}" dt="2025-03-10T09:51:24.952" v="65" actId="1076"/>
          <ac:picMkLst>
            <pc:docMk/>
            <pc:sldMk cId="199604574" sldId="264"/>
            <ac:picMk id="6" creationId="{F892A528-0C53-DD2F-64AA-7BC0335592D6}"/>
          </ac:picMkLst>
        </pc:picChg>
      </pc:sldChg>
      <pc:sldChg chg="del">
        <pc:chgData name="Janie Caldbeck" userId="072e3069-832c-4d3d-8094-242cc32953b7" providerId="ADAL" clId="{30D07CA3-A01D-454B-AD5F-25283ECEBD39}" dt="2025-03-10T09:34:02.539" v="0" actId="2696"/>
        <pc:sldMkLst>
          <pc:docMk/>
          <pc:sldMk cId="3643144694" sldId="266"/>
        </pc:sldMkLst>
      </pc:sldChg>
      <pc:sldChg chg="del">
        <pc:chgData name="Janie Caldbeck" userId="072e3069-832c-4d3d-8094-242cc32953b7" providerId="ADAL" clId="{30D07CA3-A01D-454B-AD5F-25283ECEBD39}" dt="2025-03-10T09:40:19.165" v="14" actId="2696"/>
        <pc:sldMkLst>
          <pc:docMk/>
          <pc:sldMk cId="2382130069" sldId="321"/>
        </pc:sldMkLst>
      </pc:sldChg>
      <pc:sldChg chg="addSp delSp modSp add mod ord setBg modNotesTx">
        <pc:chgData name="Janie Caldbeck" userId="072e3069-832c-4d3d-8094-242cc32953b7" providerId="ADAL" clId="{30D07CA3-A01D-454B-AD5F-25283ECEBD39}" dt="2025-03-11T10:32:02.550" v="2744" actId="6549"/>
        <pc:sldMkLst>
          <pc:docMk/>
          <pc:sldMk cId="3777878648" sldId="326"/>
        </pc:sldMkLst>
        <pc:spChg chg="mod">
          <ac:chgData name="Janie Caldbeck" userId="072e3069-832c-4d3d-8094-242cc32953b7" providerId="ADAL" clId="{30D07CA3-A01D-454B-AD5F-25283ECEBD39}" dt="2025-03-10T11:10:02.433" v="1023" actId="20577"/>
          <ac:spMkLst>
            <pc:docMk/>
            <pc:sldMk cId="3777878648" sldId="326"/>
            <ac:spMk id="3" creationId="{69CF77C5-9F6B-451C-B03D-A5E55E0DAC90}"/>
          </ac:spMkLst>
        </pc:spChg>
        <pc:spChg chg="add del mod">
          <ac:chgData name="Janie Caldbeck" userId="072e3069-832c-4d3d-8094-242cc32953b7" providerId="ADAL" clId="{30D07CA3-A01D-454B-AD5F-25283ECEBD39}" dt="2025-03-10T10:38:47.536" v="479" actId="931"/>
          <ac:spMkLst>
            <pc:docMk/>
            <pc:sldMk cId="3777878648" sldId="326"/>
            <ac:spMk id="9" creationId="{BCEFAA6C-03BA-76D7-DFE4-12C163F28D11}"/>
          </ac:spMkLst>
        </pc:spChg>
        <pc:spChg chg="mod">
          <ac:chgData name="Janie Caldbeck" userId="072e3069-832c-4d3d-8094-242cc32953b7" providerId="ADAL" clId="{30D07CA3-A01D-454B-AD5F-25283ECEBD39}" dt="2025-03-10T09:48:35.538" v="59"/>
          <ac:spMkLst>
            <pc:docMk/>
            <pc:sldMk cId="3777878648" sldId="326"/>
            <ac:spMk id="29" creationId="{EB7FA994-B153-45E4-B5FD-FF6CABD2DBFF}"/>
          </ac:spMkLst>
        </pc:spChg>
        <pc:picChg chg="del">
          <ac:chgData name="Janie Caldbeck" userId="072e3069-832c-4d3d-8094-242cc32953b7" providerId="ADAL" clId="{30D07CA3-A01D-454B-AD5F-25283ECEBD39}" dt="2025-03-10T10:43:05.775" v="503" actId="478"/>
          <ac:picMkLst>
            <pc:docMk/>
            <pc:sldMk cId="3777878648" sldId="326"/>
            <ac:picMk id="4" creationId="{45441173-7CFF-7B09-365E-0C9A0E0E2420}"/>
          </ac:picMkLst>
        </pc:picChg>
        <pc:picChg chg="add del mod">
          <ac:chgData name="Janie Caldbeck" userId="072e3069-832c-4d3d-8094-242cc32953b7" providerId="ADAL" clId="{30D07CA3-A01D-454B-AD5F-25283ECEBD39}" dt="2025-03-10T10:38:30.810" v="478" actId="478"/>
          <ac:picMkLst>
            <pc:docMk/>
            <pc:sldMk cId="3777878648" sldId="326"/>
            <ac:picMk id="5" creationId="{F92C1487-5A3D-36FA-BDB0-B2F2AAF608ED}"/>
          </ac:picMkLst>
        </pc:picChg>
        <pc:picChg chg="del">
          <ac:chgData name="Janie Caldbeck" userId="072e3069-832c-4d3d-8094-242cc32953b7" providerId="ADAL" clId="{30D07CA3-A01D-454B-AD5F-25283ECEBD39}" dt="2025-03-10T10:43:03.772" v="502" actId="478"/>
          <ac:picMkLst>
            <pc:docMk/>
            <pc:sldMk cId="3777878648" sldId="326"/>
            <ac:picMk id="6" creationId="{1DD08F9B-4E2E-9FC5-544F-4416F9EA81ED}"/>
          </ac:picMkLst>
        </pc:picChg>
        <pc:picChg chg="del">
          <ac:chgData name="Janie Caldbeck" userId="072e3069-832c-4d3d-8094-242cc32953b7" providerId="ADAL" clId="{30D07CA3-A01D-454B-AD5F-25283ECEBD39}" dt="2025-03-10T10:43:11.285" v="504" actId="478"/>
          <ac:picMkLst>
            <pc:docMk/>
            <pc:sldMk cId="3777878648" sldId="326"/>
            <ac:picMk id="7" creationId="{85236A43-6BDB-0839-357A-C3DA7C576B5C}"/>
          </ac:picMkLst>
        </pc:picChg>
        <pc:picChg chg="add mod">
          <ac:chgData name="Janie Caldbeck" userId="072e3069-832c-4d3d-8094-242cc32953b7" providerId="ADAL" clId="{30D07CA3-A01D-454B-AD5F-25283ECEBD39}" dt="2025-03-10T11:03:38.845" v="996" actId="14826"/>
          <ac:picMkLst>
            <pc:docMk/>
            <pc:sldMk cId="3777878648" sldId="326"/>
            <ac:picMk id="11" creationId="{1031E2CA-FFAB-6E74-5C71-C5C365FCE143}"/>
          </ac:picMkLst>
        </pc:picChg>
        <pc:picChg chg="mod">
          <ac:chgData name="Janie Caldbeck" userId="072e3069-832c-4d3d-8094-242cc32953b7" providerId="ADAL" clId="{30D07CA3-A01D-454B-AD5F-25283ECEBD39}" dt="2025-03-10T10:59:57.576" v="995" actId="14826"/>
          <ac:picMkLst>
            <pc:docMk/>
            <pc:sldMk cId="3777878648" sldId="326"/>
            <ac:picMk id="12" creationId="{DEF738F3-3ED1-4807-B7DF-B6B70629C4E5}"/>
          </ac:picMkLst>
        </pc:picChg>
        <pc:picChg chg="add del">
          <ac:chgData name="Janie Caldbeck" userId="072e3069-832c-4d3d-8094-242cc32953b7" providerId="ADAL" clId="{30D07CA3-A01D-454B-AD5F-25283ECEBD39}" dt="2025-03-10T10:57:54.379" v="990" actId="478"/>
          <ac:picMkLst>
            <pc:docMk/>
            <pc:sldMk cId="3777878648" sldId="326"/>
            <ac:picMk id="13" creationId="{42DF1D82-5C0A-0730-1188-F518037876BA}"/>
          </ac:picMkLst>
        </pc:picChg>
        <pc:picChg chg="del">
          <ac:chgData name="Janie Caldbeck" userId="072e3069-832c-4d3d-8094-242cc32953b7" providerId="ADAL" clId="{30D07CA3-A01D-454B-AD5F-25283ECEBD39}" dt="2025-03-10T10:38:01.883" v="477" actId="478"/>
          <ac:picMkLst>
            <pc:docMk/>
            <pc:sldMk cId="3777878648" sldId="326"/>
            <ac:picMk id="25" creationId="{26B4E439-15BE-4848-B2FE-CFA129F1B159}"/>
          </ac:picMkLst>
        </pc:picChg>
      </pc:sldChg>
      <pc:sldChg chg="del">
        <pc:chgData name="Janie Caldbeck" userId="072e3069-832c-4d3d-8094-242cc32953b7" providerId="ADAL" clId="{30D07CA3-A01D-454B-AD5F-25283ECEBD39}" dt="2025-03-10T09:41:28.136" v="47" actId="2696"/>
        <pc:sldMkLst>
          <pc:docMk/>
          <pc:sldMk cId="515627140" sldId="355"/>
        </pc:sldMkLst>
      </pc:sldChg>
      <pc:sldChg chg="addSp delSp modSp del mod">
        <pc:chgData name="Janie Caldbeck" userId="072e3069-832c-4d3d-8094-242cc32953b7" providerId="ADAL" clId="{30D07CA3-A01D-454B-AD5F-25283ECEBD39}" dt="2025-03-10T12:44:03.511" v="1233" actId="2696"/>
        <pc:sldMkLst>
          <pc:docMk/>
          <pc:sldMk cId="1643293240" sldId="356"/>
        </pc:sldMkLst>
        <pc:spChg chg="mod">
          <ac:chgData name="Janie Caldbeck" userId="072e3069-832c-4d3d-8094-242cc32953b7" providerId="ADAL" clId="{30D07CA3-A01D-454B-AD5F-25283ECEBD39}" dt="2025-03-10T10:28:40.338" v="345" actId="26606"/>
          <ac:spMkLst>
            <pc:docMk/>
            <pc:sldMk cId="1643293240" sldId="356"/>
            <ac:spMk id="2" creationId="{F14FF53F-0911-FD4B-0A21-1100545C78E3}"/>
          </ac:spMkLst>
        </pc:spChg>
        <pc:spChg chg="del">
          <ac:chgData name="Janie Caldbeck" userId="072e3069-832c-4d3d-8094-242cc32953b7" providerId="ADAL" clId="{30D07CA3-A01D-454B-AD5F-25283ECEBD39}" dt="2025-03-10T10:25:42.900" v="331" actId="34307"/>
          <ac:spMkLst>
            <pc:docMk/>
            <pc:sldMk cId="1643293240" sldId="356"/>
            <ac:spMk id="5" creationId="{D79674D9-4125-8D65-15F4-91F6ECE7F305}"/>
          </ac:spMkLst>
        </pc:spChg>
        <pc:spChg chg="add del mod">
          <ac:chgData name="Janie Caldbeck" userId="072e3069-832c-4d3d-8094-242cc32953b7" providerId="ADAL" clId="{30D07CA3-A01D-454B-AD5F-25283ECEBD39}" dt="2025-03-10T10:28:40.338" v="345" actId="26606"/>
          <ac:spMkLst>
            <pc:docMk/>
            <pc:sldMk cId="1643293240" sldId="356"/>
            <ac:spMk id="8" creationId="{EA573891-88B2-3360-863B-F485B0E6171B}"/>
          </ac:spMkLst>
        </pc:spChg>
        <pc:spChg chg="del">
          <ac:chgData name="Janie Caldbeck" userId="072e3069-832c-4d3d-8094-242cc32953b7" providerId="ADAL" clId="{30D07CA3-A01D-454B-AD5F-25283ECEBD39}" dt="2025-03-10T10:28:40.338" v="345" actId="26606"/>
          <ac:spMkLst>
            <pc:docMk/>
            <pc:sldMk cId="1643293240" sldId="356"/>
            <ac:spMk id="1035" creationId="{5871FC61-DD4E-47D4-81FD-8A7E7D12B371}"/>
          </ac:spMkLst>
        </pc:spChg>
        <pc:spChg chg="del">
          <ac:chgData name="Janie Caldbeck" userId="072e3069-832c-4d3d-8094-242cc32953b7" providerId="ADAL" clId="{30D07CA3-A01D-454B-AD5F-25283ECEBD39}" dt="2025-03-10T10:28:40.338" v="345" actId="26606"/>
          <ac:spMkLst>
            <pc:docMk/>
            <pc:sldMk cId="1643293240" sldId="356"/>
            <ac:spMk id="1037" creationId="{8B598134-D292-43E6-9C55-117198046913}"/>
          </ac:spMkLst>
        </pc:spChg>
        <pc:spChg chg="del">
          <ac:chgData name="Janie Caldbeck" userId="072e3069-832c-4d3d-8094-242cc32953b7" providerId="ADAL" clId="{30D07CA3-A01D-454B-AD5F-25283ECEBD39}" dt="2025-03-10T10:28:40.338" v="345" actId="26606"/>
          <ac:spMkLst>
            <pc:docMk/>
            <pc:sldMk cId="1643293240" sldId="356"/>
            <ac:spMk id="1039" creationId="{829A1E2C-5AC8-40FC-99E9-832069D39792}"/>
          </ac:spMkLst>
        </pc:spChg>
        <pc:spChg chg="mod">
          <ac:chgData name="Janie Caldbeck" userId="072e3069-832c-4d3d-8094-242cc32953b7" providerId="ADAL" clId="{30D07CA3-A01D-454B-AD5F-25283ECEBD39}" dt="2025-03-10T10:29:36.991" v="361" actId="20577"/>
          <ac:spMkLst>
            <pc:docMk/>
            <pc:sldMk cId="1643293240" sldId="356"/>
            <ac:spMk id="1043" creationId="{6AC92FEF-2073-466F-3255-D66CE19081E1}"/>
          </ac:spMkLst>
        </pc:spChg>
        <pc:spChg chg="add">
          <ac:chgData name="Janie Caldbeck" userId="072e3069-832c-4d3d-8094-242cc32953b7" providerId="ADAL" clId="{30D07CA3-A01D-454B-AD5F-25283ECEBD39}" dt="2025-03-10T10:28:40.338" v="345" actId="26606"/>
          <ac:spMkLst>
            <pc:docMk/>
            <pc:sldMk cId="1643293240" sldId="356"/>
            <ac:spMk id="1050" creationId="{79579F2F-A4FB-4FC7-879A-E4EAAD7C8249}"/>
          </ac:spMkLst>
        </pc:spChg>
        <pc:spChg chg="add">
          <ac:chgData name="Janie Caldbeck" userId="072e3069-832c-4d3d-8094-242cc32953b7" providerId="ADAL" clId="{30D07CA3-A01D-454B-AD5F-25283ECEBD39}" dt="2025-03-10T10:28:40.338" v="345" actId="26606"/>
          <ac:spMkLst>
            <pc:docMk/>
            <pc:sldMk cId="1643293240" sldId="356"/>
            <ac:spMk id="1052" creationId="{BEF75F41-E372-0EE3-74AC-DC14A4472A1E}"/>
          </ac:spMkLst>
        </pc:spChg>
        <pc:spChg chg="add">
          <ac:chgData name="Janie Caldbeck" userId="072e3069-832c-4d3d-8094-242cc32953b7" providerId="ADAL" clId="{30D07CA3-A01D-454B-AD5F-25283ECEBD39}" dt="2025-03-10T10:28:40.338" v="345" actId="26606"/>
          <ac:spMkLst>
            <pc:docMk/>
            <pc:sldMk cId="1643293240" sldId="356"/>
            <ac:spMk id="1054" creationId="{519666C0-D5A3-44A4-B225-389ABCB925D0}"/>
          </ac:spMkLst>
        </pc:spChg>
        <pc:spChg chg="add">
          <ac:chgData name="Janie Caldbeck" userId="072e3069-832c-4d3d-8094-242cc32953b7" providerId="ADAL" clId="{30D07CA3-A01D-454B-AD5F-25283ECEBD39}" dt="2025-03-10T10:28:40.338" v="345" actId="26606"/>
          <ac:spMkLst>
            <pc:docMk/>
            <pc:sldMk cId="1643293240" sldId="356"/>
            <ac:spMk id="1056" creationId="{377D451B-6B80-0FCB-8370-BB5DB3DECA65}"/>
          </ac:spMkLst>
        </pc:spChg>
        <pc:spChg chg="add">
          <ac:chgData name="Janie Caldbeck" userId="072e3069-832c-4d3d-8094-242cc32953b7" providerId="ADAL" clId="{30D07CA3-A01D-454B-AD5F-25283ECEBD39}" dt="2025-03-10T10:28:40.338" v="345" actId="26606"/>
          <ac:spMkLst>
            <pc:docMk/>
            <pc:sldMk cId="1643293240" sldId="356"/>
            <ac:spMk id="1058" creationId="{14897214-8555-12D8-3827-DB65CEEEE776}"/>
          </ac:spMkLst>
        </pc:spChg>
        <pc:picChg chg="add mod ord">
          <ac:chgData name="Janie Caldbeck" userId="072e3069-832c-4d3d-8094-242cc32953b7" providerId="ADAL" clId="{30D07CA3-A01D-454B-AD5F-25283ECEBD39}" dt="2025-03-10T10:25:42.900" v="331" actId="34307"/>
          <ac:picMkLst>
            <pc:docMk/>
            <pc:sldMk cId="1643293240" sldId="356"/>
            <ac:picMk id="3" creationId="{42D47D79-FC48-9E65-EE05-6415A0688D9C}"/>
          </ac:picMkLst>
        </pc:picChg>
        <pc:picChg chg="add">
          <ac:chgData name="Janie Caldbeck" userId="072e3069-832c-4d3d-8094-242cc32953b7" providerId="ADAL" clId="{30D07CA3-A01D-454B-AD5F-25283ECEBD39}" dt="2025-03-10T10:25:52.794" v="332"/>
          <ac:picMkLst>
            <pc:docMk/>
            <pc:sldMk cId="1643293240" sldId="356"/>
            <ac:picMk id="4" creationId="{38B3480A-5C9E-B3E9-D226-20DAD7ECE476}"/>
          </ac:picMkLst>
        </pc:picChg>
        <pc:picChg chg="add mod">
          <ac:chgData name="Janie Caldbeck" userId="072e3069-832c-4d3d-8094-242cc32953b7" providerId="ADAL" clId="{30D07CA3-A01D-454B-AD5F-25283ECEBD39}" dt="2025-03-10T10:26:34.213" v="337" actId="1076"/>
          <ac:picMkLst>
            <pc:docMk/>
            <pc:sldMk cId="1643293240" sldId="356"/>
            <ac:picMk id="7" creationId="{26524E24-B61A-671E-7150-4AEBF4267649}"/>
          </ac:picMkLst>
        </pc:picChg>
        <pc:picChg chg="add">
          <ac:chgData name="Janie Caldbeck" userId="072e3069-832c-4d3d-8094-242cc32953b7" providerId="ADAL" clId="{30D07CA3-A01D-454B-AD5F-25283ECEBD39}" dt="2025-03-10T10:26:51.370" v="339"/>
          <ac:picMkLst>
            <pc:docMk/>
            <pc:sldMk cId="1643293240" sldId="356"/>
            <ac:picMk id="9" creationId="{51AFFE2D-2F42-88A5-17CD-BE137765DA4A}"/>
          </ac:picMkLst>
        </pc:picChg>
        <pc:picChg chg="add">
          <ac:chgData name="Janie Caldbeck" userId="072e3069-832c-4d3d-8094-242cc32953b7" providerId="ADAL" clId="{30D07CA3-A01D-454B-AD5F-25283ECEBD39}" dt="2025-03-10T10:27:08.738" v="340"/>
          <ac:picMkLst>
            <pc:docMk/>
            <pc:sldMk cId="1643293240" sldId="356"/>
            <ac:picMk id="10" creationId="{0DB3E210-6D4A-B5B0-392C-470B2A2D5D67}"/>
          </ac:picMkLst>
        </pc:picChg>
        <pc:picChg chg="add mod">
          <ac:chgData name="Janie Caldbeck" userId="072e3069-832c-4d3d-8094-242cc32953b7" providerId="ADAL" clId="{30D07CA3-A01D-454B-AD5F-25283ECEBD39}" dt="2025-03-10T10:27:43.635" v="344" actId="1076"/>
          <ac:picMkLst>
            <pc:docMk/>
            <pc:sldMk cId="1643293240" sldId="356"/>
            <ac:picMk id="11" creationId="{2262FD3B-FE82-55A3-2B4E-68AB6141E727}"/>
          </ac:picMkLst>
        </pc:picChg>
        <pc:picChg chg="del">
          <ac:chgData name="Janie Caldbeck" userId="072e3069-832c-4d3d-8094-242cc32953b7" providerId="ADAL" clId="{30D07CA3-A01D-454B-AD5F-25283ECEBD39}" dt="2025-03-10T10:26:43.926" v="338" actId="21"/>
          <ac:picMkLst>
            <pc:docMk/>
            <pc:sldMk cId="1643293240" sldId="356"/>
            <ac:picMk id="1026" creationId="{38233FB9-26E3-7F52-AB2B-15AFD7D226E8}"/>
          </ac:picMkLst>
        </pc:picChg>
      </pc:sldChg>
      <pc:sldChg chg="del">
        <pc:chgData name="Janie Caldbeck" userId="072e3069-832c-4d3d-8094-242cc32953b7" providerId="ADAL" clId="{30D07CA3-A01D-454B-AD5F-25283ECEBD39}" dt="2025-03-10T12:44:17.845" v="1235" actId="2696"/>
        <pc:sldMkLst>
          <pc:docMk/>
          <pc:sldMk cId="1538853815" sldId="357"/>
        </pc:sldMkLst>
      </pc:sldChg>
      <pc:sldChg chg="modSp del mod ord">
        <pc:chgData name="Janie Caldbeck" userId="072e3069-832c-4d3d-8094-242cc32953b7" providerId="ADAL" clId="{30D07CA3-A01D-454B-AD5F-25283ECEBD39}" dt="2025-03-10T10:50:56.500" v="788" actId="2696"/>
        <pc:sldMkLst>
          <pc:docMk/>
          <pc:sldMk cId="333744036" sldId="358"/>
        </pc:sldMkLst>
        <pc:spChg chg="mod">
          <ac:chgData name="Janie Caldbeck" userId="072e3069-832c-4d3d-8094-242cc32953b7" providerId="ADAL" clId="{30D07CA3-A01D-454B-AD5F-25283ECEBD39}" dt="2025-03-10T09:58:20.584" v="68" actId="1076"/>
          <ac:spMkLst>
            <pc:docMk/>
            <pc:sldMk cId="333744036" sldId="358"/>
            <ac:spMk id="2" creationId="{FB1820DC-C42D-E27A-71CD-A2BEBEDDD3A9}"/>
          </ac:spMkLst>
        </pc:spChg>
        <pc:spChg chg="mod">
          <ac:chgData name="Janie Caldbeck" userId="072e3069-832c-4d3d-8094-242cc32953b7" providerId="ADAL" clId="{30D07CA3-A01D-454B-AD5F-25283ECEBD39}" dt="2025-03-10T10:31:39.929" v="406" actId="20577"/>
          <ac:spMkLst>
            <pc:docMk/>
            <pc:sldMk cId="333744036" sldId="358"/>
            <ac:spMk id="3" creationId="{AC043BF8-56BD-7E92-35E4-A4A1F3AA6F03}"/>
          </ac:spMkLst>
        </pc:spChg>
      </pc:sldChg>
      <pc:sldChg chg="del">
        <pc:chgData name="Janie Caldbeck" userId="072e3069-832c-4d3d-8094-242cc32953b7" providerId="ADAL" clId="{30D07CA3-A01D-454B-AD5F-25283ECEBD39}" dt="2025-03-10T10:25:04.463" v="330" actId="2696"/>
        <pc:sldMkLst>
          <pc:docMk/>
          <pc:sldMk cId="3531451622" sldId="360"/>
        </pc:sldMkLst>
      </pc:sldChg>
      <pc:sldChg chg="del">
        <pc:chgData name="Janie Caldbeck" userId="072e3069-832c-4d3d-8094-242cc32953b7" providerId="ADAL" clId="{30D07CA3-A01D-454B-AD5F-25283ECEBD39}" dt="2025-03-10T09:34:34.965" v="1" actId="2696"/>
        <pc:sldMkLst>
          <pc:docMk/>
          <pc:sldMk cId="233574530" sldId="361"/>
        </pc:sldMkLst>
      </pc:sldChg>
      <pc:sldChg chg="del">
        <pc:chgData name="Janie Caldbeck" userId="072e3069-832c-4d3d-8094-242cc32953b7" providerId="ADAL" clId="{30D07CA3-A01D-454B-AD5F-25283ECEBD39}" dt="2025-03-10T09:34:59.459" v="2" actId="2696"/>
        <pc:sldMkLst>
          <pc:docMk/>
          <pc:sldMk cId="577840411" sldId="362"/>
        </pc:sldMkLst>
      </pc:sldChg>
      <pc:sldChg chg="del">
        <pc:chgData name="Janie Caldbeck" userId="072e3069-832c-4d3d-8094-242cc32953b7" providerId="ADAL" clId="{30D07CA3-A01D-454B-AD5F-25283ECEBD39}" dt="2025-03-10T09:39:13.458" v="11" actId="2696"/>
        <pc:sldMkLst>
          <pc:docMk/>
          <pc:sldMk cId="2337284409" sldId="363"/>
        </pc:sldMkLst>
      </pc:sldChg>
      <pc:sldChg chg="del">
        <pc:chgData name="Janie Caldbeck" userId="072e3069-832c-4d3d-8094-242cc32953b7" providerId="ADAL" clId="{30D07CA3-A01D-454B-AD5F-25283ECEBD39}" dt="2025-03-10T09:39:40.730" v="12" actId="2696"/>
        <pc:sldMkLst>
          <pc:docMk/>
          <pc:sldMk cId="1703745102" sldId="364"/>
        </pc:sldMkLst>
      </pc:sldChg>
      <pc:sldChg chg="del">
        <pc:chgData name="Janie Caldbeck" userId="072e3069-832c-4d3d-8094-242cc32953b7" providerId="ADAL" clId="{30D07CA3-A01D-454B-AD5F-25283ECEBD39}" dt="2025-03-10T09:36:54.016" v="7" actId="2696"/>
        <pc:sldMkLst>
          <pc:docMk/>
          <pc:sldMk cId="1960732157" sldId="365"/>
        </pc:sldMkLst>
      </pc:sldChg>
      <pc:sldChg chg="del">
        <pc:chgData name="Janie Caldbeck" userId="072e3069-832c-4d3d-8094-242cc32953b7" providerId="ADAL" clId="{30D07CA3-A01D-454B-AD5F-25283ECEBD39}" dt="2025-03-10T10:30:08.324" v="364" actId="2696"/>
        <pc:sldMkLst>
          <pc:docMk/>
          <pc:sldMk cId="2765292542" sldId="367"/>
        </pc:sldMkLst>
      </pc:sldChg>
      <pc:sldChg chg="del">
        <pc:chgData name="Janie Caldbeck" userId="072e3069-832c-4d3d-8094-242cc32953b7" providerId="ADAL" clId="{30D07CA3-A01D-454B-AD5F-25283ECEBD39}" dt="2025-03-10T09:40:13.423" v="13" actId="2696"/>
        <pc:sldMkLst>
          <pc:docMk/>
          <pc:sldMk cId="549757680" sldId="368"/>
        </pc:sldMkLst>
      </pc:sldChg>
      <pc:sldChg chg="del">
        <pc:chgData name="Janie Caldbeck" userId="072e3069-832c-4d3d-8094-242cc32953b7" providerId="ADAL" clId="{30D07CA3-A01D-454B-AD5F-25283ECEBD39}" dt="2025-03-10T09:35:05.438" v="3" actId="2696"/>
        <pc:sldMkLst>
          <pc:docMk/>
          <pc:sldMk cId="4181344469" sldId="369"/>
        </pc:sldMkLst>
      </pc:sldChg>
      <pc:sldChg chg="del">
        <pc:chgData name="Janie Caldbeck" userId="072e3069-832c-4d3d-8094-242cc32953b7" providerId="ADAL" clId="{30D07CA3-A01D-454B-AD5F-25283ECEBD39}" dt="2025-03-10T09:38:01.207" v="8" actId="2696"/>
        <pc:sldMkLst>
          <pc:docMk/>
          <pc:sldMk cId="2959593100" sldId="371"/>
        </pc:sldMkLst>
      </pc:sldChg>
      <pc:sldChg chg="del">
        <pc:chgData name="Janie Caldbeck" userId="072e3069-832c-4d3d-8094-242cc32953b7" providerId="ADAL" clId="{30D07CA3-A01D-454B-AD5F-25283ECEBD39}" dt="2025-03-10T10:30:55.825" v="375" actId="2696"/>
        <pc:sldMkLst>
          <pc:docMk/>
          <pc:sldMk cId="2976543795" sldId="372"/>
        </pc:sldMkLst>
      </pc:sldChg>
      <pc:sldChg chg="del">
        <pc:chgData name="Janie Caldbeck" userId="072e3069-832c-4d3d-8094-242cc32953b7" providerId="ADAL" clId="{30D07CA3-A01D-454B-AD5F-25283ECEBD39}" dt="2025-03-10T12:41:40.662" v="1124" actId="2696"/>
        <pc:sldMkLst>
          <pc:docMk/>
          <pc:sldMk cId="625810009" sldId="373"/>
        </pc:sldMkLst>
      </pc:sldChg>
      <pc:sldChg chg="del">
        <pc:chgData name="Janie Caldbeck" userId="072e3069-832c-4d3d-8094-242cc32953b7" providerId="ADAL" clId="{30D07CA3-A01D-454B-AD5F-25283ECEBD39}" dt="2025-03-10T10:30:02.142" v="362" actId="2696"/>
        <pc:sldMkLst>
          <pc:docMk/>
          <pc:sldMk cId="2385172968" sldId="374"/>
        </pc:sldMkLst>
      </pc:sldChg>
      <pc:sldChg chg="del">
        <pc:chgData name="Janie Caldbeck" userId="072e3069-832c-4d3d-8094-242cc32953b7" providerId="ADAL" clId="{30D07CA3-A01D-454B-AD5F-25283ECEBD39}" dt="2025-03-10T09:38:56.740" v="9" actId="2696"/>
        <pc:sldMkLst>
          <pc:docMk/>
          <pc:sldMk cId="1965921983" sldId="375"/>
        </pc:sldMkLst>
      </pc:sldChg>
      <pc:sldChg chg="del">
        <pc:chgData name="Janie Caldbeck" userId="072e3069-832c-4d3d-8094-242cc32953b7" providerId="ADAL" clId="{30D07CA3-A01D-454B-AD5F-25283ECEBD39}" dt="2025-03-10T10:30:05.049" v="363" actId="2696"/>
        <pc:sldMkLst>
          <pc:docMk/>
          <pc:sldMk cId="4124992451" sldId="376"/>
        </pc:sldMkLst>
      </pc:sldChg>
      <pc:sldChg chg="del">
        <pc:chgData name="Janie Caldbeck" userId="072e3069-832c-4d3d-8094-242cc32953b7" providerId="ADAL" clId="{30D07CA3-A01D-454B-AD5F-25283ECEBD39}" dt="2025-03-10T09:39:07.361" v="10" actId="2696"/>
        <pc:sldMkLst>
          <pc:docMk/>
          <pc:sldMk cId="4198899795" sldId="377"/>
        </pc:sldMkLst>
      </pc:sldChg>
      <pc:sldChg chg="addSp delSp modSp mod ord setBg modNotesTx">
        <pc:chgData name="Janie Caldbeck" userId="072e3069-832c-4d3d-8094-242cc32953b7" providerId="ADAL" clId="{30D07CA3-A01D-454B-AD5F-25283ECEBD39}" dt="2025-03-10T14:44:10.878" v="2742" actId="1076"/>
        <pc:sldMkLst>
          <pc:docMk/>
          <pc:sldMk cId="4128402360" sldId="378"/>
        </pc:sldMkLst>
        <pc:spChg chg="add mod">
          <ac:chgData name="Janie Caldbeck" userId="072e3069-832c-4d3d-8094-242cc32953b7" providerId="ADAL" clId="{30D07CA3-A01D-454B-AD5F-25283ECEBD39}" dt="2025-03-10T11:08:52.336" v="1005" actId="113"/>
          <ac:spMkLst>
            <pc:docMk/>
            <pc:sldMk cId="4128402360" sldId="378"/>
            <ac:spMk id="2" creationId="{AC30782C-9626-39CA-5FF1-08DD0541176B}"/>
          </ac:spMkLst>
        </pc:spChg>
        <pc:spChg chg="add mod">
          <ac:chgData name="Janie Caldbeck" userId="072e3069-832c-4d3d-8094-242cc32953b7" providerId="ADAL" clId="{30D07CA3-A01D-454B-AD5F-25283ECEBD39}" dt="2025-03-10T14:44:07.718" v="2739"/>
          <ac:spMkLst>
            <pc:docMk/>
            <pc:sldMk cId="4128402360" sldId="378"/>
            <ac:spMk id="4" creationId="{879CBBC9-47BC-FAD0-EFE7-09F2D5A0C7CB}"/>
          </ac:spMkLst>
        </pc:spChg>
        <pc:spChg chg="mod">
          <ac:chgData name="Janie Caldbeck" userId="072e3069-832c-4d3d-8094-242cc32953b7" providerId="ADAL" clId="{30D07CA3-A01D-454B-AD5F-25283ECEBD39}" dt="2025-03-10T14:44:07.016" v="2737" actId="1076"/>
          <ac:spMkLst>
            <pc:docMk/>
            <pc:sldMk cId="4128402360" sldId="378"/>
            <ac:spMk id="6" creationId="{5A721589-4076-2C81-DC16-F1360CDFE97C}"/>
          </ac:spMkLst>
        </pc:spChg>
        <pc:picChg chg="add mod">
          <ac:chgData name="Janie Caldbeck" userId="072e3069-832c-4d3d-8094-242cc32953b7" providerId="ADAL" clId="{30D07CA3-A01D-454B-AD5F-25283ECEBD39}" dt="2025-03-10T14:44:10.878" v="2742" actId="1076"/>
          <ac:picMkLst>
            <pc:docMk/>
            <pc:sldMk cId="4128402360" sldId="378"/>
            <ac:picMk id="3" creationId="{3123744C-1136-2C3F-EE08-AF8874CDC23B}"/>
          </ac:picMkLst>
        </pc:picChg>
        <pc:picChg chg="add del mod">
          <ac:chgData name="Janie Caldbeck" userId="072e3069-832c-4d3d-8094-242cc32953b7" providerId="ADAL" clId="{30D07CA3-A01D-454B-AD5F-25283ECEBD39}" dt="2025-03-10T11:06:37.786" v="999" actId="478"/>
          <ac:picMkLst>
            <pc:docMk/>
            <pc:sldMk cId="4128402360" sldId="378"/>
            <ac:picMk id="3" creationId="{F477A25B-1B81-2312-4EFD-681C92FF2B22}"/>
          </ac:picMkLst>
        </pc:picChg>
        <pc:picChg chg="mod">
          <ac:chgData name="Janie Caldbeck" userId="072e3069-832c-4d3d-8094-242cc32953b7" providerId="ADAL" clId="{30D07CA3-A01D-454B-AD5F-25283ECEBD39}" dt="2025-03-10T14:44:06.299" v="2736" actId="1076"/>
          <ac:picMkLst>
            <pc:docMk/>
            <pc:sldMk cId="4128402360" sldId="378"/>
            <ac:picMk id="5" creationId="{16B658AB-A30C-98C0-67CE-FF577CC04950}"/>
          </ac:picMkLst>
        </pc:picChg>
      </pc:sldChg>
      <pc:sldChg chg="new del">
        <pc:chgData name="Janie Caldbeck" userId="072e3069-832c-4d3d-8094-242cc32953b7" providerId="ADAL" clId="{30D07CA3-A01D-454B-AD5F-25283ECEBD39}" dt="2025-03-10T14:11:00.125" v="1242" actId="2696"/>
        <pc:sldMkLst>
          <pc:docMk/>
          <pc:sldMk cId="365098687" sldId="379"/>
        </pc:sldMkLst>
      </pc:sldChg>
      <pc:sldChg chg="new del">
        <pc:chgData name="Janie Caldbeck" userId="072e3069-832c-4d3d-8094-242cc32953b7" providerId="ADAL" clId="{30D07CA3-A01D-454B-AD5F-25283ECEBD39}" dt="2025-03-10T09:47:26.173" v="56" actId="2696"/>
        <pc:sldMkLst>
          <pc:docMk/>
          <pc:sldMk cId="1497055945" sldId="379"/>
        </pc:sldMkLst>
      </pc:sldChg>
      <pc:sldChg chg="addSp new del">
        <pc:chgData name="Janie Caldbeck" userId="072e3069-832c-4d3d-8094-242cc32953b7" providerId="ADAL" clId="{30D07CA3-A01D-454B-AD5F-25283ECEBD39}" dt="2025-03-10T09:45:06.530" v="52" actId="680"/>
        <pc:sldMkLst>
          <pc:docMk/>
          <pc:sldMk cId="3545986358" sldId="379"/>
        </pc:sldMkLst>
        <pc:picChg chg="add">
          <ac:chgData name="Janie Caldbeck" userId="072e3069-832c-4d3d-8094-242cc32953b7" providerId="ADAL" clId="{30D07CA3-A01D-454B-AD5F-25283ECEBD39}" dt="2025-03-10T09:44:59.900" v="50"/>
          <ac:picMkLst>
            <pc:docMk/>
            <pc:sldMk cId="3545986358" sldId="379"/>
            <ac:picMk id="6" creationId="{7356A330-3D5F-F428-28E1-724BBF0D00A7}"/>
          </ac:picMkLst>
        </pc:picChg>
      </pc:sldChg>
      <pc:sldChg chg="add del">
        <pc:chgData name="Janie Caldbeck" userId="072e3069-832c-4d3d-8094-242cc32953b7" providerId="ADAL" clId="{30D07CA3-A01D-454B-AD5F-25283ECEBD39}" dt="2025-03-10T09:45:05.628" v="51" actId="2890"/>
        <pc:sldMkLst>
          <pc:docMk/>
          <pc:sldMk cId="1602075777" sldId="380"/>
        </pc:sldMkLst>
      </pc:sldChg>
      <pc:sldMasterChg chg="delSldLayout">
        <pc:chgData name="Janie Caldbeck" userId="072e3069-832c-4d3d-8094-242cc32953b7" providerId="ADAL" clId="{30D07CA3-A01D-454B-AD5F-25283ECEBD39}" dt="2025-03-10T10:24:46.479" v="329" actId="2696"/>
        <pc:sldMasterMkLst>
          <pc:docMk/>
          <pc:sldMasterMk cId="1767167370" sldId="2147483664"/>
        </pc:sldMasterMkLst>
        <pc:sldLayoutChg chg="del">
          <pc:chgData name="Janie Caldbeck" userId="072e3069-832c-4d3d-8094-242cc32953b7" providerId="ADAL" clId="{30D07CA3-A01D-454B-AD5F-25283ECEBD39}" dt="2025-03-10T10:24:46.479" v="329" actId="2696"/>
          <pc:sldLayoutMkLst>
            <pc:docMk/>
            <pc:sldMasterMk cId="1767167370" sldId="2147483664"/>
            <pc:sldLayoutMk cId="986929035" sldId="2147483684"/>
          </pc:sldLayoutMkLst>
        </pc:sldLayoutChg>
      </pc:sldMasterChg>
      <pc:sldMasterChg chg="del delSldLayout">
        <pc:chgData name="Janie Caldbeck" userId="072e3069-832c-4d3d-8094-242cc32953b7" providerId="ADAL" clId="{30D07CA3-A01D-454B-AD5F-25283ECEBD39}" dt="2025-03-10T12:44:07.381" v="1234" actId="2696"/>
        <pc:sldMasterMkLst>
          <pc:docMk/>
          <pc:sldMasterMk cId="3834000827" sldId="2147483685"/>
        </pc:sldMasterMkLst>
        <pc:sldLayoutChg chg="del">
          <pc:chgData name="Janie Caldbeck" userId="072e3069-832c-4d3d-8094-242cc32953b7" providerId="ADAL" clId="{30D07CA3-A01D-454B-AD5F-25283ECEBD39}" dt="2025-03-10T12:44:07.381" v="1234" actId="2696"/>
          <pc:sldLayoutMkLst>
            <pc:docMk/>
            <pc:sldMasterMk cId="3834000827" sldId="2147483685"/>
            <pc:sldLayoutMk cId="4144618079" sldId="2147483686"/>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540583314" sldId="2147483687"/>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3529227431" sldId="2147483688"/>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4117049115" sldId="2147483689"/>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1203305019" sldId="2147483690"/>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235563074" sldId="2147483691"/>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784618544" sldId="2147483692"/>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822914069" sldId="2147483693"/>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1265240713" sldId="2147483694"/>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1719058449" sldId="2147483695"/>
          </pc:sldLayoutMkLst>
        </pc:sldLayoutChg>
        <pc:sldLayoutChg chg="del">
          <pc:chgData name="Janie Caldbeck" userId="072e3069-832c-4d3d-8094-242cc32953b7" providerId="ADAL" clId="{30D07CA3-A01D-454B-AD5F-25283ECEBD39}" dt="2025-03-10T12:44:07.381" v="1234" actId="2696"/>
          <pc:sldLayoutMkLst>
            <pc:docMk/>
            <pc:sldMasterMk cId="3834000827" sldId="2147483685"/>
            <pc:sldLayoutMk cId="3226498526"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8127A-CB64-498E-8AB7-6B861BC98FF2}"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C8C8C-046C-4651-944D-58E4AA80978C}" type="slidenum">
              <a:rPr lang="en-GB" smtClean="0"/>
              <a:t>‹#›</a:t>
            </a:fld>
            <a:endParaRPr lang="en-GB"/>
          </a:p>
        </p:txBody>
      </p:sp>
    </p:spTree>
    <p:extLst>
      <p:ext uri="{BB962C8B-B14F-4D97-AF65-F5344CB8AC3E}">
        <p14:creationId xmlns:p14="http://schemas.microsoft.com/office/powerpoint/2010/main" val="312416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4D99E-06C2-4ACA-84FC-8F6740F111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0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19 May 2023, first in person meeting of the UK living lab, University of Newcastle, Cockle Park Farm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Workshopping established major issues facing agroforestry in the North particularly</a:t>
            </a:r>
            <a:r>
              <a:rPr kumimoji="0" lang="en-GB" sz="1200" b="0" i="0" u="none" strike="noStrike" kern="1200" cap="none" spc="0" normalizeH="0" noProof="0">
                <a:ln>
                  <a:noFill/>
                </a:ln>
                <a:solidFill>
                  <a:prstClr val="black"/>
                </a:solidFill>
                <a:effectLst/>
                <a:uLnTx/>
                <a:uFillTx/>
                <a:latin typeface="Calibri" panose="020F0502020204030204"/>
                <a:ea typeface="+mn-ea"/>
                <a:cs typeface="+mn-cs"/>
              </a:rPr>
              <a:t> in relation to tree establishment and restrictions on woodland grazing</a:t>
            </a: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fld id="{0B7C8C8C-046C-4651-944D-58E4AA80978C}" type="slidenum">
              <a:rPr lang="en-GB" smtClean="0"/>
              <a:t>2</a:t>
            </a:fld>
            <a:endParaRPr lang="en-GB"/>
          </a:p>
        </p:txBody>
      </p:sp>
    </p:spTree>
    <p:extLst>
      <p:ext uri="{BB962C8B-B14F-4D97-AF65-F5344CB8AC3E}">
        <p14:creationId xmlns:p14="http://schemas.microsoft.com/office/powerpoint/2010/main" val="145642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F1D7E-CD97-19EC-B8F6-4377CFDEA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bg1"/>
                </a:solidFill>
                <a:latin typeface="Meiryo UI" panose="020B0604030504040204" pitchFamily="34" charset="-128"/>
                <a:ea typeface="Meiryo UI" panose="020B0604030504040204" pitchFamily="34" charset="-128"/>
              </a:rPr>
              <a:pPr/>
              <a:t>11/03/2025</a:t>
            </a:fld>
            <a:endParaRPr lang="fr-FR" b="1">
              <a:solidFill>
                <a:schemeClr val="bg1"/>
              </a:solidFill>
              <a:latin typeface="Meiryo UI" panose="020B0604030504040204" pitchFamily="34" charset="-128"/>
              <a:ea typeface="Meiryo UI" panose="020B0604030504040204" pitchFamily="34" charset="-128"/>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791200" y="6366763"/>
            <a:ext cx="5044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b="1" smtClean="0">
                <a:solidFill>
                  <a:schemeClr val="bg1"/>
                </a:solidFill>
                <a:latin typeface="Meiryo UI" panose="020B0604030504040204" pitchFamily="34" charset="-128"/>
                <a:ea typeface="Meiryo UI" panose="020B0604030504040204" pitchFamily="34" charset="-128"/>
              </a:rPr>
              <a:pPr/>
              <a:t>‹#›</a:t>
            </a:fld>
            <a:endParaRPr lang="fr-FR" b="1">
              <a:solidFill>
                <a:schemeClr val="bg1"/>
              </a:solidFill>
              <a:latin typeface="Meiryo UI" panose="020B0604030504040204" pitchFamily="34" charset="-128"/>
              <a:ea typeface="Meiryo UI" panose="020B0604030504040204" pitchFamily="34" charset="-128"/>
            </a:endParaRPr>
          </a:p>
        </p:txBody>
      </p:sp>
      <p:sp>
        <p:nvSpPr>
          <p:cNvPr id="14" name="Title 1">
            <a:extLst>
              <a:ext uri="{FF2B5EF4-FFF2-40B4-BE49-F238E27FC236}">
                <a16:creationId xmlns:a16="http://schemas.microsoft.com/office/drawing/2014/main" id="{DA5A476F-2F2D-4973-A600-896672284CBF}"/>
              </a:ext>
            </a:extLst>
          </p:cNvPr>
          <p:cNvSpPr>
            <a:spLocks noGrp="1"/>
          </p:cNvSpPr>
          <p:nvPr>
            <p:ph type="ctrTitle" hasCustomPrompt="1"/>
          </p:nvPr>
        </p:nvSpPr>
        <p:spPr>
          <a:xfrm>
            <a:off x="4229493" y="3009507"/>
            <a:ext cx="4351089" cy="838986"/>
          </a:xfrm>
        </p:spPr>
        <p:txBody>
          <a:bodyPr anchor="b"/>
          <a:lstStyle>
            <a:lvl1pPr algn="l">
              <a:defRPr sz="6000" b="1">
                <a:solidFill>
                  <a:srgbClr val="8DC752"/>
                </a:solidFill>
                <a:latin typeface="Meiryo UI" panose="020B0604030504040204" pitchFamily="34" charset="-128"/>
                <a:ea typeface="Meiryo UI" panose="020B0604030504040204" pitchFamily="34" charset="-128"/>
              </a:defRPr>
            </a:lvl1pPr>
          </a:lstStyle>
          <a:p>
            <a:r>
              <a:rPr lang="en-GB"/>
              <a:t>Thank you!</a:t>
            </a:r>
            <a:endParaRPr lang="fr-FR"/>
          </a:p>
        </p:txBody>
      </p:sp>
      <p:pic>
        <p:nvPicPr>
          <p:cNvPr id="2" name="Graphic 1">
            <a:extLst>
              <a:ext uri="{FF2B5EF4-FFF2-40B4-BE49-F238E27FC236}">
                <a16:creationId xmlns:a16="http://schemas.microsoft.com/office/drawing/2014/main" id="{4D82C132-25CF-B171-B6A0-4C3583C3862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7534" y="6014814"/>
            <a:ext cx="732589" cy="468857"/>
          </a:xfrm>
          <a:prstGeom prst="rect">
            <a:avLst/>
          </a:prstGeom>
        </p:spPr>
      </p:pic>
      <p:sp>
        <p:nvSpPr>
          <p:cNvPr id="4" name="TextBox 3">
            <a:extLst>
              <a:ext uri="{FF2B5EF4-FFF2-40B4-BE49-F238E27FC236}">
                <a16:creationId xmlns:a16="http://schemas.microsoft.com/office/drawing/2014/main" id="{520BF8E6-3282-23F1-FB1D-69D79BB0C09F}"/>
              </a:ext>
            </a:extLst>
          </p:cNvPr>
          <p:cNvSpPr txBox="1"/>
          <p:nvPr userDrawn="1"/>
        </p:nvSpPr>
        <p:spPr>
          <a:xfrm>
            <a:off x="1270121" y="6028797"/>
            <a:ext cx="6774751" cy="507831"/>
          </a:xfrm>
          <a:prstGeom prst="rect">
            <a:avLst/>
          </a:prstGeom>
          <a:noFill/>
        </p:spPr>
        <p:txBody>
          <a:bodyPr wrap="square" rtlCol="0">
            <a:spAutoFit/>
          </a:bodyPr>
          <a:lstStyle/>
          <a:p>
            <a:pPr algn="just"/>
            <a:r>
              <a:rPr lang="en-US" sz="900" b="0" i="0">
                <a:solidFill>
                  <a:srgbClr val="1D1C1D"/>
                </a:solidFill>
                <a:effectLst/>
                <a:latin typeface="Slack-Lato"/>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US" sz="9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8110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04A7-F70C-2645-9108-F12BE8E0B8C7}"/>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fr-FR"/>
          </a:p>
        </p:txBody>
      </p:sp>
      <p:sp>
        <p:nvSpPr>
          <p:cNvPr id="3" name="Picture Placeholder 2">
            <a:extLst>
              <a:ext uri="{FF2B5EF4-FFF2-40B4-BE49-F238E27FC236}">
                <a16:creationId xmlns:a16="http://schemas.microsoft.com/office/drawing/2014/main" id="{AE9467E3-AB92-8541-8DC5-0A45166AF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928DE832-057F-C04C-A3F8-2E5AC766D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8345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3048"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p>
            <a:r>
              <a:rPr lang="en-US"/>
              <a:t>Click icon to add picture</a:t>
            </a:r>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p:nvPr>
        </p:nvSpPr>
        <p:spPr>
          <a:xfrm>
            <a:off x="6911496" y="1695899"/>
            <a:ext cx="4453151" cy="4028034"/>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defRPr lang="en-US" sz="4000" b="1" spc="0" baseline="0" dirty="0">
                <a:solidFill>
                  <a:srgbClr val="8DC752"/>
                </a:solidFill>
                <a:latin typeface="+mn-lt"/>
                <a:ea typeface="+mn-ea"/>
                <a:cs typeface="+mn-cs"/>
              </a:defRPr>
            </a:lvl1pPr>
          </a:lstStyle>
          <a:p>
            <a:pPr marL="0" lvl="0" algn="ctr"/>
            <a:r>
              <a:rPr lang="en-US" sz="4000">
                <a:solidFill>
                  <a:schemeClr val="tx1">
                    <a:lumMod val="75000"/>
                    <a:lumOff val="25000"/>
                  </a:schemeClr>
                </a:solidFill>
              </a:rPr>
              <a:t>Click to edit Master title style</a:t>
            </a:r>
          </a:p>
        </p:txBody>
      </p:sp>
      <p:sp>
        <p:nvSpPr>
          <p:cNvPr id="4" name="Text Placeholder 3">
            <a:extLst>
              <a:ext uri="{FF2B5EF4-FFF2-40B4-BE49-F238E27FC236}">
                <a16:creationId xmlns:a16="http://schemas.microsoft.com/office/drawing/2014/main" id="{5BE55C2A-633D-42FC-AF3D-3B5D77E69FDF}"/>
              </a:ext>
            </a:extLst>
          </p:cNvPr>
          <p:cNvSpPr>
            <a:spLocks noGrp="1"/>
          </p:cNvSpPr>
          <p:nvPr userDrawn="1">
            <p:ph type="body" sz="quarter" idx="14"/>
          </p:nvPr>
        </p:nvSpPr>
        <p:spPr>
          <a:xfrm>
            <a:off x="7545417" y="4452155"/>
            <a:ext cx="3246438" cy="620588"/>
          </a:xfrm>
        </p:spPr>
        <p:txBody>
          <a:bodyPr/>
          <a:lstStyle>
            <a:lvl1pPr algn="ctr">
              <a:defRPr sz="1800"/>
            </a:lvl1pPr>
          </a:lstStyle>
          <a:p>
            <a:pPr lvl="0"/>
            <a:r>
              <a:rPr lang="en-US"/>
              <a:t>Click to edit Master text styles</a:t>
            </a:r>
          </a:p>
        </p:txBody>
      </p:sp>
      <p:sp>
        <p:nvSpPr>
          <p:cNvPr id="5" name="Freeform: Shape 4">
            <a:extLst>
              <a:ext uri="{FF2B5EF4-FFF2-40B4-BE49-F238E27FC236}">
                <a16:creationId xmlns:a16="http://schemas.microsoft.com/office/drawing/2014/main" id="{CCA5388B-F01D-43AF-9723-C2ADB6899EC9}"/>
              </a:ext>
              <a:ext uri="{C183D7F6-B498-43B3-948B-1728B52AA6E4}">
                <adec:decorative xmlns:adec="http://schemas.microsoft.com/office/drawing/2017/decorative" val="1"/>
              </a:ext>
            </a:extLst>
          </p:cNvPr>
          <p:cNvSpPr/>
          <p:nvPr userDrawn="1"/>
        </p:nvSpPr>
        <p:spPr>
          <a:xfrm rot="21300000" flipH="1">
            <a:off x="6652574" y="1272209"/>
            <a:ext cx="5147826" cy="483924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3977DB58-D733-F997-51A4-67DBFB7B2163}"/>
              </a:ext>
            </a:extLst>
          </p:cNvPr>
          <p:cNvSpPr txBox="1"/>
          <p:nvPr userDrawn="1"/>
        </p:nvSpPr>
        <p:spPr>
          <a:xfrm>
            <a:off x="1087243" y="6067262"/>
            <a:ext cx="7428684" cy="553998"/>
          </a:xfrm>
          <a:prstGeom prst="rect">
            <a:avLst/>
          </a:prstGeom>
          <a:noFill/>
        </p:spPr>
        <p:txBody>
          <a:bodyPr wrap="square">
            <a:spAutoFit/>
          </a:bodyPr>
          <a:lstStyle/>
          <a:p>
            <a:pPr marL="0" marR="0" algn="just">
              <a:spcBef>
                <a:spcPts val="0"/>
              </a:spcBef>
              <a:spcAft>
                <a:spcPts val="0"/>
              </a:spcAft>
            </a:pPr>
            <a:r>
              <a:rPr lang="en-GB" sz="1000">
                <a:solidFill>
                  <a:srgbClr val="000000"/>
                </a:solidFill>
                <a:effectLst/>
                <a:latin typeface="+mj-lt"/>
                <a:ea typeface="Times New Roman" panose="02020603050405020304" pitchFamily="18" charset="0"/>
                <a:cs typeface="Times New Roman" panose="02020603050405020304" pitchFamily="18" charset="0"/>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a:t>
            </a:r>
            <a:r>
              <a:rPr lang="en-US" sz="1000">
                <a:solidFill>
                  <a:srgbClr val="000000"/>
                </a:solidFill>
                <a:effectLst/>
                <a:latin typeface="+mj-lt"/>
                <a:ea typeface="Times New Roman" panose="02020603050405020304" pitchFamily="18" charset="0"/>
                <a:cs typeface="Times New Roman" panose="02020603050405020304" pitchFamily="18" charset="0"/>
              </a:rPr>
              <a:t>n.</a:t>
            </a:r>
            <a:endParaRPr lang="en-US" sz="1000">
              <a:effectLst/>
              <a:latin typeface="+mj-lt"/>
              <a:ea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254551128"/>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259330E-45A9-4294-A077-3852502CCBBB}"/>
              </a:ext>
            </a:extLst>
          </p:cNvPr>
          <p:cNvSpPr>
            <a:spLocks noGrp="1"/>
          </p:cNvSpPr>
          <p:nvPr>
            <p:ph type="title"/>
          </p:nvPr>
        </p:nvSpPr>
        <p:spPr>
          <a:xfrm>
            <a:off x="1122481" y="442913"/>
            <a:ext cx="7134415" cy="1843087"/>
          </a:xfrm>
        </p:spPr>
        <p:txBody>
          <a:bodyPr anchor="b"/>
          <a:lstStyle/>
          <a:p>
            <a:r>
              <a:rPr lang="en-US"/>
              <a:t>Click to edit Master title style</a:t>
            </a:r>
          </a:p>
        </p:txBody>
      </p:sp>
      <p:sp>
        <p:nvSpPr>
          <p:cNvPr id="23" name="Content Placeholder 2">
            <a:extLst>
              <a:ext uri="{FF2B5EF4-FFF2-40B4-BE49-F238E27FC236}">
                <a16:creationId xmlns:a16="http://schemas.microsoft.com/office/drawing/2014/main" id="{4FE3AE0F-39BB-48ED-A13E-75DF0DCFAFB3}"/>
              </a:ext>
            </a:extLst>
          </p:cNvPr>
          <p:cNvSpPr>
            <a:spLocks noGrp="1"/>
          </p:cNvSpPr>
          <p:nvPr>
            <p:ph idx="1"/>
          </p:nvPr>
        </p:nvSpPr>
        <p:spPr>
          <a:xfrm>
            <a:off x="1122481" y="2404069"/>
            <a:ext cx="5485331" cy="3560169"/>
          </a:xfrm>
        </p:spPr>
        <p:txBody>
          <a:bodyPr>
            <a:normAutofit/>
          </a:bodyPr>
          <a:lstStyle/>
          <a:p>
            <a:pPr lvl="0"/>
            <a:r>
              <a:rPr lang="en-US"/>
              <a:t>Click to edit Master text styles</a:t>
            </a:r>
          </a:p>
        </p:txBody>
      </p:sp>
      <p:sp>
        <p:nvSpPr>
          <p:cNvPr id="26" name="Picture Placeholder 25">
            <a:extLst>
              <a:ext uri="{FF2B5EF4-FFF2-40B4-BE49-F238E27FC236}">
                <a16:creationId xmlns:a16="http://schemas.microsoft.com/office/drawing/2014/main" id="{B892B51F-EEC4-4161-806C-6E0CA9F57B4B}"/>
              </a:ext>
            </a:extLst>
          </p:cNvPr>
          <p:cNvSpPr>
            <a:spLocks noGrp="1"/>
          </p:cNvSpPr>
          <p:nvPr>
            <p:ph type="pic" sz="quarter" idx="14"/>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chemeClr val="accent4"/>
          </a:solidFill>
        </p:spPr>
        <p:txBody>
          <a:bodyPr wrap="square">
            <a:noAutofit/>
          </a:bodyPr>
          <a:lstStyle/>
          <a:p>
            <a:r>
              <a:rPr lang="en-US"/>
              <a:t>Click icon to add picture</a:t>
            </a:r>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Picture Placeholder 23">
            <a:extLst>
              <a:ext uri="{FF2B5EF4-FFF2-40B4-BE49-F238E27FC236}">
                <a16:creationId xmlns:a16="http://schemas.microsoft.com/office/drawing/2014/main" id="{012C926C-C55F-482B-A653-A99E71E49062}"/>
              </a:ext>
              <a:ext uri="{C183D7F6-B498-43B3-948B-1728B52AA6E4}">
                <adec:decorative xmlns:adec="http://schemas.microsoft.com/office/drawing/2017/decorative" val="1"/>
              </a:ext>
            </a:extLst>
          </p:cNvPr>
          <p:cNvSpPr>
            <a:spLocks noGrp="1"/>
          </p:cNvSpPr>
          <p:nvPr>
            <p:ph type="pic" sz="quarter" idx="13"/>
          </p:nvPr>
        </p:nvSpPr>
        <p:spPr>
          <a:xfrm>
            <a:off x="6381961" y="3374037"/>
            <a:ext cx="5810040" cy="3483963"/>
          </a:xfrm>
          <a:custGeom>
            <a:avLst/>
            <a:gdLst>
              <a:gd name="connsiteX0" fmla="*/ 2808622 w 5724034"/>
              <a:gd name="connsiteY0" fmla="*/ 207 h 3451166"/>
              <a:gd name="connsiteX1" fmla="*/ 4400004 w 5724034"/>
              <a:gd name="connsiteY1" fmla="*/ 607462 h 3451166"/>
              <a:gd name="connsiteX2" fmla="*/ 4745277 w 5724034"/>
              <a:gd name="connsiteY2" fmla="*/ 837612 h 3451166"/>
              <a:gd name="connsiteX3" fmla="*/ 5584627 w 5724034"/>
              <a:gd name="connsiteY3" fmla="*/ 1665805 h 3451166"/>
              <a:gd name="connsiteX4" fmla="*/ 5682689 w 5724034"/>
              <a:gd name="connsiteY4" fmla="*/ 1947596 h 3451166"/>
              <a:gd name="connsiteX5" fmla="*/ 5724034 w 5724034"/>
              <a:gd name="connsiteY5" fmla="*/ 2133764 h 3451166"/>
              <a:gd name="connsiteX6" fmla="*/ 5724034 w 5724034"/>
              <a:gd name="connsiteY6" fmla="*/ 3254784 h 3451166"/>
              <a:gd name="connsiteX7" fmla="*/ 5682668 w 5724034"/>
              <a:gd name="connsiteY7" fmla="*/ 3451166 h 3451166"/>
              <a:gd name="connsiteX8" fmla="*/ 3398 w 5724034"/>
              <a:gd name="connsiteY8" fmla="*/ 3451166 h 3451166"/>
              <a:gd name="connsiteX9" fmla="*/ 0 w 5724034"/>
              <a:gd name="connsiteY9" fmla="*/ 3332475 h 3451166"/>
              <a:gd name="connsiteX10" fmla="*/ 51930 w 5724034"/>
              <a:gd name="connsiteY10" fmla="*/ 2960389 h 3451166"/>
              <a:gd name="connsiteX11" fmla="*/ 562146 w 5724034"/>
              <a:gd name="connsiteY11" fmla="*/ 1816544 h 3451166"/>
              <a:gd name="connsiteX12" fmla="*/ 683754 w 5724034"/>
              <a:gd name="connsiteY12" fmla="*/ 1587775 h 3451166"/>
              <a:gd name="connsiteX13" fmla="*/ 1883792 w 5724034"/>
              <a:gd name="connsiteY13" fmla="*/ 191878 h 3451166"/>
              <a:gd name="connsiteX14" fmla="*/ 2808622 w 5724034"/>
              <a:gd name="connsiteY14" fmla="*/ 207 h 345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6">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6"/>
                </a:lnTo>
                <a:lnTo>
                  <a:pt x="3398" y="3451166"/>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chemeClr val="accent4"/>
          </a:solidFill>
        </p:spPr>
        <p:txBody>
          <a:bodyPr wrap="square">
            <a:noAutofit/>
          </a:bodyPr>
          <a:lstStyle/>
          <a:p>
            <a:r>
              <a:rPr lang="en-US"/>
              <a:t>Click icon to add picture</a:t>
            </a:r>
          </a:p>
        </p:txBody>
      </p:sp>
      <p:sp>
        <p:nvSpPr>
          <p:cNvPr id="27" name="Slide Number Placeholder 31">
            <a:extLst>
              <a:ext uri="{FF2B5EF4-FFF2-40B4-BE49-F238E27FC236}">
                <a16:creationId xmlns:a16="http://schemas.microsoft.com/office/drawing/2014/main" id="{34C5C85A-7E92-4F46-8832-010DD22D76F5}"/>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164446057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anchor="b"/>
          <a:lstStyle/>
          <a:p>
            <a:r>
              <a:rPr lang="en-US"/>
              <a:t>Click to edit Master title style</a:t>
            </a:r>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7497358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p>
            <a:r>
              <a:rPr lang="en-US"/>
              <a:t>Click icon to add picture</a:t>
            </a:r>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anchor="b"/>
          <a:lstStyle>
            <a:lvl1pPr>
              <a:defRPr sz="6000" spc="0"/>
            </a:lvl1pPr>
          </a:lstStyle>
          <a:p>
            <a:r>
              <a:rPr lang="en-US" sz="6000"/>
              <a:t>Click to edit Master title style</a:t>
            </a:r>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anchor="t"/>
          <a:lstStyle>
            <a:lvl1pPr>
              <a:defRPr strike="noStrike"/>
            </a:lvl1pPr>
          </a:lstStyle>
          <a:p>
            <a:r>
              <a:rPr lang="en-US" b="0"/>
              <a:t>Click to edit Master subtitle style</a:t>
            </a:r>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132476526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DCE10AF-EFC7-450A-8AB0-0BDC36897B8B}"/>
              </a:ext>
            </a:extLst>
          </p:cNvPr>
          <p:cNvSpPr>
            <a:spLocks noGrp="1"/>
          </p:cNvSpPr>
          <p:nvPr>
            <p:ph type="title"/>
          </p:nvPr>
        </p:nvSpPr>
        <p:spPr>
          <a:xfrm>
            <a:off x="1126222" y="442913"/>
            <a:ext cx="8263570" cy="1344612"/>
          </a:xfrm>
        </p:spPr>
        <p:txBody>
          <a:bodyPr anchor="b"/>
          <a:lstStyle>
            <a:lvl1pPr>
              <a:defRPr spc="0">
                <a:solidFill>
                  <a:schemeClr val="tx1">
                    <a:lumMod val="75000"/>
                    <a:lumOff val="25000"/>
                  </a:schemeClr>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F073D2B5-4489-48A5-BD84-C92B7179A018}"/>
              </a:ext>
            </a:extLst>
          </p:cNvPr>
          <p:cNvSpPr>
            <a:spLocks noGrp="1"/>
          </p:cNvSpPr>
          <p:nvPr>
            <p:ph idx="1"/>
          </p:nvPr>
        </p:nvSpPr>
        <p:spPr>
          <a:xfrm>
            <a:off x="1920875" y="2107096"/>
            <a:ext cx="8391967" cy="2846567"/>
          </a:xfrm>
        </p:spPr>
        <p:txBody>
          <a:bodyPr>
            <a:normAutofit/>
          </a:bodyPr>
          <a:lstStyle/>
          <a:p>
            <a:pPr lvl="0"/>
            <a:r>
              <a:rPr lang="en-US"/>
              <a:t>Click to edit Master text styles</a:t>
            </a:r>
          </a:p>
        </p:txBody>
      </p:sp>
      <p:sp>
        <p:nvSpPr>
          <p:cNvPr id="18" name="Footer Placeholder 4">
            <a:extLst>
              <a:ext uri="{FF2B5EF4-FFF2-40B4-BE49-F238E27FC236}">
                <a16:creationId xmlns:a16="http://schemas.microsoft.com/office/drawing/2014/main" id="{22DA349A-7C69-42D7-B16F-02B87068D19C}"/>
              </a:ext>
            </a:extLst>
          </p:cNvPr>
          <p:cNvSpPr>
            <a:spLocks noGrp="1"/>
          </p:cNvSpPr>
          <p:nvPr>
            <p:ph type="ftr" sz="quarter" idx="11"/>
          </p:nvPr>
        </p:nvSpPr>
        <p:spPr>
          <a:xfrm>
            <a:off x="1124712" y="6170490"/>
            <a:ext cx="5667375" cy="457200"/>
          </a:xfrm>
        </p:spPr>
        <p:txBody>
          <a:bodyPr/>
          <a:lstStyle>
            <a:lvl1pPr>
              <a:defRPr>
                <a:solidFill>
                  <a:schemeClr val="bg1"/>
                </a:solidFill>
                <a:effectLst>
                  <a:outerShdw blurRad="38100" dist="38100" dir="2700000" algn="tl">
                    <a:srgbClr val="000000">
                      <a:alpha val="43137"/>
                    </a:srgbClr>
                  </a:outerShdw>
                </a:effectLst>
              </a:defRPr>
            </a:lvl1pPr>
          </a:lstStyle>
          <a:p>
            <a:r>
              <a:rPr lang="en-US"/>
              <a:t>Sample Footer Text</a:t>
            </a:r>
          </a:p>
        </p:txBody>
      </p:sp>
      <p:sp>
        <p:nvSpPr>
          <p:cNvPr id="19" name="Date Placeholder 3">
            <a:extLst>
              <a:ext uri="{FF2B5EF4-FFF2-40B4-BE49-F238E27FC236}">
                <a16:creationId xmlns:a16="http://schemas.microsoft.com/office/drawing/2014/main" id="{F10113C0-83F9-406D-A6A7-8FB380833304}"/>
              </a:ext>
            </a:extLst>
          </p:cNvPr>
          <p:cNvSpPr>
            <a:spLocks noGrp="1"/>
          </p:cNvSpPr>
          <p:nvPr>
            <p:ph type="dt" sz="half" idx="10"/>
          </p:nvPr>
        </p:nvSpPr>
        <p:spPr>
          <a:xfrm>
            <a:off x="7850727" y="6170491"/>
            <a:ext cx="2840083" cy="457200"/>
          </a:xfrm>
          <a:prstGeom prst="rect">
            <a:avLst/>
          </a:prstGeom>
        </p:spPr>
        <p:txBody>
          <a:bodyPr/>
          <a:lstStyle>
            <a:lvl1pPr>
              <a:defRPr>
                <a:solidFill>
                  <a:schemeClr val="bg1"/>
                </a:solidFill>
                <a:effectLst>
                  <a:outerShdw blurRad="38100" dist="38100" dir="2700000" algn="tl" rotWithShape="0">
                    <a:srgbClr val="000000">
                      <a:alpha val="43137"/>
                    </a:srgbClr>
                  </a:outerShdw>
                </a:effectLst>
              </a:defRPr>
            </a:lvl1pPr>
          </a:lstStyle>
          <a:p>
            <a:r>
              <a:rPr lang="en-US"/>
              <a:t>2/3/20XX</a:t>
            </a:r>
          </a:p>
        </p:txBody>
      </p:sp>
      <p:sp>
        <p:nvSpPr>
          <p:cNvPr id="15" name="Slide Number Placeholder 31">
            <a:extLst>
              <a:ext uri="{FF2B5EF4-FFF2-40B4-BE49-F238E27FC236}">
                <a16:creationId xmlns:a16="http://schemas.microsoft.com/office/drawing/2014/main" id="{A785EF8F-8A0F-41F7-BFA0-9E9AB06C6EFD}"/>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
        <p:nvSpPr>
          <p:cNvPr id="16" name="Freeform: Shape 15">
            <a:extLst>
              <a:ext uri="{FF2B5EF4-FFF2-40B4-BE49-F238E27FC236}">
                <a16:creationId xmlns:a16="http://schemas.microsoft.com/office/drawing/2014/main" id="{62A35DFC-52A3-4FE0-BDBA-E78DB63F8DBC}"/>
              </a:ext>
              <a:ext uri="{C183D7F6-B498-43B3-948B-1728B52AA6E4}">
                <adec:decorative xmlns:adec="http://schemas.microsoft.com/office/drawing/2017/decorative" val="1"/>
              </a:ext>
            </a:extLst>
          </p:cNvPr>
          <p:cNvSpPr/>
          <p:nvPr userDrawn="1"/>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E88E3CC0-16AD-416F-828A-7989A8733454}"/>
              </a:ext>
              <a:ext uri="{C183D7F6-B498-43B3-948B-1728B52AA6E4}">
                <adec:decorative xmlns:adec="http://schemas.microsoft.com/office/drawing/2017/decorative" val="1"/>
              </a:ext>
            </a:extLst>
          </p:cNvPr>
          <p:cNvSpPr/>
          <p:nvPr userDrawn="1"/>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 name="Picture 1">
            <a:extLst>
              <a:ext uri="{FF2B5EF4-FFF2-40B4-BE49-F238E27FC236}">
                <a16:creationId xmlns:a16="http://schemas.microsoft.com/office/drawing/2014/main" id="{A692D51B-2EDF-61C1-DCB0-51424A8079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7149765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07E2F0C9-450A-46BE-9D30-BF2BCDB2C61B}"/>
              </a:ext>
            </a:extLst>
          </p:cNvPr>
          <p:cNvSpPr>
            <a:spLocks noGrp="1"/>
          </p:cNvSpPr>
          <p:nvPr>
            <p:ph type="title"/>
          </p:nvPr>
        </p:nvSpPr>
        <p:spPr>
          <a:xfrm>
            <a:off x="1828800" y="438912"/>
            <a:ext cx="7340048" cy="1651054"/>
          </a:xfrm>
        </p:spPr>
        <p:txBody>
          <a:bodyPr anchor="b"/>
          <a:lstStyle/>
          <a:p>
            <a:r>
              <a:rPr lang="en-US"/>
              <a:t>Click to edit Master title style</a:t>
            </a:r>
          </a:p>
        </p:txBody>
      </p:sp>
      <p:sp>
        <p:nvSpPr>
          <p:cNvPr id="17" name="Picture Placeholder 16">
            <a:extLst>
              <a:ext uri="{FF2B5EF4-FFF2-40B4-BE49-F238E27FC236}">
                <a16:creationId xmlns:a16="http://schemas.microsoft.com/office/drawing/2014/main" id="{AE554E25-FBED-49B5-ADA0-6DA5D8E8DD6D}"/>
              </a:ext>
            </a:extLst>
          </p:cNvPr>
          <p:cNvSpPr>
            <a:spLocks noGrp="1"/>
          </p:cNvSpPr>
          <p:nvPr>
            <p:ph type="pic" sz="quarter" idx="13"/>
          </p:nvPr>
        </p:nvSpPr>
        <p:spPr>
          <a:xfrm>
            <a:off x="0" y="0"/>
            <a:ext cx="2417049" cy="6858000"/>
          </a:xfrm>
          <a:custGeom>
            <a:avLst/>
            <a:gdLst>
              <a:gd name="connsiteX0" fmla="*/ 2112162 w 2417049"/>
              <a:gd name="connsiteY0" fmla="*/ 0 h 6858000"/>
              <a:gd name="connsiteX1" fmla="*/ 2417049 w 2417049"/>
              <a:gd name="connsiteY1" fmla="*/ 0 h 6858000"/>
              <a:gd name="connsiteX2" fmla="*/ 2394205 w 2417049"/>
              <a:gd name="connsiteY2" fmla="*/ 17461 h 6858000"/>
              <a:gd name="connsiteX3" fmla="*/ 741074 w 2417049"/>
              <a:gd name="connsiteY3" fmla="*/ 4217082 h 6858000"/>
              <a:gd name="connsiteX4" fmla="*/ 2004991 w 2417049"/>
              <a:gd name="connsiteY4" fmla="*/ 6804604 h 6858000"/>
              <a:gd name="connsiteX5" fmla="*/ 2062346 w 2417049"/>
              <a:gd name="connsiteY5" fmla="*/ 6858000 h 6858000"/>
              <a:gd name="connsiteX6" fmla="*/ 1953913 w 2417049"/>
              <a:gd name="connsiteY6" fmla="*/ 6858000 h 6858000"/>
              <a:gd name="connsiteX7" fmla="*/ 1693070 w 2417049"/>
              <a:gd name="connsiteY7" fmla="*/ 6599739 h 6858000"/>
              <a:gd name="connsiteX8" fmla="*/ 567934 w 2417049"/>
              <a:gd name="connsiteY8" fmla="*/ 4115040 h 6858000"/>
              <a:gd name="connsiteX9" fmla="*/ 2091112 w 2417049"/>
              <a:gd name="connsiteY9" fmla="*/ 17040 h 6858000"/>
              <a:gd name="connsiteX10" fmla="*/ 1672271 w 2417049"/>
              <a:gd name="connsiteY10" fmla="*/ 0 h 6858000"/>
              <a:gd name="connsiteX11" fmla="*/ 2094397 w 2417049"/>
              <a:gd name="connsiteY11" fmla="*/ 0 h 6858000"/>
              <a:gd name="connsiteX12" fmla="*/ 2073347 w 2417049"/>
              <a:gd name="connsiteY12" fmla="*/ 17040 h 6858000"/>
              <a:gd name="connsiteX13" fmla="*/ 550169 w 2417049"/>
              <a:gd name="connsiteY13" fmla="*/ 4115040 h 6858000"/>
              <a:gd name="connsiteX14" fmla="*/ 1675306 w 2417049"/>
              <a:gd name="connsiteY14" fmla="*/ 6599739 h 6858000"/>
              <a:gd name="connsiteX15" fmla="*/ 1936149 w 2417049"/>
              <a:gd name="connsiteY15" fmla="*/ 6858000 h 6858000"/>
              <a:gd name="connsiteX16" fmla="*/ 1682790 w 2417049"/>
              <a:gd name="connsiteY16" fmla="*/ 6858000 h 6858000"/>
              <a:gd name="connsiteX17" fmla="*/ 1434206 w 2417049"/>
              <a:gd name="connsiteY17" fmla="*/ 6615157 h 6858000"/>
              <a:gd name="connsiteX18" fmla="*/ 385335 w 2417049"/>
              <a:gd name="connsiteY18" fmla="*/ 4282319 h 6858000"/>
              <a:gd name="connsiteX19" fmla="*/ 1645413 w 2417049"/>
              <a:gd name="connsiteY19" fmla="*/ 27367 h 6858000"/>
              <a:gd name="connsiteX20" fmla="*/ 0 w 2417049"/>
              <a:gd name="connsiteY20" fmla="*/ 0 h 6858000"/>
              <a:gd name="connsiteX21" fmla="*/ 1654347 w 2417049"/>
              <a:gd name="connsiteY21" fmla="*/ 0 h 6858000"/>
              <a:gd name="connsiteX22" fmla="*/ 1626537 w 2417049"/>
              <a:gd name="connsiteY22" fmla="*/ 28337 h 6858000"/>
              <a:gd name="connsiteX23" fmla="*/ 366460 w 2417049"/>
              <a:gd name="connsiteY23" fmla="*/ 4283289 h 6858000"/>
              <a:gd name="connsiteX24" fmla="*/ 1415329 w 2417049"/>
              <a:gd name="connsiteY24" fmla="*/ 6616128 h 6858000"/>
              <a:gd name="connsiteX25" fmla="*/ 1662921 w 2417049"/>
              <a:gd name="connsiteY25" fmla="*/ 6858000 h 6858000"/>
              <a:gd name="connsiteX26" fmla="*/ 0 w 2417049"/>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17049" h="6858000">
                <a:moveTo>
                  <a:pt x="2112162" y="0"/>
                </a:moveTo>
                <a:lnTo>
                  <a:pt x="2417049" y="0"/>
                </a:lnTo>
                <a:lnTo>
                  <a:pt x="2394205" y="17461"/>
                </a:lnTo>
                <a:cubicBezTo>
                  <a:pt x="1333530" y="878708"/>
                  <a:pt x="741074" y="2437327"/>
                  <a:pt x="741074" y="4217082"/>
                </a:cubicBezTo>
                <a:cubicBezTo>
                  <a:pt x="741074" y="5418356"/>
                  <a:pt x="1303237" y="6132444"/>
                  <a:pt x="2004991" y="6804604"/>
                </a:cubicBezTo>
                <a:lnTo>
                  <a:pt x="2062346" y="6858000"/>
                </a:lnTo>
                <a:lnTo>
                  <a:pt x="1953913" y="6858000"/>
                </a:lnTo>
                <a:lnTo>
                  <a:pt x="1693070" y="6599739"/>
                </a:lnTo>
                <a:cubicBezTo>
                  <a:pt x="1064979" y="5955416"/>
                  <a:pt x="567934" y="5263323"/>
                  <a:pt x="567934" y="4115040"/>
                </a:cubicBezTo>
                <a:cubicBezTo>
                  <a:pt x="567934" y="2378351"/>
                  <a:pt x="1113816" y="857447"/>
                  <a:pt x="2091112" y="17040"/>
                </a:cubicBezTo>
                <a:close/>
                <a:moveTo>
                  <a:pt x="1672271" y="0"/>
                </a:moveTo>
                <a:lnTo>
                  <a:pt x="2094397" y="0"/>
                </a:lnTo>
                <a:lnTo>
                  <a:pt x="2073347" y="17040"/>
                </a:lnTo>
                <a:cubicBezTo>
                  <a:pt x="1096051" y="857447"/>
                  <a:pt x="550169" y="2378351"/>
                  <a:pt x="550169" y="4115040"/>
                </a:cubicBezTo>
                <a:cubicBezTo>
                  <a:pt x="550169" y="5263323"/>
                  <a:pt x="1047215" y="5955416"/>
                  <a:pt x="1675306" y="6599739"/>
                </a:cubicBezTo>
                <a:lnTo>
                  <a:pt x="1936149" y="6858000"/>
                </a:lnTo>
                <a:lnTo>
                  <a:pt x="1682790" y="6858000"/>
                </a:lnTo>
                <a:lnTo>
                  <a:pt x="1434206" y="6615157"/>
                </a:lnTo>
                <a:cubicBezTo>
                  <a:pt x="861085" y="6026831"/>
                  <a:pt x="428538" y="5350659"/>
                  <a:pt x="385335" y="4282319"/>
                </a:cubicBezTo>
                <a:cubicBezTo>
                  <a:pt x="315325" y="2551123"/>
                  <a:pt x="763271" y="995374"/>
                  <a:pt x="1645413" y="27367"/>
                </a:cubicBezTo>
                <a:close/>
                <a:moveTo>
                  <a:pt x="0" y="0"/>
                </a:moveTo>
                <a:lnTo>
                  <a:pt x="1654347" y="0"/>
                </a:lnTo>
                <a:lnTo>
                  <a:pt x="1626537" y="28337"/>
                </a:lnTo>
                <a:cubicBezTo>
                  <a:pt x="744394" y="996343"/>
                  <a:pt x="296450" y="2552094"/>
                  <a:pt x="366460" y="4283289"/>
                </a:cubicBezTo>
                <a:cubicBezTo>
                  <a:pt x="409662" y="5351630"/>
                  <a:pt x="842209" y="6027802"/>
                  <a:pt x="1415329" y="6616128"/>
                </a:cubicBezTo>
                <a:lnTo>
                  <a:pt x="1662921" y="6858000"/>
                </a:lnTo>
                <a:lnTo>
                  <a:pt x="0" y="6858000"/>
                </a:lnTo>
                <a:close/>
              </a:path>
            </a:pathLst>
          </a:custGeom>
          <a:solidFill>
            <a:schemeClr val="accent4"/>
          </a:solidFill>
        </p:spPr>
        <p:txBody>
          <a:bodyPr wrap="square">
            <a:noAutofit/>
          </a:bodyPr>
          <a:lstStyle/>
          <a:p>
            <a:r>
              <a:rPr lang="en-US"/>
              <a:t>Click icon to add picture</a:t>
            </a:r>
          </a:p>
        </p:txBody>
      </p:sp>
      <p:sp>
        <p:nvSpPr>
          <p:cNvPr id="24" name="Picture Placeholder 23">
            <a:extLst>
              <a:ext uri="{FF2B5EF4-FFF2-40B4-BE49-F238E27FC236}">
                <a16:creationId xmlns:a16="http://schemas.microsoft.com/office/drawing/2014/main" id="{CB6A8D76-E69B-4696-9428-6B1F02AB6FEC}"/>
              </a:ext>
            </a:extLst>
          </p:cNvPr>
          <p:cNvSpPr>
            <a:spLocks noGrp="1"/>
          </p:cNvSpPr>
          <p:nvPr>
            <p:ph type="pic" sz="quarter" idx="14"/>
          </p:nvPr>
        </p:nvSpPr>
        <p:spPr>
          <a:xfrm>
            <a:off x="9144296" y="1"/>
            <a:ext cx="3047704" cy="6857999"/>
          </a:xfrm>
          <a:custGeom>
            <a:avLst/>
            <a:gdLst>
              <a:gd name="connsiteX0" fmla="*/ 982019 w 3047704"/>
              <a:gd name="connsiteY0" fmla="*/ 0 h 6857999"/>
              <a:gd name="connsiteX1" fmla="*/ 3047704 w 3047704"/>
              <a:gd name="connsiteY1" fmla="*/ 0 h 6857999"/>
              <a:gd name="connsiteX2" fmla="*/ 3047704 w 3047704"/>
              <a:gd name="connsiteY2" fmla="*/ 6857999 h 6857999"/>
              <a:gd name="connsiteX3" fmla="*/ 314373 w 3047704"/>
              <a:gd name="connsiteY3" fmla="*/ 6857999 h 6857999"/>
              <a:gd name="connsiteX4" fmla="*/ 417053 w 3047704"/>
              <a:gd name="connsiteY4" fmla="*/ 6776130 h 6857999"/>
              <a:gd name="connsiteX5" fmla="*/ 2189706 w 3047704"/>
              <a:gd name="connsiteY5" fmla="*/ 3968277 h 6857999"/>
              <a:gd name="connsiteX6" fmla="*/ 1015028 w 3047704"/>
              <a:gd name="connsiteY6" fmla="*/ 35110 h 6857999"/>
              <a:gd name="connsiteX7" fmla="*/ 687894 w 3047704"/>
              <a:gd name="connsiteY7" fmla="*/ 0 h 6857999"/>
              <a:gd name="connsiteX8" fmla="*/ 962740 w 3047704"/>
              <a:gd name="connsiteY8" fmla="*/ 0 h 6857999"/>
              <a:gd name="connsiteX9" fmla="*/ 994866 w 3047704"/>
              <a:gd name="connsiteY9" fmla="*/ 34171 h 6857999"/>
              <a:gd name="connsiteX10" fmla="*/ 2169546 w 3047704"/>
              <a:gd name="connsiteY10" fmla="*/ 3967339 h 6857999"/>
              <a:gd name="connsiteX11" fmla="*/ 396891 w 3047704"/>
              <a:gd name="connsiteY11" fmla="*/ 6775192 h 6857999"/>
              <a:gd name="connsiteX12" fmla="*/ 293035 w 3047704"/>
              <a:gd name="connsiteY12" fmla="*/ 6857999 h 6857999"/>
              <a:gd name="connsiteX13" fmla="*/ 171208 w 3047704"/>
              <a:gd name="connsiteY13" fmla="*/ 6857999 h 6857999"/>
              <a:gd name="connsiteX14" fmla="*/ 426438 w 3047704"/>
              <a:gd name="connsiteY14" fmla="*/ 6651337 h 6857999"/>
              <a:gd name="connsiteX15" fmla="*/ 1972117 w 3047704"/>
              <a:gd name="connsiteY15" fmla="*/ 3859832 h 6857999"/>
              <a:gd name="connsiteX16" fmla="*/ 772975 w 3047704"/>
              <a:gd name="connsiteY16" fmla="*/ 99143 h 6857999"/>
              <a:gd name="connsiteX17" fmla="*/ 354738 w 3047704"/>
              <a:gd name="connsiteY17" fmla="*/ 0 h 6857999"/>
              <a:gd name="connsiteX18" fmla="*/ 663489 w 3047704"/>
              <a:gd name="connsiteY18" fmla="*/ 0 h 6857999"/>
              <a:gd name="connsiteX19" fmla="*/ 748570 w 3047704"/>
              <a:gd name="connsiteY19" fmla="*/ 99143 h 6857999"/>
              <a:gd name="connsiteX20" fmla="*/ 1947712 w 3047704"/>
              <a:gd name="connsiteY20" fmla="*/ 3859832 h 6857999"/>
              <a:gd name="connsiteX21" fmla="*/ 402035 w 3047704"/>
              <a:gd name="connsiteY21" fmla="*/ 6651337 h 6857999"/>
              <a:gd name="connsiteX22" fmla="*/ 146805 w 3047704"/>
              <a:gd name="connsiteY22" fmla="*/ 6857999 h 6857999"/>
              <a:gd name="connsiteX23" fmla="*/ 0 w 3047704"/>
              <a:gd name="connsiteY23" fmla="*/ 6857999 h 6857999"/>
              <a:gd name="connsiteX24" fmla="*/ 224325 w 3047704"/>
              <a:gd name="connsiteY24" fmla="*/ 6659295 h 6857999"/>
              <a:gd name="connsiteX25" fmla="*/ 1789426 w 3047704"/>
              <a:gd name="connsiteY25" fmla="*/ 3879328 h 6857999"/>
              <a:gd name="connsiteX26" fmla="*/ 517450 w 3047704"/>
              <a:gd name="connsiteY26" fmla="*/ 16065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47704" h="6857999">
                <a:moveTo>
                  <a:pt x="982019" y="0"/>
                </a:moveTo>
                <a:lnTo>
                  <a:pt x="3047704" y="0"/>
                </a:lnTo>
                <a:lnTo>
                  <a:pt x="3047704" y="6857999"/>
                </a:lnTo>
                <a:lnTo>
                  <a:pt x="314373" y="6857999"/>
                </a:lnTo>
                <a:lnTo>
                  <a:pt x="417053" y="6776130"/>
                </a:lnTo>
                <a:cubicBezTo>
                  <a:pt x="1327353" y="6049362"/>
                  <a:pt x="2128179" y="5345971"/>
                  <a:pt x="2189706" y="3968277"/>
                </a:cubicBezTo>
                <a:cubicBezTo>
                  <a:pt x="2259809" y="2398561"/>
                  <a:pt x="1843680" y="977981"/>
                  <a:pt x="1015028" y="35110"/>
                </a:cubicBezTo>
                <a:close/>
                <a:moveTo>
                  <a:pt x="687894" y="0"/>
                </a:moveTo>
                <a:lnTo>
                  <a:pt x="962740" y="0"/>
                </a:lnTo>
                <a:lnTo>
                  <a:pt x="994866" y="34171"/>
                </a:lnTo>
                <a:cubicBezTo>
                  <a:pt x="1823518" y="977043"/>
                  <a:pt x="2239649" y="2397622"/>
                  <a:pt x="2169546" y="3967339"/>
                </a:cubicBezTo>
                <a:cubicBezTo>
                  <a:pt x="2108017" y="5345033"/>
                  <a:pt x="1307191" y="6048423"/>
                  <a:pt x="396891" y="6775192"/>
                </a:cubicBezTo>
                <a:lnTo>
                  <a:pt x="293035" y="6857999"/>
                </a:lnTo>
                <a:lnTo>
                  <a:pt x="171208" y="6857999"/>
                </a:lnTo>
                <a:lnTo>
                  <a:pt x="426438" y="6651337"/>
                </a:lnTo>
                <a:cubicBezTo>
                  <a:pt x="1289290" y="5927454"/>
                  <a:pt x="1972117" y="5149903"/>
                  <a:pt x="1972117" y="3859832"/>
                </a:cubicBezTo>
                <a:cubicBezTo>
                  <a:pt x="1972117" y="2396483"/>
                  <a:pt x="1550289" y="1069500"/>
                  <a:pt x="772975" y="99143"/>
                </a:cubicBezTo>
                <a:close/>
                <a:moveTo>
                  <a:pt x="354738" y="0"/>
                </a:moveTo>
                <a:lnTo>
                  <a:pt x="663489" y="0"/>
                </a:lnTo>
                <a:lnTo>
                  <a:pt x="748570" y="99143"/>
                </a:lnTo>
                <a:cubicBezTo>
                  <a:pt x="1525884" y="1069500"/>
                  <a:pt x="1947712" y="2396483"/>
                  <a:pt x="1947712" y="3859832"/>
                </a:cubicBezTo>
                <a:cubicBezTo>
                  <a:pt x="1947712" y="5149903"/>
                  <a:pt x="1264887" y="5927454"/>
                  <a:pt x="402035" y="6651337"/>
                </a:cubicBezTo>
                <a:lnTo>
                  <a:pt x="146805" y="6857999"/>
                </a:lnTo>
                <a:lnTo>
                  <a:pt x="0" y="6857999"/>
                </a:lnTo>
                <a:lnTo>
                  <a:pt x="224325" y="6659295"/>
                </a:lnTo>
                <a:cubicBezTo>
                  <a:pt x="1058386" y="5919526"/>
                  <a:pt x="1789426" y="5207144"/>
                  <a:pt x="1789426" y="3879328"/>
                </a:cubicBezTo>
                <a:cubicBezTo>
                  <a:pt x="1789426" y="2373164"/>
                  <a:pt x="1337813" y="1030748"/>
                  <a:pt x="517450" y="160650"/>
                </a:cubicBezTo>
                <a:close/>
              </a:path>
            </a:pathLst>
          </a:custGeom>
          <a:solidFill>
            <a:schemeClr val="accent4"/>
          </a:solidFill>
        </p:spPr>
        <p:txBody>
          <a:bodyPr wrap="square">
            <a:noAutofit/>
          </a:bodyPr>
          <a:lstStyle/>
          <a:p>
            <a:r>
              <a:rPr lang="en-US"/>
              <a:t>Click icon to add picture</a:t>
            </a:r>
          </a:p>
        </p:txBody>
      </p:sp>
      <p:sp>
        <p:nvSpPr>
          <p:cNvPr id="28" name="Content Placeholder 2">
            <a:extLst>
              <a:ext uri="{FF2B5EF4-FFF2-40B4-BE49-F238E27FC236}">
                <a16:creationId xmlns:a16="http://schemas.microsoft.com/office/drawing/2014/main" id="{9DCF97C3-1A74-41B6-B2C1-6FE1B2E30B98}"/>
              </a:ext>
            </a:extLst>
          </p:cNvPr>
          <p:cNvSpPr>
            <a:spLocks noGrp="1"/>
          </p:cNvSpPr>
          <p:nvPr>
            <p:ph idx="1"/>
          </p:nvPr>
        </p:nvSpPr>
        <p:spPr>
          <a:xfrm>
            <a:off x="1828800" y="2775004"/>
            <a:ext cx="7973568" cy="3189233"/>
          </a:xfrm>
        </p:spPr>
        <p:txBody>
          <a:bodyPr/>
          <a:lstStyle/>
          <a:p>
            <a:pPr lvl="0"/>
            <a:r>
              <a:rPr lang="en-US"/>
              <a:t>Click to edit Master text styles</a:t>
            </a:r>
          </a:p>
        </p:txBody>
      </p:sp>
      <p:sp>
        <p:nvSpPr>
          <p:cNvPr id="14" name="Slide Number Placeholder 31">
            <a:extLst>
              <a:ext uri="{FF2B5EF4-FFF2-40B4-BE49-F238E27FC236}">
                <a16:creationId xmlns:a16="http://schemas.microsoft.com/office/drawing/2014/main" id="{738131C9-BB2B-4B17-B369-266A658BEFC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
        <p:nvSpPr>
          <p:cNvPr id="25" name="Freeform: Shape 24">
            <a:extLst>
              <a:ext uri="{FF2B5EF4-FFF2-40B4-BE49-F238E27FC236}">
                <a16:creationId xmlns:a16="http://schemas.microsoft.com/office/drawing/2014/main" id="{C3103935-D578-4E74-AD03-634BD4A5615B}"/>
              </a:ext>
              <a:ext uri="{C183D7F6-B498-43B3-948B-1728B52AA6E4}">
                <adec:decorative xmlns:adec="http://schemas.microsoft.com/office/drawing/2017/decorative" val="1"/>
              </a:ext>
            </a:extLst>
          </p:cNvPr>
          <p:cNvSpPr/>
          <p:nvPr userDrawn="1"/>
        </p:nvSpPr>
        <p:spPr>
          <a:xfrm flipH="1">
            <a:off x="359337"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AF9FDE73-1B6C-41BC-BDF9-CA5660397890}"/>
              </a:ext>
              <a:ext uri="{C183D7F6-B498-43B3-948B-1728B52AA6E4}">
                <adec:decorative xmlns:adec="http://schemas.microsoft.com/office/drawing/2017/decorative" val="1"/>
              </a:ext>
            </a:extLst>
          </p:cNvPr>
          <p:cNvSpPr/>
          <p:nvPr userDrawn="1"/>
        </p:nvSpPr>
        <p:spPr>
          <a:xfrm>
            <a:off x="550169"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72902A6-3D21-43DD-95F6-88542794C4D0}"/>
              </a:ext>
              <a:ext uri="{C183D7F6-B498-43B3-948B-1728B52AA6E4}">
                <adec:decorative xmlns:adec="http://schemas.microsoft.com/office/drawing/2017/decorative" val="1"/>
              </a:ext>
            </a:extLst>
          </p:cNvPr>
          <p:cNvSpPr/>
          <p:nvPr userDrawn="1"/>
        </p:nvSpPr>
        <p:spPr>
          <a:xfrm>
            <a:off x="9291101"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0B134F2-3D84-48E8-B16A-0DBCF9E8DC9D}"/>
              </a:ext>
              <a:ext uri="{C183D7F6-B498-43B3-948B-1728B52AA6E4}">
                <adec:decorative xmlns:adec="http://schemas.microsoft.com/office/drawing/2017/decorative" val="1"/>
              </a:ext>
            </a:extLst>
          </p:cNvPr>
          <p:cNvSpPr/>
          <p:nvPr userDrawn="1"/>
        </p:nvSpPr>
        <p:spPr>
          <a:xfrm>
            <a:off x="9437331"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90577539"/>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8B35E44-8881-47EA-963A-54C1FF6BDE21}"/>
              </a:ext>
            </a:extLst>
          </p:cNvPr>
          <p:cNvSpPr>
            <a:spLocks noGrp="1"/>
          </p:cNvSpPr>
          <p:nvPr>
            <p:ph type="pic" sz="quarter" idx="14"/>
          </p:nvPr>
        </p:nvSpPr>
        <p:spPr>
          <a:xfrm>
            <a:off x="-152" y="-1"/>
            <a:ext cx="12192152" cy="6858000"/>
          </a:xfrm>
          <a:custGeom>
            <a:avLst/>
            <a:gdLst>
              <a:gd name="connsiteX0" fmla="*/ 0 w 12192152"/>
              <a:gd name="connsiteY0" fmla="*/ 0 h 6858000"/>
              <a:gd name="connsiteX1" fmla="*/ 12192000 w 12192152"/>
              <a:gd name="connsiteY1" fmla="*/ 0 h 6858000"/>
              <a:gd name="connsiteX2" fmla="*/ 12192000 w 12192152"/>
              <a:gd name="connsiteY2" fmla="*/ 1230313 h 6858000"/>
              <a:gd name="connsiteX3" fmla="*/ 12192152 w 12192152"/>
              <a:gd name="connsiteY3" fmla="*/ 1230313 h 6858000"/>
              <a:gd name="connsiteX4" fmla="*/ 12192152 w 12192152"/>
              <a:gd name="connsiteY4" fmla="*/ 6858000 h 6858000"/>
              <a:gd name="connsiteX5" fmla="*/ 12192000 w 12192152"/>
              <a:gd name="connsiteY5" fmla="*/ 6858000 h 6858000"/>
              <a:gd name="connsiteX6" fmla="*/ 11611208 w 12192152"/>
              <a:gd name="connsiteY6" fmla="*/ 6858000 h 6858000"/>
              <a:gd name="connsiteX7" fmla="*/ 8258426 w 12192152"/>
              <a:gd name="connsiteY7" fmla="*/ 6858000 h 6858000"/>
              <a:gd name="connsiteX8" fmla="*/ 6400952 w 12192152"/>
              <a:gd name="connsiteY8" fmla="*/ 6858000 h 6858000"/>
              <a:gd name="connsiteX9" fmla="*/ 0 w 12192152"/>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152" h="6858000">
                <a:moveTo>
                  <a:pt x="0" y="0"/>
                </a:moveTo>
                <a:lnTo>
                  <a:pt x="12192000" y="0"/>
                </a:lnTo>
                <a:lnTo>
                  <a:pt x="12192000" y="1230313"/>
                </a:lnTo>
                <a:lnTo>
                  <a:pt x="12192152" y="1230313"/>
                </a:lnTo>
                <a:lnTo>
                  <a:pt x="12192152" y="6858000"/>
                </a:lnTo>
                <a:lnTo>
                  <a:pt x="12192000" y="6858000"/>
                </a:lnTo>
                <a:lnTo>
                  <a:pt x="11611208" y="6858000"/>
                </a:lnTo>
                <a:lnTo>
                  <a:pt x="8258426" y="6858000"/>
                </a:lnTo>
                <a:lnTo>
                  <a:pt x="6400952" y="6858000"/>
                </a:lnTo>
                <a:lnTo>
                  <a:pt x="0" y="6858000"/>
                </a:lnTo>
                <a:close/>
              </a:path>
            </a:pathLst>
          </a:custGeom>
          <a:solidFill>
            <a:schemeClr val="accent4"/>
          </a:solidFill>
        </p:spPr>
        <p:txBody>
          <a:bodyPr wrap="square">
            <a:noAutofit/>
          </a:bodyPr>
          <a:lstStyle/>
          <a:p>
            <a:r>
              <a:rPr lang="en-US"/>
              <a:t>Click icon to add picture</a:t>
            </a:r>
          </a:p>
        </p:txBody>
      </p:sp>
      <p:sp>
        <p:nvSpPr>
          <p:cNvPr id="22" name="Title 21">
            <a:extLst>
              <a:ext uri="{FF2B5EF4-FFF2-40B4-BE49-F238E27FC236}">
                <a16:creationId xmlns:a16="http://schemas.microsoft.com/office/drawing/2014/main" id="{D3AC31D1-956B-4E28-946A-2C96547A207A}"/>
              </a:ext>
            </a:extLst>
          </p:cNvPr>
          <p:cNvSpPr>
            <a:spLocks noGrp="1"/>
          </p:cNvSpPr>
          <p:nvPr>
            <p:ph type="title"/>
          </p:nvPr>
        </p:nvSpPr>
        <p:spPr>
          <a:xfrm>
            <a:off x="7260958" y="2256519"/>
            <a:ext cx="4931041" cy="4601481"/>
          </a:xfrm>
          <a:custGeom>
            <a:avLst/>
            <a:gdLst>
              <a:gd name="connsiteX0" fmla="*/ 2486924 w 4930888"/>
              <a:gd name="connsiteY0" fmla="*/ 1242 h 4601481"/>
              <a:gd name="connsiteX1" fmla="*/ 3569373 w 4930888"/>
              <a:gd name="connsiteY1" fmla="*/ 324180 h 4601481"/>
              <a:gd name="connsiteX2" fmla="*/ 4856237 w 4930888"/>
              <a:gd name="connsiteY2" fmla="*/ 1766523 h 4601481"/>
              <a:gd name="connsiteX3" fmla="*/ 4930888 w 4930888"/>
              <a:gd name="connsiteY3" fmla="*/ 1950929 h 4601481"/>
              <a:gd name="connsiteX4" fmla="*/ 4930887 w 4930888"/>
              <a:gd name="connsiteY4" fmla="*/ 3928932 h 4601481"/>
              <a:gd name="connsiteX5" fmla="*/ 4836867 w 4930888"/>
              <a:gd name="connsiteY5" fmla="*/ 4118749 h 4601481"/>
              <a:gd name="connsiteX6" fmla="*/ 4475081 w 4930888"/>
              <a:gd name="connsiteY6" fmla="*/ 4521219 h 4601481"/>
              <a:gd name="connsiteX7" fmla="*/ 4350096 w 4930888"/>
              <a:gd name="connsiteY7" fmla="*/ 4601481 h 4601481"/>
              <a:gd name="connsiteX8" fmla="*/ 997314 w 4930888"/>
              <a:gd name="connsiteY8" fmla="*/ 4601481 h 4601481"/>
              <a:gd name="connsiteX9" fmla="*/ 892839 w 4930888"/>
              <a:gd name="connsiteY9" fmla="*/ 4484500 h 4601481"/>
              <a:gd name="connsiteX10" fmla="*/ 407190 w 4930888"/>
              <a:gd name="connsiteY10" fmla="*/ 3560851 h 4601481"/>
              <a:gd name="connsiteX11" fmla="*/ 201278 w 4930888"/>
              <a:gd name="connsiteY11" fmla="*/ 1442390 h 4601481"/>
              <a:gd name="connsiteX12" fmla="*/ 2486924 w 4930888"/>
              <a:gd name="connsiteY12" fmla="*/ 1242 h 460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8" h="4601481">
                <a:moveTo>
                  <a:pt x="2486924" y="1242"/>
                </a:moveTo>
                <a:cubicBezTo>
                  <a:pt x="2843346" y="13471"/>
                  <a:pt x="3209340" y="116315"/>
                  <a:pt x="3569373" y="324180"/>
                </a:cubicBezTo>
                <a:cubicBezTo>
                  <a:pt x="4132717" y="649427"/>
                  <a:pt x="4585942" y="1173552"/>
                  <a:pt x="4856237" y="1766523"/>
                </a:cubicBezTo>
                <a:lnTo>
                  <a:pt x="4930888" y="1950929"/>
                </a:lnTo>
                <a:lnTo>
                  <a:pt x="4930887" y="3928932"/>
                </a:lnTo>
                <a:lnTo>
                  <a:pt x="4836867" y="4118749"/>
                </a:lnTo>
                <a:cubicBezTo>
                  <a:pt x="4733860" y="4297162"/>
                  <a:pt x="4611784" y="4422506"/>
                  <a:pt x="4475081" y="4521219"/>
                </a:cubicBezTo>
                <a:lnTo>
                  <a:pt x="4350096" y="4601481"/>
                </a:lnTo>
                <a:lnTo>
                  <a:pt x="997314" y="4601481"/>
                </a:lnTo>
                <a:lnTo>
                  <a:pt x="892839" y="4484500"/>
                </a:lnTo>
                <a:cubicBezTo>
                  <a:pt x="678468" y="4214960"/>
                  <a:pt x="542823" y="3894418"/>
                  <a:pt x="407190" y="3560851"/>
                </a:cubicBezTo>
                <a:cubicBezTo>
                  <a:pt x="109258" y="2828168"/>
                  <a:pt x="-222538" y="2176460"/>
                  <a:pt x="201278" y="1442390"/>
                </a:cubicBezTo>
                <a:cubicBezTo>
                  <a:pt x="727746" y="530520"/>
                  <a:pt x="1576072" y="-30012"/>
                  <a:pt x="2486924" y="1242"/>
                </a:cubicBezTo>
                <a:close/>
              </a:path>
            </a:pathLst>
          </a:custGeom>
          <a:solidFill>
            <a:schemeClr val="bg1">
              <a:alpha val="80000"/>
            </a:schemeClr>
          </a:solidFill>
          <a:effectLst>
            <a:outerShdw sx="110000" sy="110000" algn="ctr" rotWithShape="0">
              <a:schemeClr val="bg1">
                <a:alpha val="50000"/>
              </a:schemeClr>
            </a:outerShdw>
          </a:effectLst>
        </p:spPr>
        <p:txBody>
          <a:bodyPr wrap="square" lIns="548640" rIns="457200" bIns="1737360">
            <a:noAutofit/>
          </a:bodyPr>
          <a:lstStyle>
            <a:lvl1pPr>
              <a:lnSpc>
                <a:spcPct val="110000"/>
              </a:lnSpc>
              <a:defRPr sz="2400" spc="0" baseline="0"/>
            </a:lvl1pPr>
          </a:lstStyle>
          <a:p>
            <a:r>
              <a:rPr lang="en-US"/>
              <a:t>Click to edit Master title style</a:t>
            </a:r>
          </a:p>
        </p:txBody>
      </p:sp>
      <p:sp>
        <p:nvSpPr>
          <p:cNvPr id="21" name="Freeform: Shape 20">
            <a:extLst>
              <a:ext uri="{FF2B5EF4-FFF2-40B4-BE49-F238E27FC236}">
                <a16:creationId xmlns:a16="http://schemas.microsoft.com/office/drawing/2014/main" id="{EDA0673F-81CD-4FD2-A0E2-2B800F67CD54}"/>
              </a:ext>
              <a:ext uri="{C183D7F6-B498-43B3-948B-1728B52AA6E4}">
                <adec:decorative xmlns:adec="http://schemas.microsoft.com/office/drawing/2017/decorative" val="1"/>
              </a:ext>
            </a:extLst>
          </p:cNvPr>
          <p:cNvSpPr/>
          <p:nvPr userDrawn="1"/>
        </p:nvSpPr>
        <p:spPr>
          <a:xfrm>
            <a:off x="6781549" y="1757155"/>
            <a:ext cx="5433311" cy="5118625"/>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 name="Subtitle 2">
            <a:extLst>
              <a:ext uri="{FF2B5EF4-FFF2-40B4-BE49-F238E27FC236}">
                <a16:creationId xmlns:a16="http://schemas.microsoft.com/office/drawing/2014/main" id="{E734C383-6DCF-4C3B-8D34-B514D59344E2}"/>
              </a:ext>
            </a:extLst>
          </p:cNvPr>
          <p:cNvSpPr>
            <a:spLocks noGrp="1"/>
          </p:cNvSpPr>
          <p:nvPr>
            <p:ph type="subTitle" idx="1" hasCustomPrompt="1"/>
          </p:nvPr>
        </p:nvSpPr>
        <p:spPr>
          <a:xfrm>
            <a:off x="7706870" y="5261547"/>
            <a:ext cx="3848429" cy="678633"/>
          </a:xfrm>
        </p:spPr>
        <p:txBody>
          <a:bodyPr anchor="t">
            <a:normAutofit/>
          </a:bodyPr>
          <a:lstStyle>
            <a:lvl1pPr marL="0" indent="0">
              <a:defRPr/>
            </a:lvl1pPr>
          </a:lstStyle>
          <a:p>
            <a:r>
              <a:rPr lang="en-US" sz="1800">
                <a:solidFill>
                  <a:schemeClr val="tx1">
                    <a:lumMod val="75000"/>
                    <a:lumOff val="25000"/>
                  </a:schemeClr>
                </a:solidFill>
              </a:rPr>
              <a:t>Click to add subtitle</a:t>
            </a:r>
          </a:p>
        </p:txBody>
      </p:sp>
      <p:sp>
        <p:nvSpPr>
          <p:cNvPr id="13" name="Slide Number Placeholder 31">
            <a:extLst>
              <a:ext uri="{FF2B5EF4-FFF2-40B4-BE49-F238E27FC236}">
                <a16:creationId xmlns:a16="http://schemas.microsoft.com/office/drawing/2014/main" id="{17FECCBB-8049-41D8-AC1F-EF5DD957BFE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346699258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a:lstStyle/>
          <a:p>
            <a:r>
              <a:rPr lang="en-US"/>
              <a:t>Click to edit Master title style</a:t>
            </a:r>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a:lstStyle>
            <a:lvl1pPr algn="ctr">
              <a:lnSpc>
                <a:spcPct val="100000"/>
              </a:lnSpc>
              <a:defRPr sz="1200" b="1"/>
            </a:lvl1pPr>
          </a:lstStyle>
          <a:p>
            <a:pPr lvl="0"/>
            <a:r>
              <a:rPr lang="en-US"/>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lang="en-US"/>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a:lstStyle>
            <a:lvl1pPr algn="ctr">
              <a:lnSpc>
                <a:spcPct val="100000"/>
              </a:lnSpc>
              <a:defRPr sz="1200" b="1"/>
            </a:lvl1pPr>
          </a:lstStyle>
          <a:p>
            <a:pPr lvl="0"/>
            <a:r>
              <a:rPr lang="en-US"/>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lang="en-US"/>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a:lstStyle>
            <a:lvl1pPr algn="ctr">
              <a:lnSpc>
                <a:spcPct val="100000"/>
              </a:lnSpc>
              <a:defRPr sz="1200" b="1"/>
            </a:lvl1pPr>
          </a:lstStyle>
          <a:p>
            <a:pPr lvl="0"/>
            <a:r>
              <a:rPr lang="en-US"/>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lang="en-US"/>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a:lstStyle>
            <a:lvl1pPr algn="ctr">
              <a:lnSpc>
                <a:spcPct val="100000"/>
              </a:lnSpc>
              <a:defRPr sz="1200" b="1"/>
            </a:lvl1pPr>
          </a:lstStyle>
          <a:p>
            <a:pPr lvl="0"/>
            <a:r>
              <a:rPr lang="en-US"/>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lang="en-US"/>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184647662"/>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lstStyle/>
          <a:p>
            <a:r>
              <a:rPr lang="en-US"/>
              <a:t>Click icon to add picture</a:t>
            </a:r>
          </a:p>
        </p:txBody>
      </p:sp>
      <p:sp>
        <p:nvSpPr>
          <p:cNvPr id="3" name="Content Placeholder 2"/>
          <p:cNvSpPr>
            <a:spLocks noGrp="1"/>
          </p:cNvSpPr>
          <p:nvPr>
            <p:ph idx="1"/>
          </p:nvPr>
        </p:nvSpPr>
        <p:spPr>
          <a:xfrm>
            <a:off x="1320655" y="2312276"/>
            <a:ext cx="9566098"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5623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FCE3-C318-0244-B23D-F710192BBD1F}"/>
              </a:ext>
            </a:extLst>
          </p:cNvPr>
          <p:cNvSpPr>
            <a:spLocks noGrp="1"/>
          </p:cNvSpPr>
          <p:nvPr>
            <p:ph type="ctrTitle"/>
          </p:nvPr>
        </p:nvSpPr>
        <p:spPr>
          <a:xfrm>
            <a:off x="765048" y="1481327"/>
            <a:ext cx="9144000" cy="903923"/>
          </a:xfrm>
        </p:spPr>
        <p:txBody>
          <a:bodyPr anchor="b">
            <a:noAutofit/>
          </a:bodyPr>
          <a:lstStyle>
            <a:lvl1pPr algn="ctr">
              <a:defRPr sz="4800"/>
            </a:lvl1pPr>
          </a:lstStyle>
          <a:p>
            <a:r>
              <a:rPr lang="en-GB"/>
              <a:t>Click to edit Master title style</a:t>
            </a:r>
            <a:endParaRPr lang="fr-FR"/>
          </a:p>
        </p:txBody>
      </p:sp>
      <p:sp>
        <p:nvSpPr>
          <p:cNvPr id="3" name="Subtitle 2">
            <a:extLst>
              <a:ext uri="{FF2B5EF4-FFF2-40B4-BE49-F238E27FC236}">
                <a16:creationId xmlns:a16="http://schemas.microsoft.com/office/drawing/2014/main" id="{F28E24A9-99CA-D945-8621-2A24AC258427}"/>
              </a:ext>
            </a:extLst>
          </p:cNvPr>
          <p:cNvSpPr>
            <a:spLocks noGrp="1"/>
          </p:cNvSpPr>
          <p:nvPr>
            <p:ph type="subTitle" idx="1"/>
          </p:nvPr>
        </p:nvSpPr>
        <p:spPr>
          <a:xfrm>
            <a:off x="765048" y="2774157"/>
            <a:ext cx="9144000"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FR"/>
          </a:p>
        </p:txBody>
      </p:sp>
    </p:spTree>
    <p:extLst>
      <p:ext uri="{BB962C8B-B14F-4D97-AF65-F5344CB8AC3E}">
        <p14:creationId xmlns:p14="http://schemas.microsoft.com/office/powerpoint/2010/main" val="1771302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a:lstStyle/>
          <a:p>
            <a:r>
              <a:rPr lang="en-US"/>
              <a:t>Click to edit Master title style</a:t>
            </a:r>
          </a:p>
        </p:txBody>
      </p:sp>
      <p:sp>
        <p:nvSpPr>
          <p:cNvPr id="3" name="Text Placeholder 2"/>
          <p:cNvSpPr>
            <a:spLocks noGrp="1"/>
          </p:cNvSpPr>
          <p:nvPr>
            <p:ph type="body" idx="1"/>
          </p:nvPr>
        </p:nvSpPr>
        <p:spPr>
          <a:xfrm>
            <a:off x="1124711" y="2052337"/>
            <a:ext cx="4536999"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2568"/>
            <a:ext cx="4536998"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052337"/>
            <a:ext cx="4535424"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2912568"/>
            <a:ext cx="4535424"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636941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a:lstStyle/>
          <a:p>
            <a:r>
              <a:rPr lang="en-US"/>
              <a:t>Click to edit Master title style</a:t>
            </a:r>
          </a:p>
        </p:txBody>
      </p:sp>
      <p:sp>
        <p:nvSpPr>
          <p:cNvPr id="3" name="Text Placeholder 2"/>
          <p:cNvSpPr>
            <a:spLocks noGrp="1"/>
          </p:cNvSpPr>
          <p:nvPr>
            <p:ph type="body" idx="1"/>
          </p:nvPr>
        </p:nvSpPr>
        <p:spPr>
          <a:xfrm>
            <a:off x="1124712" y="2050056"/>
            <a:ext cx="310896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6161" y="2050053"/>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536161" y="2910284"/>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856440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anchor="b">
            <a:normAutofit/>
          </a:bodyPr>
          <a:lstStyle/>
          <a:p>
            <a:r>
              <a:rPr lang="en-US"/>
              <a:t>Click to edit Master title style</a:t>
            </a:r>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lstStyle/>
          <a:p>
            <a:r>
              <a:rPr lang="en-US"/>
              <a:t>Click icon to add picture</a:t>
            </a:r>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lstStyle/>
          <a:p>
            <a:r>
              <a:rPr lang="en-US"/>
              <a:t>Click icon to add picture</a:t>
            </a:r>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anchor="t">
            <a:normAutofit/>
          </a:body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a:lstStyle/>
          <a:p>
            <a:r>
              <a:rPr lang="en-US"/>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a:prstGeom prst="rect">
            <a:avLst/>
          </a:prstGeom>
        </p:spPr>
        <p:txBody>
          <a:bodyPr/>
          <a:lstStyle/>
          <a:p>
            <a:pPr algn="r"/>
            <a:r>
              <a:rPr lang="en-US"/>
              <a:t>2/3/20XX</a:t>
            </a:r>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67906890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anchor="b"/>
          <a:lstStyle/>
          <a:p>
            <a:r>
              <a:rPr lang="en-US"/>
              <a:t>Click to edit Master title style</a:t>
            </a:r>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anchor="t"/>
          <a:lstStyle/>
          <a:p>
            <a:r>
              <a:rPr lang="en-US" b="0"/>
              <a:t>Click to edit Master subtitle style</a:t>
            </a:r>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a:lstStyle/>
          <a:p>
            <a:r>
              <a:rPr lang="en-US"/>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lstStyle/>
          <a:p>
            <a:r>
              <a:rPr lang="en-US"/>
              <a:t>Click icon to add picture</a:t>
            </a:r>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a:lstStyle/>
          <a:p>
            <a:r>
              <a:rPr lang="en-US"/>
              <a:t>Click icon to add picture</a:t>
            </a:r>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lstStyle/>
          <a:p>
            <a:r>
              <a:rPr lang="en-US"/>
              <a:t>Click icon to add picture</a:t>
            </a:r>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a:lstStyle/>
          <a:p>
            <a:r>
              <a:rPr lang="en-US"/>
              <a:t>Click icon to add picture</a:t>
            </a:r>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a:prstGeom prst="rect">
            <a:avLst/>
          </a:prstGeom>
        </p:spPr>
        <p:txBody>
          <a:bodyPr/>
          <a:lstStyle>
            <a:lvl1pPr>
              <a:defRPr>
                <a:solidFill>
                  <a:schemeClr val="bg1"/>
                </a:solidFill>
              </a:defRPr>
            </a:lvl1pPr>
          </a:lstStyle>
          <a:p>
            <a:r>
              <a:rPr lang="en-US"/>
              <a:t>2/3/20XX</a:t>
            </a:r>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114047379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a:t>Sample Footer Text</a:t>
            </a:r>
          </a:p>
        </p:txBody>
      </p:sp>
      <p:sp>
        <p:nvSpPr>
          <p:cNvPr id="7" name="Slide Number Placeholder 31">
            <a:extLst>
              <a:ext uri="{FF2B5EF4-FFF2-40B4-BE49-F238E27FC236}">
                <a16:creationId xmlns:a16="http://schemas.microsoft.com/office/drawing/2014/main" id="{ABC4236E-DEC6-461F-9145-45973B271B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98772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a:t>Sample Footer Text</a:t>
            </a:r>
          </a:p>
        </p:txBody>
      </p:sp>
      <p:sp>
        <p:nvSpPr>
          <p:cNvPr id="11" name="Slide Number Placeholder 31">
            <a:extLst>
              <a:ext uri="{FF2B5EF4-FFF2-40B4-BE49-F238E27FC236}">
                <a16:creationId xmlns:a16="http://schemas.microsoft.com/office/drawing/2014/main" id="{38A6D074-7013-4944-89F6-2481F7DCE1B6}"/>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23469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a:t>Sample Footer Text</a:t>
            </a:r>
          </a:p>
        </p:txBody>
      </p:sp>
      <p:sp>
        <p:nvSpPr>
          <p:cNvPr id="9" name="Slide Number Placeholder 31">
            <a:extLst>
              <a:ext uri="{FF2B5EF4-FFF2-40B4-BE49-F238E27FC236}">
                <a16:creationId xmlns:a16="http://schemas.microsoft.com/office/drawing/2014/main" id="{26063765-A16A-406C-B56F-0D4AEC51259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02273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Sample Footer Text</a:t>
            </a:r>
          </a:p>
        </p:txBody>
      </p:sp>
      <p:sp>
        <p:nvSpPr>
          <p:cNvPr id="8" name="Slide Number Placeholder 31">
            <a:extLst>
              <a:ext uri="{FF2B5EF4-FFF2-40B4-BE49-F238E27FC236}">
                <a16:creationId xmlns:a16="http://schemas.microsoft.com/office/drawing/2014/main" id="{8AAB7801-14F1-4A33-A13B-ECE1E4CF2779}"/>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534097100"/>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a:prstGeom prst="rect">
            <a:avLst/>
          </a:prstGeom>
        </p:spPr>
        <p:txBody>
          <a:bodyPr/>
          <a:lstStyle/>
          <a:p>
            <a:r>
              <a:rPr lang="en-US"/>
              <a:t>2/3/20XX</a:t>
            </a:r>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a:t>Sample Footer Text</a:t>
            </a:r>
          </a:p>
        </p:txBody>
      </p:sp>
      <p:sp>
        <p:nvSpPr>
          <p:cNvPr id="11" name="Slide Number Placeholder 31">
            <a:extLst>
              <a:ext uri="{FF2B5EF4-FFF2-40B4-BE49-F238E27FC236}">
                <a16:creationId xmlns:a16="http://schemas.microsoft.com/office/drawing/2014/main" id="{943D328A-FC72-4F5E-A189-C3B730073963}"/>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72752018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a:prstGeom prst="rect">
            <a:avLst/>
          </a:prstGeom>
        </p:spPr>
        <p:txBody>
          <a:bodyPr/>
          <a:lstStyle/>
          <a:p>
            <a:r>
              <a:rPr lang="en-US"/>
              <a:t>2/3/20XX</a:t>
            </a:r>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a:t>Sample Footer Text</a:t>
            </a:r>
          </a:p>
        </p:txBody>
      </p:sp>
      <p:sp>
        <p:nvSpPr>
          <p:cNvPr id="8" name="Slide Number Placeholder 31">
            <a:extLst>
              <a:ext uri="{FF2B5EF4-FFF2-40B4-BE49-F238E27FC236}">
                <a16:creationId xmlns:a16="http://schemas.microsoft.com/office/drawing/2014/main" id="{6AD29F03-B734-4E9A-8F4E-7E686CAB0A9E}"/>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5072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591035"/>
            <a:ext cx="10515600" cy="831723"/>
          </a:xfrm>
        </p:spPr>
        <p:txBody>
          <a:bodyPr anchor="b">
            <a:normAutofit/>
          </a:bodyPr>
          <a:lstStyle>
            <a:lvl1pPr>
              <a:defRPr sz="4800">
                <a:solidFill>
                  <a:srgbClr val="8DC752"/>
                </a:solidFill>
              </a:defRPr>
            </a:lvl1pPr>
          </a:lstStyle>
          <a:p>
            <a:r>
              <a:rPr lang="en-GB"/>
              <a:t>Click to edit Master title style</a:t>
            </a:r>
            <a:endParaRPr lang="fr-FR"/>
          </a:p>
        </p:txBody>
      </p:sp>
    </p:spTree>
    <p:extLst>
      <p:ext uri="{BB962C8B-B14F-4D97-AF65-F5344CB8AC3E}">
        <p14:creationId xmlns:p14="http://schemas.microsoft.com/office/powerpoint/2010/main" val="972209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Brea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3C76B81-402B-4E5D-8078-908DB1F2DDF4}"/>
              </a:ext>
            </a:extLst>
          </p:cNvPr>
          <p:cNvSpPr>
            <a:spLocks noGrp="1"/>
          </p:cNvSpPr>
          <p:nvPr>
            <p:ph type="pic" sz="quarter" idx="14"/>
          </p:nvPr>
        </p:nvSpPr>
        <p:spPr>
          <a:xfrm>
            <a:off x="4979586" y="0"/>
            <a:ext cx="7212414" cy="6858000"/>
          </a:xfrm>
          <a:custGeom>
            <a:avLst/>
            <a:gdLst>
              <a:gd name="connsiteX0" fmla="*/ 1494409 w 7212414"/>
              <a:gd name="connsiteY0" fmla="*/ 0 h 6858000"/>
              <a:gd name="connsiteX1" fmla="*/ 7212414 w 7212414"/>
              <a:gd name="connsiteY1" fmla="*/ 0 h 6858000"/>
              <a:gd name="connsiteX2" fmla="*/ 7212414 w 7212414"/>
              <a:gd name="connsiteY2" fmla="*/ 6858000 h 6858000"/>
              <a:gd name="connsiteX3" fmla="*/ 238313 w 7212414"/>
              <a:gd name="connsiteY3" fmla="*/ 6858000 h 6858000"/>
              <a:gd name="connsiteX4" fmla="*/ 251264 w 7212414"/>
              <a:gd name="connsiteY4" fmla="*/ 6849373 h 6858000"/>
              <a:gd name="connsiteX5" fmla="*/ 776282 w 7212414"/>
              <a:gd name="connsiteY5" fmla="*/ 6451411 h 6858000"/>
              <a:gd name="connsiteX6" fmla="*/ 2741607 w 7212414"/>
              <a:gd name="connsiteY6" fmla="*/ 3678515 h 6858000"/>
              <a:gd name="connsiteX7" fmla="*/ 1521342 w 7212414"/>
              <a:gd name="connsiteY7" fmla="*/ 24338 h 6858000"/>
              <a:gd name="connsiteX8" fmla="*/ 879874 w 7212414"/>
              <a:gd name="connsiteY8" fmla="*/ 0 h 6858000"/>
              <a:gd name="connsiteX9" fmla="*/ 1477051 w 7212414"/>
              <a:gd name="connsiteY9" fmla="*/ 0 h 6858000"/>
              <a:gd name="connsiteX10" fmla="*/ 1503062 w 7212414"/>
              <a:gd name="connsiteY10" fmla="*/ 23504 h 6858000"/>
              <a:gd name="connsiteX11" fmla="*/ 2723328 w 7212414"/>
              <a:gd name="connsiteY11" fmla="*/ 3677682 h 6858000"/>
              <a:gd name="connsiteX12" fmla="*/ 758003 w 7212414"/>
              <a:gd name="connsiteY12" fmla="*/ 6450578 h 6858000"/>
              <a:gd name="connsiteX13" fmla="*/ 232984 w 7212414"/>
              <a:gd name="connsiteY13" fmla="*/ 6848540 h 6858000"/>
              <a:gd name="connsiteX14" fmla="*/ 218782 w 7212414"/>
              <a:gd name="connsiteY14" fmla="*/ 6858000 h 6858000"/>
              <a:gd name="connsiteX15" fmla="*/ 0 w 7212414"/>
              <a:gd name="connsiteY15" fmla="*/ 6858000 h 6858000"/>
              <a:gd name="connsiteX16" fmla="*/ 105163 w 7212414"/>
              <a:gd name="connsiteY16" fmla="*/ 6785068 h 6858000"/>
              <a:gd name="connsiteX17" fmla="*/ 621812 w 7212414"/>
              <a:gd name="connsiteY17" fmla="*/ 6378742 h 6858000"/>
              <a:gd name="connsiteX18" fmla="*/ 2496161 w 7212414"/>
              <a:gd name="connsiteY18" fmla="*/ 3621913 h 6858000"/>
              <a:gd name="connsiteX19" fmla="*/ 895263 w 7212414"/>
              <a:gd name="connsiteY19" fmla="*/ 1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12414" h="6858000">
                <a:moveTo>
                  <a:pt x="1494409" y="0"/>
                </a:moveTo>
                <a:lnTo>
                  <a:pt x="7212414" y="0"/>
                </a:lnTo>
                <a:lnTo>
                  <a:pt x="7212414" y="6858000"/>
                </a:lnTo>
                <a:lnTo>
                  <a:pt x="238313" y="6858000"/>
                </a:lnTo>
                <a:lnTo>
                  <a:pt x="251264" y="6849373"/>
                </a:lnTo>
                <a:cubicBezTo>
                  <a:pt x="427471" y="6724853"/>
                  <a:pt x="601037" y="6589587"/>
                  <a:pt x="776282" y="6451411"/>
                </a:cubicBezTo>
                <a:cubicBezTo>
                  <a:pt x="1738612" y="5692656"/>
                  <a:pt x="2677854" y="5076606"/>
                  <a:pt x="2741607" y="3678515"/>
                </a:cubicBezTo>
                <a:cubicBezTo>
                  <a:pt x="2809404" y="2191755"/>
                  <a:pt x="2375613" y="855667"/>
                  <a:pt x="1521342" y="24338"/>
                </a:cubicBezTo>
                <a:close/>
                <a:moveTo>
                  <a:pt x="879874" y="0"/>
                </a:moveTo>
                <a:lnTo>
                  <a:pt x="1477051" y="0"/>
                </a:lnTo>
                <a:lnTo>
                  <a:pt x="1503062" y="23504"/>
                </a:lnTo>
                <a:cubicBezTo>
                  <a:pt x="2357333" y="854834"/>
                  <a:pt x="2791125" y="2190921"/>
                  <a:pt x="2723328" y="3677682"/>
                </a:cubicBezTo>
                <a:cubicBezTo>
                  <a:pt x="2659574" y="5075773"/>
                  <a:pt x="1720332" y="5691822"/>
                  <a:pt x="758003" y="6450578"/>
                </a:cubicBezTo>
                <a:cubicBezTo>
                  <a:pt x="582758" y="6588754"/>
                  <a:pt x="409191" y="6724020"/>
                  <a:pt x="232984" y="6848540"/>
                </a:cubicBezTo>
                <a:lnTo>
                  <a:pt x="218782" y="6858000"/>
                </a:lnTo>
                <a:lnTo>
                  <a:pt x="0" y="6858000"/>
                </a:lnTo>
                <a:lnTo>
                  <a:pt x="105163" y="6785068"/>
                </a:lnTo>
                <a:cubicBezTo>
                  <a:pt x="278981" y="6657407"/>
                  <a:pt x="449608" y="6519512"/>
                  <a:pt x="621812" y="6378742"/>
                </a:cubicBezTo>
                <a:cubicBezTo>
                  <a:pt x="1567436" y="5605738"/>
                  <a:pt x="2496161" y="4971185"/>
                  <a:pt x="2496161" y="3621913"/>
                </a:cubicBezTo>
                <a:cubicBezTo>
                  <a:pt x="2496161" y="2091411"/>
                  <a:pt x="1922425" y="751075"/>
                  <a:pt x="895263" y="10445"/>
                </a:cubicBezTo>
                <a:close/>
              </a:path>
            </a:pathLst>
          </a:custGeom>
          <a:solidFill>
            <a:schemeClr val="accent4"/>
          </a:solidFill>
        </p:spPr>
        <p:txBody>
          <a:bodyPr wrap="square">
            <a:noAutofit/>
          </a:bodyPr>
          <a:lstStyle/>
          <a:p>
            <a:r>
              <a:rPr lang="en-US"/>
              <a:t>Click icon to add picture</a:t>
            </a:r>
          </a:p>
        </p:txBody>
      </p:sp>
      <p:sp>
        <p:nvSpPr>
          <p:cNvPr id="52" name="Freeform: Shape 51">
            <a:extLst>
              <a:ext uri="{FF2B5EF4-FFF2-40B4-BE49-F238E27FC236}">
                <a16:creationId xmlns:a16="http://schemas.microsoft.com/office/drawing/2014/main" id="{35F199FA-581E-485F-8470-9B9F10DBBD26}"/>
              </a:ext>
            </a:extLst>
          </p:cNvPr>
          <p:cNvSpPr/>
          <p:nvPr userDrawn="1"/>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7" name="Title 1">
            <a:extLst>
              <a:ext uri="{FF2B5EF4-FFF2-40B4-BE49-F238E27FC236}">
                <a16:creationId xmlns:a16="http://schemas.microsoft.com/office/drawing/2014/main" id="{9DFE2504-DE79-4AC0-BD70-A3F274715C1B}"/>
              </a:ext>
            </a:extLst>
          </p:cNvPr>
          <p:cNvSpPr>
            <a:spLocks noGrp="1"/>
          </p:cNvSpPr>
          <p:nvPr>
            <p:ph type="ctrTitle"/>
          </p:nvPr>
        </p:nvSpPr>
        <p:spPr>
          <a:xfrm>
            <a:off x="1124712" y="1346268"/>
            <a:ext cx="5274860" cy="3066706"/>
          </a:xfrm>
        </p:spPr>
        <p:txBody>
          <a:bodyPr anchor="b"/>
          <a:lstStyle>
            <a:lvl1pPr>
              <a:defRPr sz="6000" spc="0"/>
            </a:lvl1pPr>
          </a:lstStyle>
          <a:p>
            <a:r>
              <a:rPr lang="en-US" sz="6000"/>
              <a:t>Click to edit Master title style</a:t>
            </a:r>
          </a:p>
        </p:txBody>
      </p:sp>
      <p:sp>
        <p:nvSpPr>
          <p:cNvPr id="68" name="Subtitle 2">
            <a:extLst>
              <a:ext uri="{FF2B5EF4-FFF2-40B4-BE49-F238E27FC236}">
                <a16:creationId xmlns:a16="http://schemas.microsoft.com/office/drawing/2014/main" id="{F51F0DB4-631C-4CFA-B7CD-271E701A3722}"/>
              </a:ext>
            </a:extLst>
          </p:cNvPr>
          <p:cNvSpPr>
            <a:spLocks noGrp="1"/>
          </p:cNvSpPr>
          <p:nvPr>
            <p:ph type="subTitle" idx="1"/>
          </p:nvPr>
        </p:nvSpPr>
        <p:spPr>
          <a:xfrm>
            <a:off x="1124712" y="4412974"/>
            <a:ext cx="4162357" cy="1576188"/>
          </a:xfrm>
        </p:spPr>
        <p:txBody>
          <a:bodyPr anchor="t"/>
          <a:lstStyle>
            <a:lvl1pPr>
              <a:defRPr strike="noStrike"/>
            </a:lvl1pPr>
          </a:lstStyle>
          <a:p>
            <a:r>
              <a:rPr lang="en-US" b="0"/>
              <a:t>Click to edit Master subtitle style</a:t>
            </a:r>
          </a:p>
        </p:txBody>
      </p:sp>
      <p:sp>
        <p:nvSpPr>
          <p:cNvPr id="8" name="Freeform: Shape 7">
            <a:extLst>
              <a:ext uri="{FF2B5EF4-FFF2-40B4-BE49-F238E27FC236}">
                <a16:creationId xmlns:a16="http://schemas.microsoft.com/office/drawing/2014/main" id="{FDD4E4E3-A06F-4EA0-9228-3B72D4CE6A1B}"/>
              </a:ext>
            </a:extLst>
          </p:cNvPr>
          <p:cNvSpPr/>
          <p:nvPr userDrawn="1"/>
        </p:nvSpPr>
        <p:spPr>
          <a:xfrm>
            <a:off x="4648079" y="0"/>
            <a:ext cx="2827669" cy="6858000"/>
          </a:xfrm>
          <a:custGeom>
            <a:avLst/>
            <a:gdLst>
              <a:gd name="connsiteX0" fmla="*/ 952351 w 2827669"/>
              <a:gd name="connsiteY0" fmla="*/ 0 h 6858000"/>
              <a:gd name="connsiteX1" fmla="*/ 1298165 w 2827669"/>
              <a:gd name="connsiteY1" fmla="*/ 0 h 6858000"/>
              <a:gd name="connsiteX2" fmla="*/ 1414021 w 2827669"/>
              <a:gd name="connsiteY2" fmla="*/ 91085 h 6858000"/>
              <a:gd name="connsiteX3" fmla="*/ 2827669 w 2827669"/>
              <a:gd name="connsiteY3" fmla="*/ 3590451 h 6858000"/>
              <a:gd name="connsiteX4" fmla="*/ 953320 w 2827669"/>
              <a:gd name="connsiteY4" fmla="*/ 6374083 h 6858000"/>
              <a:gd name="connsiteX5" fmla="*/ 436671 w 2827669"/>
              <a:gd name="connsiteY5" fmla="*/ 6784359 h 6858000"/>
              <a:gd name="connsiteX6" fmla="*/ 331508 w 2827669"/>
              <a:gd name="connsiteY6" fmla="*/ 6858000 h 6858000"/>
              <a:gd name="connsiteX7" fmla="*/ 0 w 2827669"/>
              <a:gd name="connsiteY7" fmla="*/ 6858000 h 6858000"/>
              <a:gd name="connsiteX8" fmla="*/ 92067 w 2827669"/>
              <a:gd name="connsiteY8" fmla="*/ 6794395 h 6858000"/>
              <a:gd name="connsiteX9" fmla="*/ 615750 w 2827669"/>
              <a:gd name="connsiteY9" fmla="*/ 6384118 h 6858000"/>
              <a:gd name="connsiteX10" fmla="*/ 2515617 w 2827669"/>
              <a:gd name="connsiteY10" fmla="*/ 3600487 h 6858000"/>
              <a:gd name="connsiteX11" fmla="*/ 1082723 w 2827669"/>
              <a:gd name="connsiteY11" fmla="*/ 1011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7669" h="685800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Tree>
    <p:extLst>
      <p:ext uri="{BB962C8B-B14F-4D97-AF65-F5344CB8AC3E}">
        <p14:creationId xmlns:p14="http://schemas.microsoft.com/office/powerpoint/2010/main" val="208059785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Introduction">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C3501222-3F13-4879-ABD3-E175AC9CE89A}"/>
              </a:ext>
            </a:extLst>
          </p:cNvPr>
          <p:cNvSpPr>
            <a:spLocks noGrp="1"/>
          </p:cNvSpPr>
          <p:nvPr>
            <p:ph type="title"/>
          </p:nvPr>
        </p:nvSpPr>
        <p:spPr>
          <a:xfrm>
            <a:off x="6301382" y="620202"/>
            <a:ext cx="4917906" cy="1598211"/>
          </a:xfrm>
        </p:spPr>
        <p:txBody>
          <a:bodyPr anchor="b"/>
          <a:lstStyle/>
          <a:p>
            <a:r>
              <a:rPr lang="en-US"/>
              <a:t>Click to edit Master title style</a:t>
            </a:r>
          </a:p>
        </p:txBody>
      </p:sp>
      <p:sp>
        <p:nvSpPr>
          <p:cNvPr id="71" name="Freeform: Shape 70">
            <a:extLst>
              <a:ext uri="{FF2B5EF4-FFF2-40B4-BE49-F238E27FC236}">
                <a16:creationId xmlns:a16="http://schemas.microsoft.com/office/drawing/2014/main" id="{D130A797-4ADE-4B76-A524-71E3EFEFD9BA}"/>
              </a:ext>
              <a:ext uri="{C183D7F6-B498-43B3-948B-1728B52AA6E4}">
                <adec:decorative xmlns:adec="http://schemas.microsoft.com/office/drawing/2017/decorative" val="1"/>
              </a:ext>
            </a:extLst>
          </p:cNvPr>
          <p:cNvSpPr/>
          <p:nvPr userDrawn="1"/>
        </p:nvSpPr>
        <p:spPr>
          <a:xfrm>
            <a:off x="389616" y="3699058"/>
            <a:ext cx="3957664" cy="3172277"/>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2" name="Freeform: Shape 71">
            <a:extLst>
              <a:ext uri="{FF2B5EF4-FFF2-40B4-BE49-F238E27FC236}">
                <a16:creationId xmlns:a16="http://schemas.microsoft.com/office/drawing/2014/main" id="{8F62D565-3FCF-4F30-BF43-A5BA7175D60C}"/>
              </a:ext>
              <a:ext uri="{C183D7F6-B498-43B3-948B-1728B52AA6E4}">
                <adec:decorative xmlns:adec="http://schemas.microsoft.com/office/drawing/2017/decorative" val="1"/>
              </a:ext>
            </a:extLst>
          </p:cNvPr>
          <p:cNvSpPr/>
          <p:nvPr userDrawn="1"/>
        </p:nvSpPr>
        <p:spPr>
          <a:xfrm>
            <a:off x="-15240" y="-15240"/>
            <a:ext cx="2996705" cy="3945518"/>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3" name="Freeform: Shape 72">
            <a:extLst>
              <a:ext uri="{FF2B5EF4-FFF2-40B4-BE49-F238E27FC236}">
                <a16:creationId xmlns:a16="http://schemas.microsoft.com/office/drawing/2014/main" id="{4AA5E076-2B14-4FF7-A39D-A33BA61751D2}"/>
              </a:ext>
              <a:ext uri="{C183D7F6-B498-43B3-948B-1728B52AA6E4}">
                <adec:decorative xmlns:adec="http://schemas.microsoft.com/office/drawing/2017/decorative" val="1"/>
              </a:ext>
            </a:extLst>
          </p:cNvPr>
          <p:cNvSpPr/>
          <p:nvPr userDrawn="1"/>
        </p:nvSpPr>
        <p:spPr>
          <a:xfrm>
            <a:off x="0" y="0"/>
            <a:ext cx="2658910" cy="3413870"/>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6123B1F1-2AA9-45A3-A764-6FFA3D5A101D}"/>
              </a:ext>
              <a:ext uri="{C183D7F6-B498-43B3-948B-1728B52AA6E4}">
                <adec:decorative xmlns:adec="http://schemas.microsoft.com/office/drawing/2017/decorative" val="1"/>
              </a:ext>
            </a:extLst>
          </p:cNvPr>
          <p:cNvSpPr/>
          <p:nvPr userDrawn="1"/>
        </p:nvSpPr>
        <p:spPr>
          <a:xfrm>
            <a:off x="-15240" y="-15240"/>
            <a:ext cx="2851586" cy="3651532"/>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F1BC949-2CC9-471B-B631-56A9ED6B447C}"/>
              </a:ext>
              <a:ext uri="{C183D7F6-B498-43B3-948B-1728B52AA6E4}">
                <adec:decorative xmlns:adec="http://schemas.microsoft.com/office/drawing/2017/decorative" val="1"/>
              </a:ext>
            </a:extLst>
          </p:cNvPr>
          <p:cNvSpPr/>
          <p:nvPr userDrawn="1"/>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D2D00FA-311A-45B4-BEF8-AE54AED30DA3}"/>
              </a:ext>
              <a:ext uri="{C183D7F6-B498-43B3-948B-1728B52AA6E4}">
                <adec:decorative xmlns:adec="http://schemas.microsoft.com/office/drawing/2017/decorative" val="1"/>
              </a:ext>
            </a:extLst>
          </p:cNvPr>
          <p:cNvSpPr/>
          <p:nvPr userDrawn="1"/>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1B2264C6-CC03-41E5-AD74-124047B40A1A}"/>
              </a:ext>
              <a:ext uri="{C183D7F6-B498-43B3-948B-1728B52AA6E4}">
                <adec:decorative xmlns:adec="http://schemas.microsoft.com/office/drawing/2017/decorative" val="1"/>
              </a:ext>
            </a:extLst>
          </p:cNvPr>
          <p:cNvSpPr/>
          <p:nvPr userDrawn="1"/>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2DBA87A6-EC43-4D46-87BC-406D6C9C7DAA}"/>
              </a:ext>
              <a:ext uri="{C183D7F6-B498-43B3-948B-1728B52AA6E4}">
                <adec:decorative xmlns:adec="http://schemas.microsoft.com/office/drawing/2017/decorative" val="1"/>
              </a:ext>
            </a:extLst>
          </p:cNvPr>
          <p:cNvSpPr/>
          <p:nvPr userDrawn="1"/>
        </p:nvSpPr>
        <p:spPr>
          <a:xfrm>
            <a:off x="486989" y="3782543"/>
            <a:ext cx="3779450" cy="3075458"/>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2" name="Freeform: Shape 81">
            <a:extLst>
              <a:ext uri="{FF2B5EF4-FFF2-40B4-BE49-F238E27FC236}">
                <a16:creationId xmlns:a16="http://schemas.microsoft.com/office/drawing/2014/main" id="{6431D197-D3D6-4ADE-A689-90E0AFF59884}"/>
              </a:ext>
              <a:ext uri="{C183D7F6-B498-43B3-948B-1728B52AA6E4}">
                <adec:decorative xmlns:adec="http://schemas.microsoft.com/office/drawing/2017/decorative" val="1"/>
              </a:ext>
            </a:extLst>
          </p:cNvPr>
          <p:cNvSpPr/>
          <p:nvPr userDrawn="1"/>
        </p:nvSpPr>
        <p:spPr>
          <a:xfrm>
            <a:off x="244132" y="3499226"/>
            <a:ext cx="4246072" cy="3372109"/>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9" name="Picture Placeholder 88">
            <a:extLst>
              <a:ext uri="{FF2B5EF4-FFF2-40B4-BE49-F238E27FC236}">
                <a16:creationId xmlns:a16="http://schemas.microsoft.com/office/drawing/2014/main" id="{90D459AE-B4F3-4C42-8A12-9BF1CD1102AE}"/>
              </a:ext>
            </a:extLst>
          </p:cNvPr>
          <p:cNvSpPr>
            <a:spLocks noGrp="1"/>
          </p:cNvSpPr>
          <p:nvPr>
            <p:ph type="pic" sz="quarter" idx="13"/>
          </p:nvPr>
        </p:nvSpPr>
        <p:spPr>
          <a:xfrm>
            <a:off x="0" y="0"/>
            <a:ext cx="2454053" cy="3175473"/>
          </a:xfrm>
          <a:custGeom>
            <a:avLst/>
            <a:gdLst>
              <a:gd name="connsiteX0" fmla="*/ 0 w 2424997"/>
              <a:gd name="connsiteY0" fmla="*/ 0 h 3124865"/>
              <a:gd name="connsiteX1" fmla="*/ 1724737 w 2424997"/>
              <a:gd name="connsiteY1" fmla="*/ 0 h 3124865"/>
              <a:gd name="connsiteX2" fmla="*/ 1747203 w 2424997"/>
              <a:gd name="connsiteY2" fmla="*/ 28350 h 3124865"/>
              <a:gd name="connsiteX3" fmla="*/ 2038508 w 2424997"/>
              <a:gd name="connsiteY3" fmla="*/ 527042 h 3124865"/>
              <a:gd name="connsiteX4" fmla="*/ 2111635 w 2424997"/>
              <a:gd name="connsiteY4" fmla="*/ 663503 h 3124865"/>
              <a:gd name="connsiteX5" fmla="*/ 2407832 w 2424997"/>
              <a:gd name="connsiteY5" fmla="*/ 1727267 h 3124865"/>
              <a:gd name="connsiteX6" fmla="*/ 1378437 w 2424997"/>
              <a:gd name="connsiteY6" fmla="*/ 2860499 h 3124865"/>
              <a:gd name="connsiteX7" fmla="*/ 1151698 w 2424997"/>
              <a:gd name="connsiteY7" fmla="*/ 2959167 h 3124865"/>
              <a:gd name="connsiteX8" fmla="*/ 467819 w 2424997"/>
              <a:gd name="connsiteY8" fmla="*/ 3110822 h 3124865"/>
              <a:gd name="connsiteX9" fmla="*/ 130874 w 2424997"/>
              <a:gd name="connsiteY9" fmla="*/ 3004568 h 3124865"/>
              <a:gd name="connsiteX10" fmla="*/ 0 w 2424997"/>
              <a:gd name="connsiteY10" fmla="*/ 2936339 h 312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4997" h="3124865">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solidFill>
            <a:schemeClr val="accent4"/>
          </a:solidFill>
        </p:spPr>
        <p:txBody>
          <a:bodyPr wrap="square">
            <a:noAutofit/>
          </a:bodyPr>
          <a:lstStyle/>
          <a:p>
            <a:r>
              <a:rPr lang="en-US"/>
              <a:t>Click icon to add picture</a:t>
            </a:r>
          </a:p>
        </p:txBody>
      </p:sp>
      <p:sp>
        <p:nvSpPr>
          <p:cNvPr id="97" name="Picture Placeholder 96">
            <a:extLst>
              <a:ext uri="{FF2B5EF4-FFF2-40B4-BE49-F238E27FC236}">
                <a16:creationId xmlns:a16="http://schemas.microsoft.com/office/drawing/2014/main" id="{0344694E-FBEE-4E6E-B940-5A77EE122412}"/>
              </a:ext>
            </a:extLst>
          </p:cNvPr>
          <p:cNvSpPr>
            <a:spLocks noGrp="1"/>
          </p:cNvSpPr>
          <p:nvPr>
            <p:ph type="pic" sz="quarter" idx="15"/>
          </p:nvPr>
        </p:nvSpPr>
        <p:spPr>
          <a:xfrm>
            <a:off x="3297583" y="1237408"/>
            <a:ext cx="2233692" cy="216429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solidFill>
            <a:schemeClr val="accent4"/>
          </a:solidFill>
        </p:spPr>
        <p:txBody>
          <a:bodyPr wrap="square">
            <a:noAutofit/>
          </a:bodyPr>
          <a:lstStyle/>
          <a:p>
            <a:r>
              <a:rPr lang="en-US"/>
              <a:t>Click icon to add picture</a:t>
            </a:r>
          </a:p>
        </p:txBody>
      </p:sp>
      <p:sp>
        <p:nvSpPr>
          <p:cNvPr id="92" name="Picture Placeholder 91">
            <a:extLst>
              <a:ext uri="{FF2B5EF4-FFF2-40B4-BE49-F238E27FC236}">
                <a16:creationId xmlns:a16="http://schemas.microsoft.com/office/drawing/2014/main" id="{D848FBF2-F963-4A1F-B265-AB689736B7F1}"/>
              </a:ext>
            </a:extLst>
          </p:cNvPr>
          <p:cNvSpPr>
            <a:spLocks noGrp="1"/>
          </p:cNvSpPr>
          <p:nvPr>
            <p:ph type="pic" sz="quarter" idx="14"/>
          </p:nvPr>
        </p:nvSpPr>
        <p:spPr>
          <a:xfrm>
            <a:off x="654202" y="4007060"/>
            <a:ext cx="3444873" cy="2850940"/>
          </a:xfrm>
          <a:custGeom>
            <a:avLst/>
            <a:gdLst>
              <a:gd name="connsiteX0" fmla="*/ 1782686 w 3444873"/>
              <a:gd name="connsiteY0" fmla="*/ 0 h 2881420"/>
              <a:gd name="connsiteX1" fmla="*/ 3043760 w 3444873"/>
              <a:gd name="connsiteY1" fmla="*/ 738072 h 2881420"/>
              <a:gd name="connsiteX2" fmla="*/ 3178153 w 3444873"/>
              <a:gd name="connsiteY2" fmla="*/ 926892 h 2881420"/>
              <a:gd name="connsiteX3" fmla="*/ 3444873 w 3444873"/>
              <a:gd name="connsiteY3" fmla="*/ 1521780 h 2881420"/>
              <a:gd name="connsiteX4" fmla="*/ 3283718 w 3444873"/>
              <a:gd name="connsiteY4" fmla="*/ 2162452 h 2881420"/>
              <a:gd name="connsiteX5" fmla="*/ 2839285 w 3444873"/>
              <a:gd name="connsiteY5" fmla="*/ 2712960 h 2881420"/>
              <a:gd name="connsiteX6" fmla="*/ 2692803 w 3444873"/>
              <a:gd name="connsiteY6" fmla="*/ 2827545 h 2881420"/>
              <a:gd name="connsiteX7" fmla="*/ 2610242 w 3444873"/>
              <a:gd name="connsiteY7" fmla="*/ 2881420 h 2881420"/>
              <a:gd name="connsiteX8" fmla="*/ 523032 w 3444873"/>
              <a:gd name="connsiteY8" fmla="*/ 2881420 h 2881420"/>
              <a:gd name="connsiteX9" fmla="*/ 501539 w 3444873"/>
              <a:gd name="connsiteY9" fmla="*/ 2862881 h 2881420"/>
              <a:gd name="connsiteX10" fmla="*/ 401780 w 3444873"/>
              <a:gd name="connsiteY10" fmla="*/ 2756085 h 2881420"/>
              <a:gd name="connsiteX11" fmla="*/ 0 w 3444873"/>
              <a:gd name="connsiteY11" fmla="*/ 1521780 h 2881420"/>
              <a:gd name="connsiteX12" fmla="*/ 178970 w 3444873"/>
              <a:gd name="connsiteY12" fmla="*/ 1015579 h 2881420"/>
              <a:gd name="connsiteX13" fmla="*/ 708859 w 3444873"/>
              <a:gd name="connsiteY13" fmla="*/ 544230 h 2881420"/>
              <a:gd name="connsiteX14" fmla="*/ 825365 w 3444873"/>
              <a:gd name="connsiteY14" fmla="*/ 454067 h 2881420"/>
              <a:gd name="connsiteX15" fmla="*/ 1782686 w 3444873"/>
              <a:gd name="connsiteY15" fmla="*/ 0 h 28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4873" h="2881420">
                <a:moveTo>
                  <a:pt x="1782686" y="0"/>
                </a:moveTo>
                <a:cubicBezTo>
                  <a:pt x="2315236" y="0"/>
                  <a:pt x="2692396" y="220721"/>
                  <a:pt x="3043760" y="738072"/>
                </a:cubicBezTo>
                <a:cubicBezTo>
                  <a:pt x="3089740" y="805787"/>
                  <a:pt x="3134687" y="867372"/>
                  <a:pt x="3178153" y="926892"/>
                </a:cubicBezTo>
                <a:cubicBezTo>
                  <a:pt x="3358308" y="1173678"/>
                  <a:pt x="3444873" y="1302019"/>
                  <a:pt x="3444873" y="1521780"/>
                </a:cubicBezTo>
                <a:cubicBezTo>
                  <a:pt x="3444873" y="1739988"/>
                  <a:pt x="3390613" y="1955541"/>
                  <a:pt x="3283718" y="2162452"/>
                </a:cubicBezTo>
                <a:cubicBezTo>
                  <a:pt x="3179115" y="2364860"/>
                  <a:pt x="3029567" y="2550133"/>
                  <a:pt x="2839285" y="2712960"/>
                </a:cubicBezTo>
                <a:cubicBezTo>
                  <a:pt x="2792528" y="2752984"/>
                  <a:pt x="2743576" y="2791253"/>
                  <a:pt x="2692803" y="2827545"/>
                </a:cubicBezTo>
                <a:lnTo>
                  <a:pt x="2610242" y="2881420"/>
                </a:lnTo>
                <a:lnTo>
                  <a:pt x="523032" y="2881420"/>
                </a:lnTo>
                <a:lnTo>
                  <a:pt x="501539" y="2862881"/>
                </a:lnTo>
                <a:cubicBezTo>
                  <a:pt x="466750" y="2829417"/>
                  <a:pt x="433475" y="2793801"/>
                  <a:pt x="401780" y="2756085"/>
                </a:cubicBezTo>
                <a:cubicBezTo>
                  <a:pt x="142674" y="2447638"/>
                  <a:pt x="0" y="2009299"/>
                  <a:pt x="0" y="1521780"/>
                </a:cubicBezTo>
                <a:cubicBezTo>
                  <a:pt x="0" y="1327273"/>
                  <a:pt x="55222" y="1171168"/>
                  <a:pt x="178970" y="1015579"/>
                </a:cubicBezTo>
                <a:cubicBezTo>
                  <a:pt x="308413" y="852825"/>
                  <a:pt x="502908" y="702921"/>
                  <a:pt x="708859" y="544230"/>
                </a:cubicBezTo>
                <a:cubicBezTo>
                  <a:pt x="746858" y="514988"/>
                  <a:pt x="786112" y="484711"/>
                  <a:pt x="825365" y="454067"/>
                </a:cubicBezTo>
                <a:cubicBezTo>
                  <a:pt x="1176728" y="179810"/>
                  <a:pt x="1433172" y="0"/>
                  <a:pt x="1782686" y="0"/>
                </a:cubicBezTo>
                <a:close/>
              </a:path>
            </a:pathLst>
          </a:custGeom>
          <a:solidFill>
            <a:schemeClr val="accent4"/>
          </a:solidFill>
        </p:spPr>
        <p:txBody>
          <a:bodyPr wrap="square">
            <a:noAutofit/>
          </a:bodyPr>
          <a:lstStyle>
            <a:lvl1pPr algn="ctr">
              <a:defRPr/>
            </a:lvl1pPr>
          </a:lstStyle>
          <a:p>
            <a:r>
              <a:rPr lang="en-US"/>
              <a:t>Click icon to add picture</a:t>
            </a:r>
          </a:p>
        </p:txBody>
      </p:sp>
      <p:sp>
        <p:nvSpPr>
          <p:cNvPr id="84" name="Content Placeholder 2">
            <a:extLst>
              <a:ext uri="{FF2B5EF4-FFF2-40B4-BE49-F238E27FC236}">
                <a16:creationId xmlns:a16="http://schemas.microsoft.com/office/drawing/2014/main" id="{5AE605FD-E2BD-48D3-A2C4-60E67DD856B6}"/>
              </a:ext>
            </a:extLst>
          </p:cNvPr>
          <p:cNvSpPr>
            <a:spLocks noGrp="1"/>
          </p:cNvSpPr>
          <p:nvPr>
            <p:ph idx="1"/>
          </p:nvPr>
        </p:nvSpPr>
        <p:spPr>
          <a:xfrm>
            <a:off x="6301382" y="2312988"/>
            <a:ext cx="4774784" cy="3651250"/>
          </a:xfrm>
        </p:spPr>
        <p:txBody>
          <a:bodyPr>
            <a:normAutofit/>
          </a:bodyPr>
          <a:lstStyle>
            <a:lvl1pPr>
              <a:defRPr spc="0"/>
            </a:lvl1pPr>
          </a:lstStyle>
          <a:p>
            <a:pPr lvl="0"/>
            <a:r>
              <a:rPr lang="en-US"/>
              <a:t>Click to edit Master text styles</a:t>
            </a:r>
          </a:p>
        </p:txBody>
      </p:sp>
      <p:sp>
        <p:nvSpPr>
          <p:cNvPr id="19" name="Slide Number Placeholder 31">
            <a:extLst>
              <a:ext uri="{FF2B5EF4-FFF2-40B4-BE49-F238E27FC236}">
                <a16:creationId xmlns:a16="http://schemas.microsoft.com/office/drawing/2014/main" id="{959C448F-2494-48EB-82EF-21C67128CA54}"/>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301007597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2" name="Title 1"/>
          <p:cNvSpPr>
            <a:spLocks noGrp="1"/>
          </p:cNvSpPr>
          <p:nvPr>
            <p:ph type="title"/>
          </p:nvPr>
        </p:nvSpPr>
        <p:spPr>
          <a:xfrm>
            <a:off x="1124712" y="442220"/>
            <a:ext cx="9566098" cy="1345269"/>
          </a:xfrm>
        </p:spPr>
        <p:txBody>
          <a:bodyPr/>
          <a:lstStyle/>
          <a:p>
            <a:r>
              <a:rPr lang="en-US"/>
              <a:t>Click to edit Master title style</a:t>
            </a:r>
          </a:p>
        </p:txBody>
      </p:sp>
      <p:sp>
        <p:nvSpPr>
          <p:cNvPr id="12" name="Picture Placeholder 11">
            <a:extLst>
              <a:ext uri="{FF2B5EF4-FFF2-40B4-BE49-F238E27FC236}">
                <a16:creationId xmlns:a16="http://schemas.microsoft.com/office/drawing/2014/main" id="{1796944F-19A6-46D1-9D9C-A7570E147ACA}"/>
              </a:ext>
            </a:extLst>
          </p:cNvPr>
          <p:cNvSpPr>
            <a:spLocks noGrp="1"/>
          </p:cNvSpPr>
          <p:nvPr>
            <p:ph type="pic" sz="quarter" idx="13"/>
          </p:nvPr>
        </p:nvSpPr>
        <p:spPr>
          <a:xfrm>
            <a:off x="2170429" y="0"/>
            <a:ext cx="7851142" cy="1239903"/>
          </a:xfrm>
          <a:custGeom>
            <a:avLst/>
            <a:gdLst>
              <a:gd name="connsiteX0" fmla="*/ 609697 w 7851142"/>
              <a:gd name="connsiteY0" fmla="*/ 0 h 1239903"/>
              <a:gd name="connsiteX1" fmla="*/ 7851142 w 7851142"/>
              <a:gd name="connsiteY1" fmla="*/ 0 h 1239903"/>
              <a:gd name="connsiteX2" fmla="*/ 7683059 w 7851142"/>
              <a:gd name="connsiteY2" fmla="*/ 102039 h 1239903"/>
              <a:gd name="connsiteX3" fmla="*/ 7334627 w 7851142"/>
              <a:gd name="connsiteY3" fmla="*/ 257976 h 1239903"/>
              <a:gd name="connsiteX4" fmla="*/ 4349591 w 7851142"/>
              <a:gd name="connsiteY4" fmla="*/ 990399 h 1239903"/>
              <a:gd name="connsiteX5" fmla="*/ 920383 w 7851142"/>
              <a:gd name="connsiteY5" fmla="*/ 175298 h 1239903"/>
              <a:gd name="connsiteX6" fmla="*/ 0 w 7851142"/>
              <a:gd name="connsiteY6" fmla="*/ 0 h 1239903"/>
              <a:gd name="connsiteX7" fmla="*/ 585485 w 7851142"/>
              <a:gd name="connsiteY7" fmla="*/ 0 h 1239903"/>
              <a:gd name="connsiteX8" fmla="*/ 922046 w 7851142"/>
              <a:gd name="connsiteY8" fmla="*/ 189899 h 1239903"/>
              <a:gd name="connsiteX9" fmla="*/ 4351255 w 7851142"/>
              <a:gd name="connsiteY9" fmla="*/ 1005000 h 1239903"/>
              <a:gd name="connsiteX10" fmla="*/ 7336292 w 7851142"/>
              <a:gd name="connsiteY10" fmla="*/ 272577 h 1239903"/>
              <a:gd name="connsiteX11" fmla="*/ 7482334 w 7851142"/>
              <a:gd name="connsiteY11" fmla="*/ 207218 h 1239903"/>
              <a:gd name="connsiteX12" fmla="*/ 7281089 w 7851142"/>
              <a:gd name="connsiteY12" fmla="*/ 310828 h 1239903"/>
              <a:gd name="connsiteX13" fmla="*/ 3968199 w 7851142"/>
              <a:gd name="connsiteY13" fmla="*/ 1201816 h 1239903"/>
              <a:gd name="connsiteX14" fmla="*/ 292676 w 7851142"/>
              <a:gd name="connsiteY14" fmla="*/ 186040 h 123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51142" h="1239903">
                <a:moveTo>
                  <a:pt x="609697" y="0"/>
                </a:moveTo>
                <a:lnTo>
                  <a:pt x="7851142" y="0"/>
                </a:lnTo>
                <a:lnTo>
                  <a:pt x="7683059" y="102039"/>
                </a:lnTo>
                <a:lnTo>
                  <a:pt x="7334627" y="257976"/>
                </a:lnTo>
                <a:cubicBezTo>
                  <a:pt x="6489021" y="610626"/>
                  <a:pt x="5464844" y="863287"/>
                  <a:pt x="4349591" y="990399"/>
                </a:cubicBezTo>
                <a:cubicBezTo>
                  <a:pt x="2776482" y="1169695"/>
                  <a:pt x="1869121" y="709828"/>
                  <a:pt x="920383" y="175298"/>
                </a:cubicBezTo>
                <a:close/>
                <a:moveTo>
                  <a:pt x="0" y="0"/>
                </a:moveTo>
                <a:lnTo>
                  <a:pt x="585485" y="0"/>
                </a:lnTo>
                <a:lnTo>
                  <a:pt x="922046" y="189899"/>
                </a:lnTo>
                <a:cubicBezTo>
                  <a:pt x="1870785" y="724430"/>
                  <a:pt x="2778146" y="1184296"/>
                  <a:pt x="4351255" y="1005000"/>
                </a:cubicBezTo>
                <a:cubicBezTo>
                  <a:pt x="5466508" y="877888"/>
                  <a:pt x="6490686" y="625227"/>
                  <a:pt x="7336292" y="272577"/>
                </a:cubicBezTo>
                <a:lnTo>
                  <a:pt x="7482334" y="207218"/>
                </a:lnTo>
                <a:lnTo>
                  <a:pt x="7281089" y="310828"/>
                </a:lnTo>
                <a:cubicBezTo>
                  <a:pt x="6357879" y="751161"/>
                  <a:pt x="5217641" y="1059409"/>
                  <a:pt x="3968199" y="1201816"/>
                </a:cubicBezTo>
                <a:cubicBezTo>
                  <a:pt x="2289734" y="1393120"/>
                  <a:pt x="1313827" y="834220"/>
                  <a:pt x="292676" y="186040"/>
                </a:cubicBezTo>
                <a:close/>
              </a:path>
            </a:pathLst>
          </a:custGeom>
          <a:solidFill>
            <a:schemeClr val="accent4"/>
          </a:solidFill>
        </p:spPr>
        <p:txBody>
          <a:bodyPr wrap="square">
            <a:noAutofit/>
          </a:bodyPr>
          <a:lstStyle/>
          <a:p>
            <a:r>
              <a:rPr lang="en-US"/>
              <a:t>Click icon to add picture</a:t>
            </a:r>
          </a:p>
        </p:txBody>
      </p:sp>
      <p:sp>
        <p:nvSpPr>
          <p:cNvPr id="3" name="Content Placeholder 2"/>
          <p:cNvSpPr>
            <a:spLocks noGrp="1"/>
          </p:cNvSpPr>
          <p:nvPr>
            <p:ph idx="1"/>
          </p:nvPr>
        </p:nvSpPr>
        <p:spPr>
          <a:xfrm>
            <a:off x="1320655" y="2312276"/>
            <a:ext cx="9566098" cy="3651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9" name="Slide Number Placeholder 31">
            <a:extLst>
              <a:ext uri="{FF2B5EF4-FFF2-40B4-BE49-F238E27FC236}">
                <a16:creationId xmlns:a16="http://schemas.microsoft.com/office/drawing/2014/main" id="{63557A7C-6DD4-467A-A5AE-BE8D2761CD6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
        <p:nvSpPr>
          <p:cNvPr id="14" name="Freeform: Shape 13">
            <a:extLst>
              <a:ext uri="{FF2B5EF4-FFF2-40B4-BE49-F238E27FC236}">
                <a16:creationId xmlns:a16="http://schemas.microsoft.com/office/drawing/2014/main" id="{EC077E07-D80C-4CE0-AE55-BD2AB13FB52C}"/>
              </a:ext>
              <a:ext uri="{C183D7F6-B498-43B3-948B-1728B52AA6E4}">
                <adec:decorative xmlns:adec="http://schemas.microsoft.com/office/drawing/2017/decorative" val="1"/>
              </a:ext>
            </a:extLst>
          </p:cNvPr>
          <p:cNvSpPr/>
          <p:nvPr userDrawn="1"/>
        </p:nvSpPr>
        <p:spPr>
          <a:xfrm rot="5009863">
            <a:off x="6327232" y="-4031948"/>
            <a:ext cx="1437166" cy="8507948"/>
          </a:xfrm>
          <a:custGeom>
            <a:avLst/>
            <a:gdLst>
              <a:gd name="connsiteX0" fmla="*/ 0 w 974343"/>
              <a:gd name="connsiteY0" fmla="*/ 5768060 h 5768060"/>
              <a:gd name="connsiteX1" fmla="*/ 1859 w 974343"/>
              <a:gd name="connsiteY1" fmla="*/ 5751750 h 5768060"/>
              <a:gd name="connsiteX2" fmla="*/ 152053 w 974343"/>
              <a:gd name="connsiteY2" fmla="*/ 5544534 h 5768060"/>
              <a:gd name="connsiteX3" fmla="*/ 964380 w 974343"/>
              <a:gd name="connsiteY3" fmla="*/ 3297197 h 5768060"/>
              <a:gd name="connsiteX4" fmla="*/ 621280 w 974343"/>
              <a:gd name="connsiteY4" fmla="*/ 981599 h 5768060"/>
              <a:gd name="connsiteX5" fmla="*/ 562350 w 974343"/>
              <a:gd name="connsiteY5" fmla="*/ 834125 h 5768060"/>
              <a:gd name="connsiteX6" fmla="*/ 564561 w 974343"/>
              <a:gd name="connsiteY6" fmla="*/ 814726 h 5768060"/>
              <a:gd name="connsiteX7" fmla="*/ 631243 w 974343"/>
              <a:gd name="connsiteY7" fmla="*/ 981598 h 5768060"/>
              <a:gd name="connsiteX8" fmla="*/ 974343 w 974343"/>
              <a:gd name="connsiteY8" fmla="*/ 3297197 h 5768060"/>
              <a:gd name="connsiteX9" fmla="*/ 162016 w 974343"/>
              <a:gd name="connsiteY9" fmla="*/ 5544534 h 5768060"/>
              <a:gd name="connsiteX10" fmla="*/ 98313 w 974343"/>
              <a:gd name="connsiteY10" fmla="*/ 0 h 5768060"/>
              <a:gd name="connsiteX11" fmla="*/ 107976 w 974343"/>
              <a:gd name="connsiteY11" fmla="*/ 0 h 5768060"/>
              <a:gd name="connsiteX12" fmla="*/ 106851 w 974343"/>
              <a:gd name="connsiteY12" fmla="*/ 9874 h 576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4343" h="576806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99819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0EAB665-9090-4940-9CBD-04BE9264B440}"/>
              </a:ext>
              <a:ext uri="{C183D7F6-B498-43B3-948B-1728B52AA6E4}">
                <adec:decorative xmlns:adec="http://schemas.microsoft.com/office/drawing/2017/decorative" val="1"/>
              </a:ext>
            </a:extLst>
          </p:cNvPr>
          <p:cNvSpPr/>
          <p:nvPr/>
        </p:nvSpPr>
        <p:spPr>
          <a:xfrm rot="10800000" flipV="1">
            <a:off x="6750718" y="0"/>
            <a:ext cx="4288839" cy="2239437"/>
          </a:xfrm>
          <a:custGeom>
            <a:avLst/>
            <a:gdLst>
              <a:gd name="connsiteX0" fmla="*/ 2347485 w 4865144"/>
              <a:gd name="connsiteY0" fmla="*/ 2540357 h 2540357"/>
              <a:gd name="connsiteX1" fmla="*/ 566486 w 4865144"/>
              <a:gd name="connsiteY1" fmla="*/ 1558284 h 2540357"/>
              <a:gd name="connsiteX2" fmla="*/ 376684 w 4865144"/>
              <a:gd name="connsiteY2" fmla="*/ 1307041 h 2540357"/>
              <a:gd name="connsiteX3" fmla="*/ 0 w 4865144"/>
              <a:gd name="connsiteY3" fmla="*/ 515488 h 2540357"/>
              <a:gd name="connsiteX4" fmla="*/ 57187 w 4865144"/>
              <a:gd name="connsiteY4" fmla="*/ 83613 h 2540357"/>
              <a:gd name="connsiteX5" fmla="*/ 85241 w 4865144"/>
              <a:gd name="connsiteY5" fmla="*/ 0 h 2540357"/>
              <a:gd name="connsiteX6" fmla="*/ 4819156 w 4865144"/>
              <a:gd name="connsiteY6" fmla="*/ 0 h 2540357"/>
              <a:gd name="connsiteX7" fmla="*/ 4827943 w 4865144"/>
              <a:gd name="connsiteY7" fmla="*/ 42917 h 2540357"/>
              <a:gd name="connsiteX8" fmla="*/ 4865144 w 4865144"/>
              <a:gd name="connsiteY8" fmla="*/ 515488 h 2540357"/>
              <a:gd name="connsiteX9" fmla="*/ 4612386 w 4865144"/>
              <a:gd name="connsiteY9" fmla="*/ 1189035 h 2540357"/>
              <a:gd name="connsiteX10" fmla="*/ 3864031 w 4865144"/>
              <a:gd name="connsiteY10" fmla="*/ 1816207 h 2540357"/>
              <a:gd name="connsiteX11" fmla="*/ 3699494 w 4865144"/>
              <a:gd name="connsiteY11" fmla="*/ 1936178 h 2540357"/>
              <a:gd name="connsiteX12" fmla="*/ 2347485 w 4865144"/>
              <a:gd name="connsiteY12" fmla="*/ 2540357 h 25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5144" h="2540357">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21154322-7D00-4603-927A-E5310265789B}"/>
              </a:ext>
              <a:ext uri="{C183D7F6-B498-43B3-948B-1728B52AA6E4}">
                <adec:decorative xmlns:adec="http://schemas.microsoft.com/office/drawing/2017/decorative" val="1"/>
              </a:ext>
            </a:extLst>
          </p:cNvPr>
          <p:cNvSpPr/>
          <p:nvPr/>
        </p:nvSpPr>
        <p:spPr>
          <a:xfrm rot="10800000" flipV="1">
            <a:off x="6530287" y="-13335"/>
            <a:ext cx="4629749" cy="2423160"/>
          </a:xfrm>
          <a:custGeom>
            <a:avLst/>
            <a:gdLst>
              <a:gd name="connsiteX0" fmla="*/ 2534081 w 5251863"/>
              <a:gd name="connsiteY0" fmla="*/ 2733640 h 2733640"/>
              <a:gd name="connsiteX1" fmla="*/ 611515 w 5251863"/>
              <a:gd name="connsiteY1" fmla="*/ 1637197 h 2733640"/>
              <a:gd name="connsiteX2" fmla="*/ 406625 w 5251863"/>
              <a:gd name="connsiteY2" fmla="*/ 1356697 h 2733640"/>
              <a:gd name="connsiteX3" fmla="*/ 0 w 5251863"/>
              <a:gd name="connsiteY3" fmla="*/ 472961 h 2733640"/>
              <a:gd name="connsiteX4" fmla="*/ 15472 w 5251863"/>
              <a:gd name="connsiteY4" fmla="*/ 230720 h 2733640"/>
              <a:gd name="connsiteX5" fmla="*/ 59957 w 5251863"/>
              <a:gd name="connsiteY5" fmla="*/ 0 h 2733640"/>
              <a:gd name="connsiteX6" fmla="*/ 5218026 w 5251863"/>
              <a:gd name="connsiteY6" fmla="*/ 0 h 2733640"/>
              <a:gd name="connsiteX7" fmla="*/ 5241745 w 5251863"/>
              <a:gd name="connsiteY7" fmla="*/ 205032 h 2733640"/>
              <a:gd name="connsiteX8" fmla="*/ 5251863 w 5251863"/>
              <a:gd name="connsiteY8" fmla="*/ 472961 h 2733640"/>
              <a:gd name="connsiteX9" fmla="*/ 4979014 w 5251863"/>
              <a:gd name="connsiteY9" fmla="*/ 1224949 h 2733640"/>
              <a:gd name="connsiteX10" fmla="*/ 4171175 w 5251863"/>
              <a:gd name="connsiteY10" fmla="*/ 1925157 h 2733640"/>
              <a:gd name="connsiteX11" fmla="*/ 3993558 w 5251863"/>
              <a:gd name="connsiteY11" fmla="*/ 2059101 h 2733640"/>
              <a:gd name="connsiteX12" fmla="*/ 2534081 w 5251863"/>
              <a:gd name="connsiteY12" fmla="*/ 2733640 h 27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1863" h="273364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8" name="Picture Placeholder 27">
            <a:extLst>
              <a:ext uri="{FF2B5EF4-FFF2-40B4-BE49-F238E27FC236}">
                <a16:creationId xmlns:a16="http://schemas.microsoft.com/office/drawing/2014/main" id="{757DE5C9-6A33-42C7-B3F9-EFA47A47A64E}"/>
              </a:ext>
            </a:extLst>
          </p:cNvPr>
          <p:cNvSpPr>
            <a:spLocks noGrp="1"/>
          </p:cNvSpPr>
          <p:nvPr>
            <p:ph type="pic" sz="quarter" idx="13"/>
          </p:nvPr>
        </p:nvSpPr>
        <p:spPr>
          <a:xfrm>
            <a:off x="6940456" y="0"/>
            <a:ext cx="3828033" cy="2051003"/>
          </a:xfrm>
          <a:custGeom>
            <a:avLst/>
            <a:gdLst>
              <a:gd name="connsiteX0" fmla="*/ 48561 w 3828033"/>
              <a:gd name="connsiteY0" fmla="*/ 0 h 2050999"/>
              <a:gd name="connsiteX1" fmla="*/ 3738569 w 3828033"/>
              <a:gd name="connsiteY1" fmla="*/ 0 h 2050999"/>
              <a:gd name="connsiteX2" fmla="*/ 3783037 w 3828033"/>
              <a:gd name="connsiteY2" fmla="*/ 131595 h 2050999"/>
              <a:gd name="connsiteX3" fmla="*/ 3828033 w 3828033"/>
              <a:gd name="connsiteY3" fmla="*/ 469009 h 2050999"/>
              <a:gd name="connsiteX4" fmla="*/ 3531647 w 3828033"/>
              <a:gd name="connsiteY4" fmla="*/ 1087433 h 2050999"/>
              <a:gd name="connsiteX5" fmla="*/ 3382306 w 3828033"/>
              <a:gd name="connsiteY5" fmla="*/ 1283724 h 2050999"/>
              <a:gd name="connsiteX6" fmla="*/ 1980966 w 3828033"/>
              <a:gd name="connsiteY6" fmla="*/ 2050999 h 2050999"/>
              <a:gd name="connsiteX7" fmla="*/ 917167 w 3828033"/>
              <a:gd name="connsiteY7" fmla="*/ 1578967 h 2050999"/>
              <a:gd name="connsiteX8" fmla="*/ 787704 w 3828033"/>
              <a:gd name="connsiteY8" fmla="*/ 1485234 h 2050999"/>
              <a:gd name="connsiteX9" fmla="*/ 198877 w 3828033"/>
              <a:gd name="connsiteY9" fmla="*/ 995238 h 2050999"/>
              <a:gd name="connsiteX10" fmla="*/ 0 w 3828033"/>
              <a:gd name="connsiteY10" fmla="*/ 469009 h 2050999"/>
              <a:gd name="connsiteX11" fmla="*/ 45559 w 3828033"/>
              <a:gd name="connsiteY11" fmla="*/ 11416 h 205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8033" h="2050999">
                <a:moveTo>
                  <a:pt x="48561" y="0"/>
                </a:moveTo>
                <a:lnTo>
                  <a:pt x="3738569" y="0"/>
                </a:lnTo>
                <a:lnTo>
                  <a:pt x="3783037" y="131595"/>
                </a:lnTo>
                <a:cubicBezTo>
                  <a:pt x="3812959" y="242858"/>
                  <a:pt x="3828033" y="355589"/>
                  <a:pt x="3828033" y="469009"/>
                </a:cubicBezTo>
                <a:cubicBezTo>
                  <a:pt x="3828033" y="697464"/>
                  <a:pt x="3731840" y="830882"/>
                  <a:pt x="3531647" y="1087433"/>
                </a:cubicBezTo>
                <a:cubicBezTo>
                  <a:pt x="3483347" y="1149308"/>
                  <a:pt x="3433400" y="1213330"/>
                  <a:pt x="3382306" y="1283724"/>
                </a:cubicBezTo>
                <a:cubicBezTo>
                  <a:pt x="2991862" y="1821547"/>
                  <a:pt x="2572752" y="2050999"/>
                  <a:pt x="1980966" y="2050999"/>
                </a:cubicBezTo>
                <a:cubicBezTo>
                  <a:pt x="1592577" y="2050999"/>
                  <a:pt x="1307610" y="1864076"/>
                  <a:pt x="917167" y="1578967"/>
                </a:cubicBezTo>
                <a:cubicBezTo>
                  <a:pt x="873548" y="1547109"/>
                  <a:pt x="829927" y="1515634"/>
                  <a:pt x="787704" y="1485234"/>
                </a:cubicBezTo>
                <a:cubicBezTo>
                  <a:pt x="558844" y="1320266"/>
                  <a:pt x="342715" y="1164431"/>
                  <a:pt x="198877" y="995238"/>
                </a:cubicBezTo>
                <a:cubicBezTo>
                  <a:pt x="61365" y="833493"/>
                  <a:pt x="0" y="671212"/>
                  <a:pt x="0" y="469009"/>
                </a:cubicBezTo>
                <a:cubicBezTo>
                  <a:pt x="0" y="310632"/>
                  <a:pt x="15484" y="157247"/>
                  <a:pt x="45559" y="11416"/>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8770571" cy="1345269"/>
          </a:xfrm>
        </p:spPr>
        <p:txBody>
          <a:bodyPr/>
          <a:lstStyle/>
          <a:p>
            <a:r>
              <a:rPr lang="en-US"/>
              <a:t>Click to edit Master title style</a:t>
            </a:r>
          </a:p>
        </p:txBody>
      </p:sp>
      <p:sp>
        <p:nvSpPr>
          <p:cNvPr id="3" name="Text Placeholder 2"/>
          <p:cNvSpPr>
            <a:spLocks noGrp="1"/>
          </p:cNvSpPr>
          <p:nvPr>
            <p:ph type="body" idx="1"/>
          </p:nvPr>
        </p:nvSpPr>
        <p:spPr>
          <a:xfrm>
            <a:off x="1124711" y="2052337"/>
            <a:ext cx="4536999"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2568"/>
            <a:ext cx="4536998"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052337"/>
            <a:ext cx="4535424"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2912568"/>
            <a:ext cx="4535424" cy="2779361"/>
          </a:xfrm>
        </p:spPr>
        <p:txBody>
          <a:bodyPr/>
          <a:lstStyle>
            <a:lvl1pPr marL="283464" indent="-283464">
              <a:buFont typeface="Arial" panose="020B0604020202020204" pitchFamily="34" charset="0"/>
              <a:buChar char="•"/>
              <a:defRPr sz="1500"/>
            </a:lvl1pPr>
            <a:lvl2pPr marL="283464" indent="-283464">
              <a:buFont typeface="Arial" panose="020B0604020202020204" pitchFamily="34" charset="0"/>
              <a:buChar char="•"/>
              <a:defRPr sz="1500"/>
            </a:lvl2pPr>
            <a:lvl3pPr marL="283464" indent="-283464">
              <a:defRPr sz="1500"/>
            </a:lvl3pPr>
            <a:lvl4pPr marL="283464" indent="-283464">
              <a:defRPr sz="1500"/>
            </a:lvl4pPr>
            <a:lvl5pPr marL="283464" indent="-283464">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a:xfrm>
            <a:off x="1124712" y="6170490"/>
            <a:ext cx="5667375" cy="457200"/>
          </a:xfrm>
        </p:spPr>
        <p:txBody>
          <a:bodyPr/>
          <a:lstStyle/>
          <a:p>
            <a:r>
              <a:rPr lang="en-US"/>
              <a:t>Sample Footer Text</a:t>
            </a:r>
          </a:p>
        </p:txBody>
      </p:sp>
      <p:sp>
        <p:nvSpPr>
          <p:cNvPr id="29" name="Date Placeholder 3">
            <a:extLst>
              <a:ext uri="{FF2B5EF4-FFF2-40B4-BE49-F238E27FC236}">
                <a16:creationId xmlns:a16="http://schemas.microsoft.com/office/drawing/2014/main" id="{E1D433C7-BB27-460B-8840-C3BFDFF6D170}"/>
              </a:ext>
            </a:extLst>
          </p:cNvPr>
          <p:cNvSpPr>
            <a:spLocks noGrp="1"/>
          </p:cNvSpPr>
          <p:nvPr>
            <p:ph type="dt" sz="half" idx="14"/>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a:p>
        </p:txBody>
      </p:sp>
      <p:sp>
        <p:nvSpPr>
          <p:cNvPr id="14" name="Slide Number Placeholder 31">
            <a:extLst>
              <a:ext uri="{FF2B5EF4-FFF2-40B4-BE49-F238E27FC236}">
                <a16:creationId xmlns:a16="http://schemas.microsoft.com/office/drawing/2014/main" id="{27D579A2-A798-44EA-94A8-70651A26BCFD}"/>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133937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3 column">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51BBF27-008B-4335-B8AD-D33CCB9E45E3}"/>
              </a:ext>
              <a:ext uri="{C183D7F6-B498-43B3-948B-1728B52AA6E4}">
                <adec:decorative xmlns:adec="http://schemas.microsoft.com/office/drawing/2017/decorative" val="1"/>
              </a:ext>
            </a:extLst>
          </p:cNvPr>
          <p:cNvSpPr/>
          <p:nvPr userDrawn="1"/>
        </p:nvSpPr>
        <p:spPr>
          <a:xfrm>
            <a:off x="9470416" y="-17780"/>
            <a:ext cx="2738729" cy="2320505"/>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97D21113-1479-46FB-ACE3-3469DC3D08D9}"/>
              </a:ext>
              <a:ext uri="{C183D7F6-B498-43B3-948B-1728B52AA6E4}">
                <adec:decorative xmlns:adec="http://schemas.microsoft.com/office/drawing/2017/decorative" val="1"/>
              </a:ext>
            </a:extLst>
          </p:cNvPr>
          <p:cNvSpPr/>
          <p:nvPr userDrawn="1"/>
        </p:nvSpPr>
        <p:spPr>
          <a:xfrm>
            <a:off x="9687973" y="0"/>
            <a:ext cx="2503874" cy="2085280"/>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Picture Placeholder 18">
            <a:extLst>
              <a:ext uri="{FF2B5EF4-FFF2-40B4-BE49-F238E27FC236}">
                <a16:creationId xmlns:a16="http://schemas.microsoft.com/office/drawing/2014/main" id="{BC48007D-BDB5-4BBD-BC58-E8136E9471A5}"/>
              </a:ext>
            </a:extLst>
          </p:cNvPr>
          <p:cNvSpPr>
            <a:spLocks noGrp="1"/>
          </p:cNvSpPr>
          <p:nvPr>
            <p:ph type="pic" sz="quarter" idx="15"/>
          </p:nvPr>
        </p:nvSpPr>
        <p:spPr>
          <a:xfrm>
            <a:off x="9840912" y="1"/>
            <a:ext cx="2350935" cy="1923513"/>
          </a:xfrm>
          <a:custGeom>
            <a:avLst/>
            <a:gdLst>
              <a:gd name="connsiteX0" fmla="*/ 45607 w 2351088"/>
              <a:gd name="connsiteY0" fmla="*/ 0 h 1923513"/>
              <a:gd name="connsiteX1" fmla="*/ 2351088 w 2351088"/>
              <a:gd name="connsiteY1" fmla="*/ 0 h 1923513"/>
              <a:gd name="connsiteX2" fmla="*/ 2351088 w 2351088"/>
              <a:gd name="connsiteY2" fmla="*/ 1338595 h 1923513"/>
              <a:gd name="connsiteX3" fmla="*/ 2349634 w 2351088"/>
              <a:gd name="connsiteY3" fmla="*/ 1341633 h 1923513"/>
              <a:gd name="connsiteX4" fmla="*/ 2190343 w 2351088"/>
              <a:gd name="connsiteY4" fmla="*/ 1566591 h 1923513"/>
              <a:gd name="connsiteX5" fmla="*/ 1699968 w 2351088"/>
              <a:gd name="connsiteY5" fmla="*/ 1800889 h 1923513"/>
              <a:gd name="connsiteX6" fmla="*/ 1515376 w 2351088"/>
              <a:gd name="connsiteY6" fmla="*/ 1849289 h 1923513"/>
              <a:gd name="connsiteX7" fmla="*/ 365637 w 2351088"/>
              <a:gd name="connsiteY7" fmla="*/ 1654311 h 1923513"/>
              <a:gd name="connsiteX8" fmla="*/ 64305 w 2351088"/>
              <a:gd name="connsiteY8" fmla="*/ 869326 h 1923513"/>
              <a:gd name="connsiteX9" fmla="*/ 47297 w 2351088"/>
              <a:gd name="connsiteY9" fmla="*/ 751875 h 1923513"/>
              <a:gd name="connsiteX10" fmla="*/ 8322 w 2351088"/>
              <a:gd name="connsiteY10" fmla="*/ 451521 h 1923513"/>
              <a:gd name="connsiteX11" fmla="*/ 0 w 2351088"/>
              <a:gd name="connsiteY11" fmla="*/ 311727 h 1923513"/>
              <a:gd name="connsiteX12" fmla="*/ 0 w 2351088"/>
              <a:gd name="connsiteY12" fmla="*/ 310246 h 1923513"/>
              <a:gd name="connsiteX13" fmla="*/ 4459 w 2351088"/>
              <a:gd name="connsiteY13" fmla="*/ 179217 h 1923513"/>
              <a:gd name="connsiteX14" fmla="*/ 23931 w 2351088"/>
              <a:gd name="connsiteY14" fmla="*/ 63647 h 19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1088" h="1923513">
                <a:moveTo>
                  <a:pt x="45607" y="0"/>
                </a:moveTo>
                <a:lnTo>
                  <a:pt x="2351088" y="0"/>
                </a:lnTo>
                <a:lnTo>
                  <a:pt x="2351088" y="1338595"/>
                </a:lnTo>
                <a:lnTo>
                  <a:pt x="2349634" y="1341633"/>
                </a:lnTo>
                <a:cubicBezTo>
                  <a:pt x="2305008" y="1422901"/>
                  <a:pt x="2251810" y="1498079"/>
                  <a:pt x="2190343" y="1566591"/>
                </a:cubicBezTo>
                <a:cubicBezTo>
                  <a:pt x="2066534" y="1704591"/>
                  <a:pt x="1943849" y="1739985"/>
                  <a:pt x="1699968" y="1800889"/>
                </a:cubicBezTo>
                <a:cubicBezTo>
                  <a:pt x="1641138" y="1815570"/>
                  <a:pt x="1580285" y="1830774"/>
                  <a:pt x="1515376" y="1849289"/>
                </a:cubicBezTo>
                <a:cubicBezTo>
                  <a:pt x="1019423" y="1990702"/>
                  <a:pt x="675572" y="1932375"/>
                  <a:pt x="365637" y="1654311"/>
                </a:cubicBezTo>
                <a:cubicBezTo>
                  <a:pt x="162226" y="1471817"/>
                  <a:pt x="114281" y="1225005"/>
                  <a:pt x="64305" y="869326"/>
                </a:cubicBezTo>
                <a:cubicBezTo>
                  <a:pt x="58725" y="829587"/>
                  <a:pt x="52937" y="790079"/>
                  <a:pt x="47297" y="751875"/>
                </a:cubicBezTo>
                <a:cubicBezTo>
                  <a:pt x="32069" y="648282"/>
                  <a:pt x="17269" y="547564"/>
                  <a:pt x="8322" y="451521"/>
                </a:cubicBezTo>
                <a:lnTo>
                  <a:pt x="0" y="311727"/>
                </a:lnTo>
                <a:lnTo>
                  <a:pt x="0" y="310246"/>
                </a:lnTo>
                <a:lnTo>
                  <a:pt x="4459" y="179217"/>
                </a:lnTo>
                <a:cubicBezTo>
                  <a:pt x="8369" y="138638"/>
                  <a:pt x="14788" y="100274"/>
                  <a:pt x="23931" y="63647"/>
                </a:cubicBezTo>
                <a:close/>
              </a:path>
            </a:pathLst>
          </a:custGeom>
          <a:solidFill>
            <a:schemeClr val="accent4"/>
          </a:solidFill>
        </p:spPr>
        <p:txBody>
          <a:bodyPr wrap="square">
            <a:noAutofit/>
          </a:bodyPr>
          <a:lstStyle/>
          <a:p>
            <a:r>
              <a:rPr lang="en-US"/>
              <a:t>Click icon to add picture</a:t>
            </a:r>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a:xfrm>
            <a:off x="1124712" y="442220"/>
            <a:ext cx="9566098" cy="1345269"/>
          </a:xfrm>
        </p:spPr>
        <p:txBody>
          <a:bodyPr/>
          <a:lstStyle/>
          <a:p>
            <a:r>
              <a:rPr lang="en-US"/>
              <a:t>Click to edit Master title style</a:t>
            </a:r>
          </a:p>
        </p:txBody>
      </p:sp>
      <p:sp>
        <p:nvSpPr>
          <p:cNvPr id="3" name="Text Placeholder 2"/>
          <p:cNvSpPr>
            <a:spLocks noGrp="1"/>
          </p:cNvSpPr>
          <p:nvPr>
            <p:ph type="body" idx="1"/>
          </p:nvPr>
        </p:nvSpPr>
        <p:spPr>
          <a:xfrm>
            <a:off x="1124712" y="2050056"/>
            <a:ext cx="310896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4712"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6161" y="2050053"/>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536161" y="2910284"/>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33C93592-79D8-498B-BE6E-E633E10DC06E}"/>
              </a:ext>
            </a:extLst>
          </p:cNvPr>
          <p:cNvSpPr>
            <a:spLocks noGrp="1"/>
          </p:cNvSpPr>
          <p:nvPr>
            <p:ph type="body" sz="quarter" idx="13"/>
          </p:nvPr>
        </p:nvSpPr>
        <p:spPr>
          <a:xfrm>
            <a:off x="7947610" y="2050056"/>
            <a:ext cx="310896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15" name="Content Placeholder 5">
            <a:extLst>
              <a:ext uri="{FF2B5EF4-FFF2-40B4-BE49-F238E27FC236}">
                <a16:creationId xmlns:a16="http://schemas.microsoft.com/office/drawing/2014/main" id="{26476F99-8CAD-44A7-AD10-42BCF998BA39}"/>
              </a:ext>
            </a:extLst>
          </p:cNvPr>
          <p:cNvSpPr>
            <a:spLocks noGrp="1"/>
          </p:cNvSpPr>
          <p:nvPr>
            <p:ph sz="quarter" idx="14"/>
          </p:nvPr>
        </p:nvSpPr>
        <p:spPr>
          <a:xfrm>
            <a:off x="7947610" y="2910287"/>
            <a:ext cx="3108960" cy="2779361"/>
          </a:xfrm>
        </p:spPr>
        <p:txBody>
          <a:bodyPr/>
          <a:lstStyle>
            <a:lvl1pPr marL="283464" indent="-283464">
              <a:lnSpc>
                <a:spcPct val="100000"/>
              </a:lnSpc>
              <a:buFont typeface="Arial" panose="020B0604020202020204" pitchFamily="34" charset="0"/>
              <a:buChar char="•"/>
              <a:defRPr sz="1400"/>
            </a:lvl1pPr>
            <a:lvl2pPr marL="283464" indent="-283464">
              <a:lnSpc>
                <a:spcPct val="100000"/>
              </a:lnSpc>
              <a:buFont typeface="Arial" panose="020B0604020202020204" pitchFamily="34" charset="0"/>
              <a:buChar char="•"/>
              <a:defRPr sz="1400"/>
            </a:lvl2pPr>
            <a:lvl3pPr marL="283464" indent="-283464">
              <a:lnSpc>
                <a:spcPct val="100000"/>
              </a:lnSpc>
              <a:defRPr sz="1400"/>
            </a:lvl3pPr>
            <a:lvl4pPr marL="283464" indent="-283464">
              <a:lnSpc>
                <a:spcPct val="100000"/>
              </a:lnSpc>
              <a:defRPr sz="1400"/>
            </a:lvl4pPr>
            <a:lvl5pPr marL="283464" indent="-283464">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a:t>Sample Footer Text</a:t>
            </a:r>
          </a:p>
        </p:txBody>
      </p:sp>
      <p:sp>
        <p:nvSpPr>
          <p:cNvPr id="20" name="Date Placeholder 3">
            <a:extLst>
              <a:ext uri="{FF2B5EF4-FFF2-40B4-BE49-F238E27FC236}">
                <a16:creationId xmlns:a16="http://schemas.microsoft.com/office/drawing/2014/main" id="{F63588D4-4E90-4E61-A3AD-D36326F8EA9E}"/>
              </a:ext>
            </a:extLst>
          </p:cNvPr>
          <p:cNvSpPr>
            <a:spLocks noGrp="1"/>
          </p:cNvSpPr>
          <p:nvPr>
            <p:ph type="dt" sz="half" idx="16"/>
          </p:nvPr>
        </p:nvSpPr>
        <p:spPr>
          <a:xfrm>
            <a:off x="7850727" y="6170491"/>
            <a:ext cx="2840083" cy="457200"/>
          </a:xfrm>
          <a:prstGeom prst="rect">
            <a:avLst/>
          </a:prstGeom>
        </p:spPr>
        <p:txBody>
          <a:bodyPr vert="horz" lIns="109728" tIns="109728" rIns="109728" bIns="91440" rtlCol="0" anchor="ctr"/>
          <a:lstStyle>
            <a:lvl1pPr algn="r">
              <a:defRPr sz="1100" spc="0" baseline="0">
                <a:solidFill>
                  <a:schemeClr val="tx1">
                    <a:lumMod val="75000"/>
                    <a:lumOff val="25000"/>
                  </a:schemeClr>
                </a:solidFill>
                <a:latin typeface="+mj-lt"/>
              </a:defRPr>
            </a:lvl1pPr>
          </a:lstStyle>
          <a:p>
            <a:r>
              <a:rPr lang="en-US"/>
              <a:t>2/3/20XX</a:t>
            </a:r>
            <a:endParaRPr lang="en-US" spc="0"/>
          </a:p>
        </p:txBody>
      </p:sp>
      <p:sp>
        <p:nvSpPr>
          <p:cNvPr id="16" name="Slide Number Placeholder 31">
            <a:extLst>
              <a:ext uri="{FF2B5EF4-FFF2-40B4-BE49-F238E27FC236}">
                <a16:creationId xmlns:a16="http://schemas.microsoft.com/office/drawing/2014/main" id="{2A681EDC-E961-4B27-BD0E-6A2698A2768F}"/>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113048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ummar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B7D440C-EA2F-4FF9-B6F4-22EA9266979B}"/>
              </a:ext>
            </a:extLst>
          </p:cNvPr>
          <p:cNvSpPr>
            <a:spLocks noGrp="1"/>
          </p:cNvSpPr>
          <p:nvPr>
            <p:ph type="title"/>
          </p:nvPr>
        </p:nvSpPr>
        <p:spPr>
          <a:xfrm>
            <a:off x="6556248" y="787548"/>
            <a:ext cx="4871711" cy="1416441"/>
          </a:xfrm>
        </p:spPr>
        <p:txBody>
          <a:bodyPr anchor="b">
            <a:normAutofit/>
          </a:bodyPr>
          <a:lstStyle/>
          <a:p>
            <a:r>
              <a:rPr lang="en-US"/>
              <a:t>Click to edit Master title style</a:t>
            </a:r>
          </a:p>
        </p:txBody>
      </p:sp>
      <p:sp>
        <p:nvSpPr>
          <p:cNvPr id="21" name="Freeform: Shape 20">
            <a:extLst>
              <a:ext uri="{FF2B5EF4-FFF2-40B4-BE49-F238E27FC236}">
                <a16:creationId xmlns:a16="http://schemas.microsoft.com/office/drawing/2014/main" id="{66B68CCF-1146-4548-9EA2-0D6454607BEE}"/>
              </a:ext>
              <a:ext uri="{C183D7F6-B498-43B3-948B-1728B52AA6E4}">
                <adec:decorative xmlns:adec="http://schemas.microsoft.com/office/drawing/2017/decorative" val="1"/>
              </a:ext>
            </a:extLst>
          </p:cNvPr>
          <p:cNvSpPr/>
          <p:nvPr userDrawn="1"/>
        </p:nvSpPr>
        <p:spPr>
          <a:xfrm>
            <a:off x="3050275" y="4013624"/>
            <a:ext cx="3193475" cy="2857712"/>
          </a:xfrm>
          <a:custGeom>
            <a:avLst/>
            <a:gdLst>
              <a:gd name="connsiteX0" fmla="*/ 1827545 w 3193475"/>
              <a:gd name="connsiteY0" fmla="*/ 0 h 2872953"/>
              <a:gd name="connsiteX1" fmla="*/ 2402028 w 3193475"/>
              <a:gd name="connsiteY1" fmla="*/ 124796 h 2872953"/>
              <a:gd name="connsiteX2" fmla="*/ 2821017 w 3193475"/>
              <a:gd name="connsiteY2" fmla="*/ 461508 h 2872953"/>
              <a:gd name="connsiteX3" fmla="*/ 3193475 w 3193475"/>
              <a:gd name="connsiteY3" fmla="*/ 1654162 h 2872953"/>
              <a:gd name="connsiteX4" fmla="*/ 3027565 w 3193475"/>
              <a:gd name="connsiteY4" fmla="*/ 2143282 h 2872953"/>
              <a:gd name="connsiteX5" fmla="*/ 2536346 w 3193475"/>
              <a:gd name="connsiteY5" fmla="*/ 2598725 h 2872953"/>
              <a:gd name="connsiteX6" fmla="*/ 2428344 w 3193475"/>
              <a:gd name="connsiteY6" fmla="*/ 2685847 h 2872953"/>
              <a:gd name="connsiteX7" fmla="*/ 2197829 w 3193475"/>
              <a:gd name="connsiteY7" fmla="*/ 2866199 h 2872953"/>
              <a:gd name="connsiteX8" fmla="*/ 2188094 w 3193475"/>
              <a:gd name="connsiteY8" fmla="*/ 2872953 h 2872953"/>
              <a:gd name="connsiteX9" fmla="*/ 777457 w 3193475"/>
              <a:gd name="connsiteY9" fmla="*/ 2872953 h 2872953"/>
              <a:gd name="connsiteX10" fmla="*/ 754702 w 3193475"/>
              <a:gd name="connsiteY10" fmla="*/ 2856756 h 2872953"/>
              <a:gd name="connsiteX11" fmla="*/ 371841 w 3193475"/>
              <a:gd name="connsiteY11" fmla="*/ 2411425 h 2872953"/>
              <a:gd name="connsiteX12" fmla="*/ 247255 w 3193475"/>
              <a:gd name="connsiteY12" fmla="*/ 2228976 h 2872953"/>
              <a:gd name="connsiteX13" fmla="*/ 0 w 3193475"/>
              <a:gd name="connsiteY13" fmla="*/ 1654162 h 2872953"/>
              <a:gd name="connsiteX14" fmla="*/ 149395 w 3193475"/>
              <a:gd name="connsiteY14" fmla="*/ 1035110 h 2872953"/>
              <a:gd name="connsiteX15" fmla="*/ 561394 w 3193475"/>
              <a:gd name="connsiteY15" fmla="*/ 503177 h 2872953"/>
              <a:gd name="connsiteX16" fmla="*/ 1157053 w 3193475"/>
              <a:gd name="connsiteY16" fmla="*/ 134285 h 2872953"/>
              <a:gd name="connsiteX17" fmla="*/ 1827545 w 3193475"/>
              <a:gd name="connsiteY17" fmla="*/ 0 h 287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93475" h="2872953">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83BB758-A5BB-4B68-9C64-F48A2B02286B}"/>
              </a:ext>
              <a:ext uri="{C183D7F6-B498-43B3-948B-1728B52AA6E4}">
                <adec:decorative xmlns:adec="http://schemas.microsoft.com/office/drawing/2017/decorative" val="1"/>
              </a:ext>
            </a:extLst>
          </p:cNvPr>
          <p:cNvSpPr/>
          <p:nvPr userDrawn="1"/>
        </p:nvSpPr>
        <p:spPr>
          <a:xfrm>
            <a:off x="-17145" y="-15241"/>
            <a:ext cx="5092793" cy="4915765"/>
          </a:xfrm>
          <a:custGeom>
            <a:avLst/>
            <a:gdLst>
              <a:gd name="connsiteX0" fmla="*/ 1377974 w 5104070"/>
              <a:gd name="connsiteY0" fmla="*/ 0 h 4929100"/>
              <a:gd name="connsiteX1" fmla="*/ 3932034 w 5104070"/>
              <a:gd name="connsiteY1" fmla="*/ 0 h 4929100"/>
              <a:gd name="connsiteX2" fmla="*/ 3937299 w 5104070"/>
              <a:gd name="connsiteY2" fmla="*/ 2843 h 4929100"/>
              <a:gd name="connsiteX3" fmla="*/ 4460064 w 5104070"/>
              <a:gd name="connsiteY3" fmla="*/ 459139 h 4929100"/>
              <a:gd name="connsiteX4" fmla="*/ 5104070 w 5104070"/>
              <a:gd name="connsiteY4" fmla="*/ 2460998 h 4929100"/>
              <a:gd name="connsiteX5" fmla="*/ 4817201 w 5104070"/>
              <a:gd name="connsiteY5" fmla="*/ 3281981 h 4929100"/>
              <a:gd name="connsiteX6" fmla="*/ 3967850 w 5104070"/>
              <a:gd name="connsiteY6" fmla="*/ 4046437 h 4929100"/>
              <a:gd name="connsiteX7" fmla="*/ 3781107 w 5104070"/>
              <a:gd name="connsiteY7" fmla="*/ 4192670 h 4929100"/>
              <a:gd name="connsiteX8" fmla="*/ 2246633 w 5104070"/>
              <a:gd name="connsiteY8" fmla="*/ 4929100 h 4929100"/>
              <a:gd name="connsiteX9" fmla="*/ 225276 w 5104070"/>
              <a:gd name="connsiteY9" fmla="*/ 3732056 h 4929100"/>
              <a:gd name="connsiteX10" fmla="*/ 9858 w 5104070"/>
              <a:gd name="connsiteY10" fmla="*/ 3425818 h 4929100"/>
              <a:gd name="connsiteX11" fmla="*/ 0 w 5104070"/>
              <a:gd name="connsiteY11" fmla="*/ 3412020 h 4929100"/>
              <a:gd name="connsiteX12" fmla="*/ 0 w 5104070"/>
              <a:gd name="connsiteY12" fmla="*/ 1153046 h 4929100"/>
              <a:gd name="connsiteX13" fmla="*/ 145339 w 5104070"/>
              <a:gd name="connsiteY13" fmla="*/ 951430 h 4929100"/>
              <a:gd name="connsiteX14" fmla="*/ 553026 w 5104070"/>
              <a:gd name="connsiteY14" fmla="*/ 529081 h 4929100"/>
              <a:gd name="connsiteX15" fmla="*/ 1306374 w 5104070"/>
              <a:gd name="connsiteY15" fmla="*/ 31471 h 49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04070" h="492910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BA96416-48F7-4C79-AEF8-10818B539F49}"/>
              </a:ext>
              <a:ext uri="{C183D7F6-B498-43B3-948B-1728B52AA6E4}">
                <adec:decorative xmlns:adec="http://schemas.microsoft.com/office/drawing/2017/decorative" val="1"/>
              </a:ext>
            </a:extLst>
          </p:cNvPr>
          <p:cNvSpPr/>
          <p:nvPr userDrawn="1"/>
        </p:nvSpPr>
        <p:spPr>
          <a:xfrm>
            <a:off x="3179928" y="4122903"/>
            <a:ext cx="2982935" cy="2748432"/>
          </a:xfrm>
          <a:custGeom>
            <a:avLst/>
            <a:gdLst>
              <a:gd name="connsiteX0" fmla="*/ 1707059 w 2982935"/>
              <a:gd name="connsiteY0" fmla="*/ 0 h 2763672"/>
              <a:gd name="connsiteX1" fmla="*/ 2243667 w 2982935"/>
              <a:gd name="connsiteY1" fmla="*/ 117307 h 2763672"/>
              <a:gd name="connsiteX2" fmla="*/ 2635032 w 2982935"/>
              <a:gd name="connsiteY2" fmla="*/ 433812 h 2763672"/>
              <a:gd name="connsiteX3" fmla="*/ 2982935 w 2982935"/>
              <a:gd name="connsiteY3" fmla="*/ 1554893 h 2763672"/>
              <a:gd name="connsiteX4" fmla="*/ 2827963 w 2982935"/>
              <a:gd name="connsiteY4" fmla="*/ 2014661 h 2763672"/>
              <a:gd name="connsiteX5" fmla="*/ 2369129 w 2982935"/>
              <a:gd name="connsiteY5" fmla="*/ 2442771 h 2763672"/>
              <a:gd name="connsiteX6" fmla="*/ 2268247 w 2982935"/>
              <a:gd name="connsiteY6" fmla="*/ 2524664 h 2763672"/>
              <a:gd name="connsiteX7" fmla="*/ 2052930 w 2982935"/>
              <a:gd name="connsiteY7" fmla="*/ 2694193 h 2763672"/>
              <a:gd name="connsiteX8" fmla="*/ 1953421 w 2982935"/>
              <a:gd name="connsiteY8" fmla="*/ 2763672 h 2763672"/>
              <a:gd name="connsiteX9" fmla="*/ 814328 w 2982935"/>
              <a:gd name="connsiteY9" fmla="*/ 2763672 h 2763672"/>
              <a:gd name="connsiteX10" fmla="*/ 704946 w 2982935"/>
              <a:gd name="connsiteY10" fmla="*/ 2685317 h 2763672"/>
              <a:gd name="connsiteX11" fmla="*/ 347327 w 2982935"/>
              <a:gd name="connsiteY11" fmla="*/ 2266711 h 2763672"/>
              <a:gd name="connsiteX12" fmla="*/ 230954 w 2982935"/>
              <a:gd name="connsiteY12" fmla="*/ 2095212 h 2763672"/>
              <a:gd name="connsiteX13" fmla="*/ 0 w 2982935"/>
              <a:gd name="connsiteY13" fmla="*/ 1554893 h 2763672"/>
              <a:gd name="connsiteX14" fmla="*/ 139546 w 2982935"/>
              <a:gd name="connsiteY14" fmla="*/ 972991 h 2763672"/>
              <a:gd name="connsiteX15" fmla="*/ 524383 w 2982935"/>
              <a:gd name="connsiteY15" fmla="*/ 472981 h 2763672"/>
              <a:gd name="connsiteX16" fmla="*/ 1080770 w 2982935"/>
              <a:gd name="connsiteY16" fmla="*/ 126226 h 2763672"/>
              <a:gd name="connsiteX17" fmla="*/ 1707059 w 2982935"/>
              <a:gd name="connsiteY17" fmla="*/ 0 h 276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2935" h="2763672">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8">
            <a:extLst>
              <a:ext uri="{FF2B5EF4-FFF2-40B4-BE49-F238E27FC236}">
                <a16:creationId xmlns:a16="http://schemas.microsoft.com/office/drawing/2014/main" id="{DF260F44-5337-4D98-A196-BF28D943076F}"/>
              </a:ext>
            </a:extLst>
          </p:cNvPr>
          <p:cNvSpPr>
            <a:spLocks noGrp="1"/>
          </p:cNvSpPr>
          <p:nvPr>
            <p:ph type="pic" sz="quarter" idx="13"/>
          </p:nvPr>
        </p:nvSpPr>
        <p:spPr>
          <a:xfrm>
            <a:off x="0" y="0"/>
            <a:ext cx="4871651" cy="4716849"/>
          </a:xfrm>
          <a:custGeom>
            <a:avLst/>
            <a:gdLst>
              <a:gd name="connsiteX0" fmla="*/ 1855557 w 4888754"/>
              <a:gd name="connsiteY0" fmla="*/ 0 h 4745424"/>
              <a:gd name="connsiteX1" fmla="*/ 3464120 w 4888754"/>
              <a:gd name="connsiteY1" fmla="*/ 0 h 4745424"/>
              <a:gd name="connsiteX2" fmla="*/ 3621403 w 4888754"/>
              <a:gd name="connsiteY2" fmla="*/ 62975 h 4745424"/>
              <a:gd name="connsiteX3" fmla="*/ 4292333 w 4888754"/>
              <a:gd name="connsiteY3" fmla="*/ 588555 h 4745424"/>
              <a:gd name="connsiteX4" fmla="*/ 4888754 w 4888754"/>
              <a:gd name="connsiteY4" fmla="*/ 2450197 h 4745424"/>
              <a:gd name="connsiteX5" fmla="*/ 4623081 w 4888754"/>
              <a:gd name="connsiteY5" fmla="*/ 3213676 h 4745424"/>
              <a:gd name="connsiteX6" fmla="*/ 3836488 w 4888754"/>
              <a:gd name="connsiteY6" fmla="*/ 3924586 h 4745424"/>
              <a:gd name="connsiteX7" fmla="*/ 3663543 w 4888754"/>
              <a:gd name="connsiteY7" fmla="*/ 4060576 h 4745424"/>
              <a:gd name="connsiteX8" fmla="*/ 2242449 w 4888754"/>
              <a:gd name="connsiteY8" fmla="*/ 4745424 h 4745424"/>
              <a:gd name="connsiteX9" fmla="*/ 370446 w 4888754"/>
              <a:gd name="connsiteY9" fmla="*/ 3632225 h 4745424"/>
              <a:gd name="connsiteX10" fmla="*/ 170945 w 4888754"/>
              <a:gd name="connsiteY10" fmla="*/ 3347437 h 4745424"/>
              <a:gd name="connsiteX11" fmla="*/ 77151 w 4888754"/>
              <a:gd name="connsiteY11" fmla="*/ 3215612 h 4745424"/>
              <a:gd name="connsiteX12" fmla="*/ 0 w 4888754"/>
              <a:gd name="connsiteY12" fmla="*/ 3102319 h 4745424"/>
              <a:gd name="connsiteX13" fmla="*/ 0 w 4888754"/>
              <a:gd name="connsiteY13" fmla="*/ 1516168 h 4745424"/>
              <a:gd name="connsiteX14" fmla="*/ 14241 w 4888754"/>
              <a:gd name="connsiteY14" fmla="*/ 1483904 h 4745424"/>
              <a:gd name="connsiteX15" fmla="*/ 673980 w 4888754"/>
              <a:gd name="connsiteY15" fmla="*/ 653598 h 4745424"/>
              <a:gd name="connsiteX16" fmla="*/ 1627813 w 4888754"/>
              <a:gd name="connsiteY16" fmla="*/ 77786 h 474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8754" h="4745424">
                <a:moveTo>
                  <a:pt x="1855557" y="0"/>
                </a:moveTo>
                <a:lnTo>
                  <a:pt x="3464120" y="0"/>
                </a:lnTo>
                <a:lnTo>
                  <a:pt x="3621403" y="62975"/>
                </a:lnTo>
                <a:cubicBezTo>
                  <a:pt x="3878407" y="184151"/>
                  <a:pt x="4104136" y="361015"/>
                  <a:pt x="4292333" y="588555"/>
                </a:cubicBezTo>
                <a:cubicBezTo>
                  <a:pt x="4676963" y="1053769"/>
                  <a:pt x="4888754" y="1714895"/>
                  <a:pt x="4888754" y="2450197"/>
                </a:cubicBezTo>
                <a:cubicBezTo>
                  <a:pt x="4888754" y="2743561"/>
                  <a:pt x="4806780" y="2979009"/>
                  <a:pt x="4623081" y="3213676"/>
                </a:cubicBezTo>
                <a:cubicBezTo>
                  <a:pt x="4430933" y="3459149"/>
                  <a:pt x="4142214" y="3685241"/>
                  <a:pt x="3836488" y="3924586"/>
                </a:cubicBezTo>
                <a:cubicBezTo>
                  <a:pt x="3780082" y="3968691"/>
                  <a:pt x="3721812" y="4014356"/>
                  <a:pt x="3663543" y="4060576"/>
                </a:cubicBezTo>
                <a:cubicBezTo>
                  <a:pt x="3141962" y="4474226"/>
                  <a:pt x="2761284" y="4745424"/>
                  <a:pt x="2242449" y="4745424"/>
                </a:cubicBezTo>
                <a:cubicBezTo>
                  <a:pt x="1451903" y="4745424"/>
                  <a:pt x="892027" y="4412522"/>
                  <a:pt x="370446" y="3632225"/>
                </a:cubicBezTo>
                <a:cubicBezTo>
                  <a:pt x="302191" y="3530094"/>
                  <a:pt x="235470" y="3437208"/>
                  <a:pt x="170945" y="3347437"/>
                </a:cubicBezTo>
                <a:cubicBezTo>
                  <a:pt x="137517" y="3300910"/>
                  <a:pt x="106259" y="3257175"/>
                  <a:pt x="77151" y="3215612"/>
                </a:cubicBezTo>
                <a:lnTo>
                  <a:pt x="0" y="3102319"/>
                </a:lnTo>
                <a:lnTo>
                  <a:pt x="0" y="1516168"/>
                </a:lnTo>
                <a:lnTo>
                  <a:pt x="14241" y="1483904"/>
                </a:lnTo>
                <a:cubicBezTo>
                  <a:pt x="169519" y="1178622"/>
                  <a:pt x="391516" y="899183"/>
                  <a:pt x="673980" y="653598"/>
                </a:cubicBezTo>
                <a:cubicBezTo>
                  <a:pt x="951614" y="412136"/>
                  <a:pt x="1281372" y="212997"/>
                  <a:pt x="1627813" y="77786"/>
                </a:cubicBezTo>
                <a:close/>
              </a:path>
            </a:pathLst>
          </a:custGeom>
          <a:solidFill>
            <a:schemeClr val="accent4"/>
          </a:solidFill>
        </p:spPr>
        <p:txBody>
          <a:bodyPr wrap="square">
            <a:noAutofit/>
          </a:bodyPr>
          <a:lstStyle/>
          <a:p>
            <a:r>
              <a:rPr lang="en-US"/>
              <a:t>Click icon to add picture</a:t>
            </a:r>
          </a:p>
        </p:txBody>
      </p:sp>
      <p:sp>
        <p:nvSpPr>
          <p:cNvPr id="32" name="Picture Placeholder 31">
            <a:extLst>
              <a:ext uri="{FF2B5EF4-FFF2-40B4-BE49-F238E27FC236}">
                <a16:creationId xmlns:a16="http://schemas.microsoft.com/office/drawing/2014/main" id="{0A9FFFC8-7E8C-41D1-8178-683D7B3039B8}"/>
              </a:ext>
            </a:extLst>
          </p:cNvPr>
          <p:cNvSpPr>
            <a:spLocks noGrp="1"/>
          </p:cNvSpPr>
          <p:nvPr>
            <p:ph type="pic" sz="quarter" idx="14"/>
          </p:nvPr>
        </p:nvSpPr>
        <p:spPr>
          <a:xfrm>
            <a:off x="3261367" y="4226721"/>
            <a:ext cx="2792336" cy="2631279"/>
          </a:xfrm>
          <a:custGeom>
            <a:avLst/>
            <a:gdLst>
              <a:gd name="connsiteX0" fmla="*/ 1597984 w 2792336"/>
              <a:gd name="connsiteY0" fmla="*/ 0 h 2659854"/>
              <a:gd name="connsiteX1" fmla="*/ 2100304 w 2792336"/>
              <a:gd name="connsiteY1" fmla="*/ 107774 h 2659854"/>
              <a:gd name="connsiteX2" fmla="*/ 2466663 w 2792336"/>
              <a:gd name="connsiteY2" fmla="*/ 398557 h 2659854"/>
              <a:gd name="connsiteX3" fmla="*/ 2792336 w 2792336"/>
              <a:gd name="connsiteY3" fmla="*/ 1428533 h 2659854"/>
              <a:gd name="connsiteX4" fmla="*/ 2647267 w 2792336"/>
              <a:gd name="connsiteY4" fmla="*/ 1850936 h 2659854"/>
              <a:gd name="connsiteX5" fmla="*/ 2217750 w 2792336"/>
              <a:gd name="connsiteY5" fmla="*/ 2244256 h 2659854"/>
              <a:gd name="connsiteX6" fmla="*/ 2123315 w 2792336"/>
              <a:gd name="connsiteY6" fmla="*/ 2319494 h 2659854"/>
              <a:gd name="connsiteX7" fmla="*/ 1642263 w 2792336"/>
              <a:gd name="connsiteY7" fmla="*/ 2638851 h 2659854"/>
              <a:gd name="connsiteX8" fmla="*/ 1581420 w 2792336"/>
              <a:gd name="connsiteY8" fmla="*/ 2659854 h 2659854"/>
              <a:gd name="connsiteX9" fmla="*/ 1036524 w 2792336"/>
              <a:gd name="connsiteY9" fmla="*/ 2659854 h 2659854"/>
              <a:gd name="connsiteX10" fmla="*/ 909297 w 2792336"/>
              <a:gd name="connsiteY10" fmla="*/ 2617352 h 2659854"/>
              <a:gd name="connsiteX11" fmla="*/ 325134 w 2792336"/>
              <a:gd name="connsiteY11" fmla="*/ 2082504 h 2659854"/>
              <a:gd name="connsiteX12" fmla="*/ 216197 w 2792336"/>
              <a:gd name="connsiteY12" fmla="*/ 1924942 h 2659854"/>
              <a:gd name="connsiteX13" fmla="*/ 0 w 2792336"/>
              <a:gd name="connsiteY13" fmla="*/ 1428533 h 2659854"/>
              <a:gd name="connsiteX14" fmla="*/ 130629 w 2792336"/>
              <a:gd name="connsiteY14" fmla="*/ 893920 h 2659854"/>
              <a:gd name="connsiteX15" fmla="*/ 490877 w 2792336"/>
              <a:gd name="connsiteY15" fmla="*/ 434543 h 2659854"/>
              <a:gd name="connsiteX16" fmla="*/ 1011713 w 2792336"/>
              <a:gd name="connsiteY16" fmla="*/ 115969 h 2659854"/>
              <a:gd name="connsiteX17" fmla="*/ 1597984 w 2792336"/>
              <a:gd name="connsiteY17" fmla="*/ 0 h 26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2336" h="2659854">
                <a:moveTo>
                  <a:pt x="1597984" y="0"/>
                </a:moveTo>
                <a:cubicBezTo>
                  <a:pt x="1781583" y="0"/>
                  <a:pt x="1950561" y="36294"/>
                  <a:pt x="2100304" y="107774"/>
                </a:cubicBezTo>
                <a:cubicBezTo>
                  <a:pt x="2240641" y="174816"/>
                  <a:pt x="2363899" y="272668"/>
                  <a:pt x="2466663" y="398557"/>
                </a:cubicBezTo>
                <a:cubicBezTo>
                  <a:pt x="2676688" y="655943"/>
                  <a:pt x="2792336" y="1021718"/>
                  <a:pt x="2792336" y="1428533"/>
                </a:cubicBezTo>
                <a:cubicBezTo>
                  <a:pt x="2792336" y="1590840"/>
                  <a:pt x="2747575" y="1721104"/>
                  <a:pt x="2647267" y="1850936"/>
                </a:cubicBezTo>
                <a:cubicBezTo>
                  <a:pt x="2542344" y="1986747"/>
                  <a:pt x="2384692" y="2111835"/>
                  <a:pt x="2217750" y="2244256"/>
                </a:cubicBezTo>
                <a:cubicBezTo>
                  <a:pt x="2186951" y="2268658"/>
                  <a:pt x="2155132" y="2293922"/>
                  <a:pt x="2123315" y="2319494"/>
                </a:cubicBezTo>
                <a:cubicBezTo>
                  <a:pt x="1945311" y="2462529"/>
                  <a:pt x="1797361" y="2574778"/>
                  <a:pt x="1642263" y="2638851"/>
                </a:cubicBezTo>
                <a:lnTo>
                  <a:pt x="1581420" y="2659854"/>
                </a:lnTo>
                <a:lnTo>
                  <a:pt x="1036524" y="2659854"/>
                </a:lnTo>
                <a:lnTo>
                  <a:pt x="909297" y="2617352"/>
                </a:lnTo>
                <a:cubicBezTo>
                  <a:pt x="689311" y="2525449"/>
                  <a:pt x="503138" y="2352322"/>
                  <a:pt x="325134" y="2082504"/>
                </a:cubicBezTo>
                <a:cubicBezTo>
                  <a:pt x="287863" y="2025998"/>
                  <a:pt x="251430" y="1974608"/>
                  <a:pt x="216197" y="1924942"/>
                </a:cubicBezTo>
                <a:cubicBezTo>
                  <a:pt x="70168" y="1719008"/>
                  <a:pt x="0" y="1611913"/>
                  <a:pt x="0" y="1428533"/>
                </a:cubicBezTo>
                <a:cubicBezTo>
                  <a:pt x="0" y="1246447"/>
                  <a:pt x="43982" y="1066577"/>
                  <a:pt x="130629" y="893920"/>
                </a:cubicBezTo>
                <a:cubicBezTo>
                  <a:pt x="215418" y="725019"/>
                  <a:pt x="336638" y="570416"/>
                  <a:pt x="490877" y="434543"/>
                </a:cubicBezTo>
                <a:cubicBezTo>
                  <a:pt x="642478" y="300951"/>
                  <a:pt x="822541" y="190776"/>
                  <a:pt x="1011713" y="115969"/>
                </a:cubicBezTo>
                <a:cubicBezTo>
                  <a:pt x="1205978" y="39006"/>
                  <a:pt x="1403299" y="0"/>
                  <a:pt x="1597984" y="0"/>
                </a:cubicBezTo>
                <a:close/>
              </a:path>
            </a:pathLst>
          </a:custGeom>
          <a:solidFill>
            <a:schemeClr val="accent4"/>
          </a:solidFill>
        </p:spPr>
        <p:txBody>
          <a:bodyPr wrap="square">
            <a:noAutofit/>
          </a:bodyPr>
          <a:lstStyle/>
          <a:p>
            <a:r>
              <a:rPr lang="en-US"/>
              <a:t>Click icon to add picture</a:t>
            </a:r>
          </a:p>
        </p:txBody>
      </p:sp>
      <p:sp>
        <p:nvSpPr>
          <p:cNvPr id="26" name="Content Placeholder 2">
            <a:extLst>
              <a:ext uri="{FF2B5EF4-FFF2-40B4-BE49-F238E27FC236}">
                <a16:creationId xmlns:a16="http://schemas.microsoft.com/office/drawing/2014/main" id="{E1AF89E8-16D8-4AEA-A8C2-5E0D4C9E31A2}"/>
              </a:ext>
            </a:extLst>
          </p:cNvPr>
          <p:cNvSpPr>
            <a:spLocks noGrp="1"/>
          </p:cNvSpPr>
          <p:nvPr>
            <p:ph idx="1"/>
          </p:nvPr>
        </p:nvSpPr>
        <p:spPr>
          <a:xfrm>
            <a:off x="6556247" y="2425148"/>
            <a:ext cx="4744095" cy="3524306"/>
          </a:xfrm>
        </p:spPr>
        <p:txBody>
          <a:bodyPr anchor="t">
            <a:normAutofit/>
          </a:bodyPr>
          <a:lstStyle/>
          <a:p>
            <a:pPr lvl="0"/>
            <a:r>
              <a:rPr lang="en-US"/>
              <a:t>Click to edit Master text styles</a:t>
            </a:r>
          </a:p>
        </p:txBody>
      </p:sp>
      <p:sp>
        <p:nvSpPr>
          <p:cNvPr id="85" name="Footer Placeholder 4">
            <a:extLst>
              <a:ext uri="{FF2B5EF4-FFF2-40B4-BE49-F238E27FC236}">
                <a16:creationId xmlns:a16="http://schemas.microsoft.com/office/drawing/2014/main" id="{0175CA32-28D6-4BB4-A489-25BCF1FAF8C0}"/>
              </a:ext>
            </a:extLst>
          </p:cNvPr>
          <p:cNvSpPr>
            <a:spLocks noGrp="1"/>
          </p:cNvSpPr>
          <p:nvPr>
            <p:ph type="ftr" sz="quarter" idx="11"/>
          </p:nvPr>
        </p:nvSpPr>
        <p:spPr>
          <a:xfrm>
            <a:off x="6556248" y="6170613"/>
            <a:ext cx="2323057" cy="457077"/>
          </a:xfrm>
        </p:spPr>
        <p:txBody>
          <a:bodyPr/>
          <a:lstStyle/>
          <a:p>
            <a:r>
              <a:rPr lang="en-US"/>
              <a:t>Sample Footer Text</a:t>
            </a:r>
          </a:p>
        </p:txBody>
      </p:sp>
      <p:sp>
        <p:nvSpPr>
          <p:cNvPr id="33" name="Date Placeholder 9">
            <a:extLst>
              <a:ext uri="{FF2B5EF4-FFF2-40B4-BE49-F238E27FC236}">
                <a16:creationId xmlns:a16="http://schemas.microsoft.com/office/drawing/2014/main" id="{54B934F8-4435-4C62-828F-03DB78927FBF}"/>
              </a:ext>
            </a:extLst>
          </p:cNvPr>
          <p:cNvSpPr>
            <a:spLocks noGrp="1"/>
          </p:cNvSpPr>
          <p:nvPr>
            <p:ph type="dt" sz="half" idx="10"/>
          </p:nvPr>
        </p:nvSpPr>
        <p:spPr>
          <a:xfrm>
            <a:off x="9293872" y="6172200"/>
            <a:ext cx="1404608" cy="455490"/>
          </a:xfrm>
          <a:prstGeom prst="rect">
            <a:avLst/>
          </a:prstGeom>
        </p:spPr>
        <p:txBody>
          <a:bodyPr/>
          <a:lstStyle/>
          <a:p>
            <a:pPr algn="r"/>
            <a:r>
              <a:rPr lang="en-US"/>
              <a:t>2/3/20XX</a:t>
            </a:r>
          </a:p>
        </p:txBody>
      </p:sp>
      <p:sp>
        <p:nvSpPr>
          <p:cNvPr id="12" name="Slide Number Placeholder 31">
            <a:extLst>
              <a:ext uri="{FF2B5EF4-FFF2-40B4-BE49-F238E27FC236}">
                <a16:creationId xmlns:a16="http://schemas.microsoft.com/office/drawing/2014/main" id="{47BB9980-A5D8-4B6F-A2F5-5E4BE209F8A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372467023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e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4B79B1E-6457-4C1A-89F2-EA414062EE72}"/>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0E36164D-F9AC-477E-9F21-EBF15A4E1190}"/>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A106CD9F-8D15-4E8B-8E32-423B527E792E}"/>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1043A60-7623-431D-9540-C6F628A80C33}"/>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395F4F1-E095-4BE3-BCD6-DEC8FE3B20D7}"/>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10EC54D-D3B9-4AE7-B9F7-670EA01A98D6}"/>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3EC6FACB-A48F-4A55-90AE-84C912FA26AE}"/>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29E91105-2BC9-42C7-A758-798D095DABED}"/>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itle 1">
            <a:extLst>
              <a:ext uri="{FF2B5EF4-FFF2-40B4-BE49-F238E27FC236}">
                <a16:creationId xmlns:a16="http://schemas.microsoft.com/office/drawing/2014/main" id="{6A923D92-76D5-4997-A5E0-A5D1364BF663}"/>
              </a:ext>
            </a:extLst>
          </p:cNvPr>
          <p:cNvSpPr>
            <a:spLocks noGrp="1"/>
          </p:cNvSpPr>
          <p:nvPr>
            <p:ph type="title"/>
          </p:nvPr>
        </p:nvSpPr>
        <p:spPr>
          <a:xfrm>
            <a:off x="1124712" y="442220"/>
            <a:ext cx="9571507" cy="1345269"/>
          </a:xfrm>
        </p:spPr>
        <p:txBody>
          <a:bodyPr/>
          <a:lstStyle/>
          <a:p>
            <a:r>
              <a:rPr lang="en-US"/>
              <a:t>Click to edit Master title style</a:t>
            </a:r>
          </a:p>
        </p:txBody>
      </p:sp>
      <p:sp>
        <p:nvSpPr>
          <p:cNvPr id="25" name="Picture Placeholder 24">
            <a:extLst>
              <a:ext uri="{FF2B5EF4-FFF2-40B4-BE49-F238E27FC236}">
                <a16:creationId xmlns:a16="http://schemas.microsoft.com/office/drawing/2014/main" id="{8FE53E61-C298-4BED-8B66-0A07A6B9B042}"/>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r>
              <a:rPr lang="en-US"/>
              <a:t>Click icon to add picture</a:t>
            </a:r>
          </a:p>
        </p:txBody>
      </p:sp>
      <p:sp>
        <p:nvSpPr>
          <p:cNvPr id="36" name="Text Placeholder 14">
            <a:extLst>
              <a:ext uri="{FF2B5EF4-FFF2-40B4-BE49-F238E27FC236}">
                <a16:creationId xmlns:a16="http://schemas.microsoft.com/office/drawing/2014/main" id="{076AFBCF-9AAE-4A07-9BC3-421976742FFB}"/>
              </a:ext>
            </a:extLst>
          </p:cNvPr>
          <p:cNvSpPr>
            <a:spLocks noGrp="1"/>
          </p:cNvSpPr>
          <p:nvPr>
            <p:ph type="body" sz="quarter" idx="17" hasCustomPrompt="1"/>
          </p:nvPr>
        </p:nvSpPr>
        <p:spPr>
          <a:xfrm>
            <a:off x="1333320" y="4906758"/>
            <a:ext cx="1371600" cy="365760"/>
          </a:xfrm>
        </p:spPr>
        <p:txBody>
          <a:bodyPr/>
          <a:lstStyle>
            <a:lvl1pPr algn="ctr">
              <a:lnSpc>
                <a:spcPct val="100000"/>
              </a:lnSpc>
              <a:defRPr sz="1200" b="1"/>
            </a:lvl1pPr>
          </a:lstStyle>
          <a:p>
            <a:pPr lvl="0"/>
            <a:r>
              <a:rPr lang="en-US"/>
              <a:t>Name</a:t>
            </a:r>
          </a:p>
        </p:txBody>
      </p:sp>
      <p:sp>
        <p:nvSpPr>
          <p:cNvPr id="40" name="Text Placeholder 14">
            <a:extLst>
              <a:ext uri="{FF2B5EF4-FFF2-40B4-BE49-F238E27FC236}">
                <a16:creationId xmlns:a16="http://schemas.microsoft.com/office/drawing/2014/main" id="{974AD54E-9176-41F1-A62B-4196EB01E83F}"/>
              </a:ext>
            </a:extLst>
          </p:cNvPr>
          <p:cNvSpPr>
            <a:spLocks noGrp="1"/>
          </p:cNvSpPr>
          <p:nvPr>
            <p:ph type="body" sz="quarter" idx="21" hasCustomPrompt="1"/>
          </p:nvPr>
        </p:nvSpPr>
        <p:spPr>
          <a:xfrm>
            <a:off x="1333320" y="5197840"/>
            <a:ext cx="1371600" cy="697664"/>
          </a:xfrm>
        </p:spPr>
        <p:txBody>
          <a:bodyPr/>
          <a:lstStyle>
            <a:lvl1pPr algn="ctr">
              <a:lnSpc>
                <a:spcPct val="100000"/>
              </a:lnSpc>
              <a:defRPr sz="1000"/>
            </a:lvl1pPr>
          </a:lstStyle>
          <a:p>
            <a:pPr lvl="0"/>
            <a:r>
              <a:rPr lang="en-US"/>
              <a:t>Title</a:t>
            </a:r>
          </a:p>
        </p:txBody>
      </p:sp>
      <p:sp>
        <p:nvSpPr>
          <p:cNvPr id="29" name="Picture Placeholder 28">
            <a:extLst>
              <a:ext uri="{FF2B5EF4-FFF2-40B4-BE49-F238E27FC236}">
                <a16:creationId xmlns:a16="http://schemas.microsoft.com/office/drawing/2014/main" id="{3B6D0A3F-7049-4D75-83D4-CC7FFEC1792E}"/>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r>
              <a:rPr lang="en-US"/>
              <a:t>Click icon to add picture</a:t>
            </a:r>
          </a:p>
        </p:txBody>
      </p:sp>
      <p:sp>
        <p:nvSpPr>
          <p:cNvPr id="37" name="Text Placeholder 14">
            <a:extLst>
              <a:ext uri="{FF2B5EF4-FFF2-40B4-BE49-F238E27FC236}">
                <a16:creationId xmlns:a16="http://schemas.microsoft.com/office/drawing/2014/main" id="{63C347DF-C40B-4DFE-8F25-D6E2243F364D}"/>
              </a:ext>
            </a:extLst>
          </p:cNvPr>
          <p:cNvSpPr>
            <a:spLocks noGrp="1"/>
          </p:cNvSpPr>
          <p:nvPr>
            <p:ph type="body" sz="quarter" idx="18" hasCustomPrompt="1"/>
          </p:nvPr>
        </p:nvSpPr>
        <p:spPr>
          <a:xfrm>
            <a:off x="3960535" y="4906758"/>
            <a:ext cx="1371600" cy="365760"/>
          </a:xfrm>
        </p:spPr>
        <p:txBody>
          <a:bodyPr/>
          <a:lstStyle>
            <a:lvl1pPr algn="ctr">
              <a:lnSpc>
                <a:spcPct val="100000"/>
              </a:lnSpc>
              <a:defRPr sz="1200" b="1"/>
            </a:lvl1pPr>
          </a:lstStyle>
          <a:p>
            <a:pPr lvl="0"/>
            <a:r>
              <a:rPr lang="en-US"/>
              <a:t>Name</a:t>
            </a:r>
          </a:p>
        </p:txBody>
      </p:sp>
      <p:sp>
        <p:nvSpPr>
          <p:cNvPr id="41" name="Text Placeholder 14">
            <a:extLst>
              <a:ext uri="{FF2B5EF4-FFF2-40B4-BE49-F238E27FC236}">
                <a16:creationId xmlns:a16="http://schemas.microsoft.com/office/drawing/2014/main" id="{2283ACB1-B0B4-4D7B-9D01-8DCF81D9C047}"/>
              </a:ext>
            </a:extLst>
          </p:cNvPr>
          <p:cNvSpPr>
            <a:spLocks noGrp="1"/>
          </p:cNvSpPr>
          <p:nvPr>
            <p:ph type="body" sz="quarter" idx="22" hasCustomPrompt="1"/>
          </p:nvPr>
        </p:nvSpPr>
        <p:spPr>
          <a:xfrm>
            <a:off x="3960535" y="5197840"/>
            <a:ext cx="1371600" cy="697664"/>
          </a:xfrm>
        </p:spPr>
        <p:txBody>
          <a:bodyPr/>
          <a:lstStyle>
            <a:lvl1pPr algn="ctr">
              <a:lnSpc>
                <a:spcPct val="100000"/>
              </a:lnSpc>
              <a:defRPr sz="1000"/>
            </a:lvl1pPr>
          </a:lstStyle>
          <a:p>
            <a:pPr lvl="0"/>
            <a:r>
              <a:rPr lang="en-US"/>
              <a:t>Title</a:t>
            </a:r>
          </a:p>
        </p:txBody>
      </p:sp>
      <p:sp>
        <p:nvSpPr>
          <p:cNvPr id="32" name="Picture Placeholder 31">
            <a:extLst>
              <a:ext uri="{FF2B5EF4-FFF2-40B4-BE49-F238E27FC236}">
                <a16:creationId xmlns:a16="http://schemas.microsoft.com/office/drawing/2014/main" id="{5B78EE57-147F-4493-A816-173D6D6A9F62}"/>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r>
              <a:rPr lang="en-US"/>
              <a:t>Click icon to add picture</a:t>
            </a:r>
          </a:p>
        </p:txBody>
      </p:sp>
      <p:sp>
        <p:nvSpPr>
          <p:cNvPr id="38" name="Text Placeholder 14">
            <a:extLst>
              <a:ext uri="{FF2B5EF4-FFF2-40B4-BE49-F238E27FC236}">
                <a16:creationId xmlns:a16="http://schemas.microsoft.com/office/drawing/2014/main" id="{15576746-90F9-4965-B8B6-4FF3DCC5F91B}"/>
              </a:ext>
            </a:extLst>
          </p:cNvPr>
          <p:cNvSpPr>
            <a:spLocks noGrp="1"/>
          </p:cNvSpPr>
          <p:nvPr>
            <p:ph type="body" sz="quarter" idx="19" hasCustomPrompt="1"/>
          </p:nvPr>
        </p:nvSpPr>
        <p:spPr>
          <a:xfrm>
            <a:off x="6604900" y="4906758"/>
            <a:ext cx="1371600" cy="365760"/>
          </a:xfrm>
        </p:spPr>
        <p:txBody>
          <a:bodyPr/>
          <a:lstStyle>
            <a:lvl1pPr algn="ctr">
              <a:lnSpc>
                <a:spcPct val="100000"/>
              </a:lnSpc>
              <a:defRPr sz="1200" b="1"/>
            </a:lvl1pPr>
          </a:lstStyle>
          <a:p>
            <a:pPr lvl="0"/>
            <a:r>
              <a:rPr lang="en-US"/>
              <a:t>Name</a:t>
            </a:r>
          </a:p>
        </p:txBody>
      </p:sp>
      <p:sp>
        <p:nvSpPr>
          <p:cNvPr id="42" name="Text Placeholder 14">
            <a:extLst>
              <a:ext uri="{FF2B5EF4-FFF2-40B4-BE49-F238E27FC236}">
                <a16:creationId xmlns:a16="http://schemas.microsoft.com/office/drawing/2014/main" id="{E55A06C3-F76A-4B9C-AE9C-9F000ECB9CE2}"/>
              </a:ext>
            </a:extLst>
          </p:cNvPr>
          <p:cNvSpPr>
            <a:spLocks noGrp="1"/>
          </p:cNvSpPr>
          <p:nvPr>
            <p:ph type="body" sz="quarter" idx="23" hasCustomPrompt="1"/>
          </p:nvPr>
        </p:nvSpPr>
        <p:spPr>
          <a:xfrm>
            <a:off x="6604900" y="5197840"/>
            <a:ext cx="1371600" cy="697664"/>
          </a:xfrm>
        </p:spPr>
        <p:txBody>
          <a:bodyPr/>
          <a:lstStyle>
            <a:lvl1pPr algn="ctr">
              <a:lnSpc>
                <a:spcPct val="100000"/>
              </a:lnSpc>
              <a:defRPr sz="1000"/>
            </a:lvl1pPr>
          </a:lstStyle>
          <a:p>
            <a:pPr lvl="0"/>
            <a:r>
              <a:rPr lang="en-US"/>
              <a:t>Title</a:t>
            </a:r>
          </a:p>
        </p:txBody>
      </p:sp>
      <p:sp>
        <p:nvSpPr>
          <p:cNvPr id="35" name="Picture Placeholder 34">
            <a:extLst>
              <a:ext uri="{FF2B5EF4-FFF2-40B4-BE49-F238E27FC236}">
                <a16:creationId xmlns:a16="http://schemas.microsoft.com/office/drawing/2014/main" id="{6D98840D-0D60-4A2C-8A1A-707061817FA5}"/>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r>
              <a:rPr lang="en-US"/>
              <a:t>Click icon to add picture</a:t>
            </a:r>
          </a:p>
        </p:txBody>
      </p:sp>
      <p:sp>
        <p:nvSpPr>
          <p:cNvPr id="39" name="Text Placeholder 14">
            <a:extLst>
              <a:ext uri="{FF2B5EF4-FFF2-40B4-BE49-F238E27FC236}">
                <a16:creationId xmlns:a16="http://schemas.microsoft.com/office/drawing/2014/main" id="{354BC573-50DE-493D-9F73-93719350B8AB}"/>
              </a:ext>
            </a:extLst>
          </p:cNvPr>
          <p:cNvSpPr>
            <a:spLocks noGrp="1"/>
          </p:cNvSpPr>
          <p:nvPr>
            <p:ph type="body" sz="quarter" idx="20" hasCustomPrompt="1"/>
          </p:nvPr>
        </p:nvSpPr>
        <p:spPr>
          <a:xfrm>
            <a:off x="9261233" y="4906758"/>
            <a:ext cx="1371600" cy="365760"/>
          </a:xfrm>
        </p:spPr>
        <p:txBody>
          <a:bodyPr/>
          <a:lstStyle>
            <a:lvl1pPr algn="ctr">
              <a:lnSpc>
                <a:spcPct val="100000"/>
              </a:lnSpc>
              <a:defRPr sz="1200" b="1"/>
            </a:lvl1pPr>
          </a:lstStyle>
          <a:p>
            <a:pPr lvl="0"/>
            <a:r>
              <a:rPr lang="en-US"/>
              <a:t>Name</a:t>
            </a:r>
          </a:p>
        </p:txBody>
      </p:sp>
      <p:sp>
        <p:nvSpPr>
          <p:cNvPr id="43" name="Text Placeholder 14">
            <a:extLst>
              <a:ext uri="{FF2B5EF4-FFF2-40B4-BE49-F238E27FC236}">
                <a16:creationId xmlns:a16="http://schemas.microsoft.com/office/drawing/2014/main" id="{068248F1-43F7-4B14-BFFA-442ACAC3E08A}"/>
              </a:ext>
            </a:extLst>
          </p:cNvPr>
          <p:cNvSpPr>
            <a:spLocks noGrp="1"/>
          </p:cNvSpPr>
          <p:nvPr>
            <p:ph type="body" sz="quarter" idx="24" hasCustomPrompt="1"/>
          </p:nvPr>
        </p:nvSpPr>
        <p:spPr>
          <a:xfrm>
            <a:off x="9261233" y="5197840"/>
            <a:ext cx="1371600" cy="697664"/>
          </a:xfrm>
        </p:spPr>
        <p:txBody>
          <a:bodyPr/>
          <a:lstStyle>
            <a:lvl1pPr algn="ctr">
              <a:lnSpc>
                <a:spcPct val="100000"/>
              </a:lnSpc>
              <a:defRPr sz="1000"/>
            </a:lvl1pPr>
          </a:lstStyle>
          <a:p>
            <a:pPr lvl="0"/>
            <a:r>
              <a:rPr lang="en-US"/>
              <a:t>Title</a:t>
            </a:r>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a:xfrm>
            <a:off x="7850727" y="6170491"/>
            <a:ext cx="2840083" cy="457200"/>
          </a:xfrm>
          <a:prstGeom prst="rect">
            <a:avLst/>
          </a:prstGeom>
        </p:spPr>
        <p:txBody>
          <a:bodyPr/>
          <a:lstStyle/>
          <a:p>
            <a:r>
              <a:rPr lang="en-US"/>
              <a:t>2/3/20XX</a:t>
            </a:r>
          </a:p>
        </p:txBody>
      </p:sp>
      <p:sp>
        <p:nvSpPr>
          <p:cNvPr id="27" name="Slide Number Placeholder 31">
            <a:extLst>
              <a:ext uri="{FF2B5EF4-FFF2-40B4-BE49-F238E27FC236}">
                <a16:creationId xmlns:a16="http://schemas.microsoft.com/office/drawing/2014/main" id="{B29A3A0E-4CEE-4592-817D-64879509265C}"/>
              </a:ext>
            </a:extLst>
          </p:cNvPr>
          <p:cNvSpPr>
            <a:spLocks noGrp="1"/>
          </p:cNvSpPr>
          <p:nvPr>
            <p:ph type="sldNum" sz="quarter" idx="12"/>
          </p:nvPr>
        </p:nvSpPr>
        <p:spPr>
          <a:xfrm>
            <a:off x="10712410" y="6172200"/>
            <a:ext cx="775429" cy="457200"/>
          </a:xfrm>
        </p:spPr>
        <p:txBody>
          <a:bodyPr/>
          <a:lstStyle>
            <a:lvl1pPr algn="ctr">
              <a:defRPr>
                <a:solidFill>
                  <a:schemeClr val="tx1">
                    <a:lumMod val="75000"/>
                    <a:lumOff val="25000"/>
                  </a:schemeClr>
                </a:solidFill>
                <a:effectLst/>
              </a:defRPr>
            </a:lvl1pPr>
          </a:lstStyle>
          <a:p>
            <a:pPr algn="ctr"/>
            <a:fld id="{FAEF9944-A4F6-4C59-AEBD-678D6480B8EA}" type="slidenum">
              <a:rPr lang="en-US" smtClean="0"/>
              <a:pPr algn="ctr"/>
              <a:t>‹#›</a:t>
            </a:fld>
            <a:endParaRPr lang="en-US"/>
          </a:p>
        </p:txBody>
      </p:sp>
    </p:spTree>
    <p:extLst>
      <p:ext uri="{BB962C8B-B14F-4D97-AF65-F5344CB8AC3E}">
        <p14:creationId xmlns:p14="http://schemas.microsoft.com/office/powerpoint/2010/main" val="514483956"/>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07F3431-F465-47BE-A808-B5D9A54DD649}"/>
              </a:ext>
            </a:extLst>
          </p:cNvPr>
          <p:cNvSpPr>
            <a:spLocks noGrp="1"/>
          </p:cNvSpPr>
          <p:nvPr>
            <p:ph type="ctrTitle"/>
          </p:nvPr>
        </p:nvSpPr>
        <p:spPr>
          <a:xfrm>
            <a:off x="1124712" y="1346268"/>
            <a:ext cx="4632891" cy="3066706"/>
          </a:xfrm>
        </p:spPr>
        <p:txBody>
          <a:bodyPr anchor="b"/>
          <a:lstStyle/>
          <a:p>
            <a:r>
              <a:rPr lang="en-US"/>
              <a:t>Click to edit Master title style</a:t>
            </a:r>
          </a:p>
        </p:txBody>
      </p:sp>
      <p:sp>
        <p:nvSpPr>
          <p:cNvPr id="29" name="Subtitle 2">
            <a:extLst>
              <a:ext uri="{FF2B5EF4-FFF2-40B4-BE49-F238E27FC236}">
                <a16:creationId xmlns:a16="http://schemas.microsoft.com/office/drawing/2014/main" id="{A4841FA2-0B49-41AD-B236-E96AAAC1DFFE}"/>
              </a:ext>
            </a:extLst>
          </p:cNvPr>
          <p:cNvSpPr>
            <a:spLocks noGrp="1"/>
          </p:cNvSpPr>
          <p:nvPr>
            <p:ph type="subTitle" idx="1"/>
          </p:nvPr>
        </p:nvSpPr>
        <p:spPr>
          <a:xfrm>
            <a:off x="1124712" y="4412974"/>
            <a:ext cx="4278738" cy="1576188"/>
          </a:xfrm>
        </p:spPr>
        <p:txBody>
          <a:bodyPr anchor="t"/>
          <a:lstStyle/>
          <a:p>
            <a:r>
              <a:rPr lang="en-US" b="0"/>
              <a:t>Click to edit Master subtitle style</a:t>
            </a:r>
          </a:p>
        </p:txBody>
      </p:sp>
      <p:sp>
        <p:nvSpPr>
          <p:cNvPr id="31" name="Freeform: Shape 30">
            <a:extLst>
              <a:ext uri="{FF2B5EF4-FFF2-40B4-BE49-F238E27FC236}">
                <a16:creationId xmlns:a16="http://schemas.microsoft.com/office/drawing/2014/main" id="{14DCEC00-2D0E-45C4-A5B4-620F0CE147B8}"/>
              </a:ext>
              <a:ext uri="{C183D7F6-B498-43B3-948B-1728B52AA6E4}">
                <adec:decorative xmlns:adec="http://schemas.microsoft.com/office/drawing/2017/decorative" val="1"/>
              </a:ext>
            </a:extLst>
          </p:cNvPr>
          <p:cNvSpPr/>
          <p:nvPr userDrawn="1"/>
        </p:nvSpPr>
        <p:spPr>
          <a:xfrm flipH="1">
            <a:off x="6115834" y="0"/>
            <a:ext cx="6076166" cy="6858000"/>
          </a:xfrm>
          <a:custGeom>
            <a:avLst/>
            <a:gdLst>
              <a:gd name="connsiteX0" fmla="*/ 2995083 w 6119349"/>
              <a:gd name="connsiteY0" fmla="*/ 0 h 6858000"/>
              <a:gd name="connsiteX1" fmla="*/ 1980895 w 6119349"/>
              <a:gd name="connsiteY1" fmla="*/ 0 h 6858000"/>
              <a:gd name="connsiteX2" fmla="*/ 323851 w 6119349"/>
              <a:gd name="connsiteY2" fmla="*/ 0 h 6858000"/>
              <a:gd name="connsiteX3" fmla="*/ 0 w 6119349"/>
              <a:gd name="connsiteY3" fmla="*/ 0 h 6858000"/>
              <a:gd name="connsiteX4" fmla="*/ 0 w 6119349"/>
              <a:gd name="connsiteY4" fmla="*/ 6858000 h 6858000"/>
              <a:gd name="connsiteX5" fmla="*/ 323851 w 6119349"/>
              <a:gd name="connsiteY5" fmla="*/ 6858000 h 6858000"/>
              <a:gd name="connsiteX6" fmla="*/ 1980895 w 6119349"/>
              <a:gd name="connsiteY6" fmla="*/ 6858000 h 6858000"/>
              <a:gd name="connsiteX7" fmla="*/ 2995083 w 6119349"/>
              <a:gd name="connsiteY7" fmla="*/ 6858000 h 6858000"/>
              <a:gd name="connsiteX8" fmla="*/ 2995083 w 6119349"/>
              <a:gd name="connsiteY8" fmla="*/ 6847549 h 6858000"/>
              <a:gd name="connsiteX9" fmla="*/ 3403093 w 6119349"/>
              <a:gd name="connsiteY9" fmla="*/ 6847549 h 6858000"/>
              <a:gd name="connsiteX10" fmla="*/ 3616595 w 6119349"/>
              <a:gd name="connsiteY10" fmla="*/ 6847549 h 6858000"/>
              <a:gd name="connsiteX11" fmla="*/ 3728351 w 6119349"/>
              <a:gd name="connsiteY11" fmla="*/ 6770384 h 6858000"/>
              <a:gd name="connsiteX12" fmla="*/ 4244999 w 6119349"/>
              <a:gd name="connsiteY12" fmla="*/ 6365836 h 6858000"/>
              <a:gd name="connsiteX13" fmla="*/ 6119349 w 6119349"/>
              <a:gd name="connsiteY13" fmla="*/ 3621068 h 6858000"/>
              <a:gd name="connsiteX14" fmla="*/ 4518450 w 6119349"/>
              <a:gd name="connsiteY14" fmla="*/ 25401 h 6858000"/>
              <a:gd name="connsiteX15" fmla="*/ 4496326 w 6119349"/>
              <a:gd name="connsiteY15" fmla="*/ 10450 h 6858000"/>
              <a:gd name="connsiteX16" fmla="*/ 3403093 w 6119349"/>
              <a:gd name="connsiteY16" fmla="*/ 10450 h 6858000"/>
              <a:gd name="connsiteX17" fmla="*/ 2995083 w 6119349"/>
              <a:gd name="connsiteY17" fmla="*/ 10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9349" h="685800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4264179-7743-4F6F-A7A1-704D7B52E0E3}"/>
              </a:ext>
              <a:ext uri="{C183D7F6-B498-43B3-948B-1728B52AA6E4}">
                <adec:decorative xmlns:adec="http://schemas.microsoft.com/office/drawing/2017/decorative" val="1"/>
              </a:ext>
            </a:extLst>
          </p:cNvPr>
          <p:cNvSpPr/>
          <p:nvPr userDrawn="1"/>
        </p:nvSpPr>
        <p:spPr>
          <a:xfrm flipH="1">
            <a:off x="5719592"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43E6B8D4-667E-41AC-983B-A3613F81A59A}"/>
              </a:ext>
              <a:ext uri="{C183D7F6-B498-43B3-948B-1728B52AA6E4}">
                <adec:decorative xmlns:adec="http://schemas.microsoft.com/office/drawing/2017/decorative" val="1"/>
              </a:ext>
            </a:extLst>
          </p:cNvPr>
          <p:cNvSpPr/>
          <p:nvPr userDrawn="1"/>
        </p:nvSpPr>
        <p:spPr>
          <a:xfrm flipH="1">
            <a:off x="588518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7" name="Footer Placeholder 4">
            <a:extLst>
              <a:ext uri="{FF2B5EF4-FFF2-40B4-BE49-F238E27FC236}">
                <a16:creationId xmlns:a16="http://schemas.microsoft.com/office/drawing/2014/main" id="{317EB49B-F84D-4F65-9482-76BB768AAC21}"/>
              </a:ext>
            </a:extLst>
          </p:cNvPr>
          <p:cNvSpPr>
            <a:spLocks noGrp="1"/>
          </p:cNvSpPr>
          <p:nvPr>
            <p:ph type="ftr" sz="quarter" idx="11"/>
          </p:nvPr>
        </p:nvSpPr>
        <p:spPr>
          <a:xfrm>
            <a:off x="1124712" y="6170490"/>
            <a:ext cx="6013061" cy="457200"/>
          </a:xfrm>
        </p:spPr>
        <p:txBody>
          <a:bodyPr/>
          <a:lstStyle/>
          <a:p>
            <a:r>
              <a:rPr lang="en-US"/>
              <a:t>Sample Footer Text</a:t>
            </a:r>
          </a:p>
        </p:txBody>
      </p:sp>
      <p:sp>
        <p:nvSpPr>
          <p:cNvPr id="40" name="Picture Placeholder 39">
            <a:extLst>
              <a:ext uri="{FF2B5EF4-FFF2-40B4-BE49-F238E27FC236}">
                <a16:creationId xmlns:a16="http://schemas.microsoft.com/office/drawing/2014/main" id="{0CAA694A-1C38-4BCA-AF25-11FF6C7E3B87}"/>
              </a:ext>
            </a:extLst>
          </p:cNvPr>
          <p:cNvSpPr>
            <a:spLocks noGrp="1"/>
          </p:cNvSpPr>
          <p:nvPr>
            <p:ph type="pic" sz="quarter" idx="13"/>
          </p:nvPr>
        </p:nvSpPr>
        <p:spPr>
          <a:xfrm>
            <a:off x="6380397" y="4570"/>
            <a:ext cx="3084612" cy="3481579"/>
          </a:xfrm>
          <a:custGeom>
            <a:avLst/>
            <a:gdLst>
              <a:gd name="connsiteX0" fmla="*/ 1633992 w 2999551"/>
              <a:gd name="connsiteY0" fmla="*/ 0 h 3481579"/>
              <a:gd name="connsiteX1" fmla="*/ 2737037 w 2999551"/>
              <a:gd name="connsiteY1" fmla="*/ 0 h 3481579"/>
              <a:gd name="connsiteX2" fmla="*/ 2999551 w 2999551"/>
              <a:gd name="connsiteY2" fmla="*/ 0 h 3481579"/>
              <a:gd name="connsiteX3" fmla="*/ 2999551 w 2999551"/>
              <a:gd name="connsiteY3" fmla="*/ 3481579 h 3481579"/>
              <a:gd name="connsiteX4" fmla="*/ 0 w 2999551"/>
              <a:gd name="connsiteY4" fmla="*/ 3481579 h 3481579"/>
              <a:gd name="connsiteX5" fmla="*/ 3154 w 2999551"/>
              <a:gd name="connsiteY5" fmla="*/ 3348389 h 3481579"/>
              <a:gd name="connsiteX6" fmla="*/ 1611669 w 2999551"/>
              <a:gd name="connsiteY6" fmla="*/ 15046 h 348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51" h="3481579">
                <a:moveTo>
                  <a:pt x="1633992" y="0"/>
                </a:moveTo>
                <a:lnTo>
                  <a:pt x="2737037" y="0"/>
                </a:lnTo>
                <a:lnTo>
                  <a:pt x="2999551" y="0"/>
                </a:lnTo>
                <a:lnTo>
                  <a:pt x="2999551" y="3481579"/>
                </a:lnTo>
                <a:lnTo>
                  <a:pt x="0" y="3481579"/>
                </a:lnTo>
                <a:lnTo>
                  <a:pt x="3154" y="3348389"/>
                </a:lnTo>
                <a:cubicBezTo>
                  <a:pt x="70549" y="1934565"/>
                  <a:pt x="640060" y="710747"/>
                  <a:pt x="1611669" y="15046"/>
                </a:cubicBezTo>
                <a:close/>
              </a:path>
            </a:pathLst>
          </a:custGeom>
          <a:solidFill>
            <a:schemeClr val="accent4"/>
          </a:solidFill>
        </p:spPr>
        <p:txBody>
          <a:bodyPr wrap="square">
            <a:noAutofit/>
          </a:bodyPr>
          <a:lstStyle/>
          <a:p>
            <a:r>
              <a:rPr lang="en-US"/>
              <a:t>Click icon to add picture</a:t>
            </a:r>
          </a:p>
        </p:txBody>
      </p:sp>
      <p:sp>
        <p:nvSpPr>
          <p:cNvPr id="15" name="Picture Placeholder 14">
            <a:extLst>
              <a:ext uri="{FF2B5EF4-FFF2-40B4-BE49-F238E27FC236}">
                <a16:creationId xmlns:a16="http://schemas.microsoft.com/office/drawing/2014/main" id="{05C71C38-E80C-4CB6-900D-104E4969C39A}"/>
              </a:ext>
            </a:extLst>
          </p:cNvPr>
          <p:cNvSpPr>
            <a:spLocks noGrp="1"/>
          </p:cNvSpPr>
          <p:nvPr>
            <p:ph type="pic" sz="quarter" idx="14"/>
          </p:nvPr>
        </p:nvSpPr>
        <p:spPr>
          <a:xfrm>
            <a:off x="9512300" y="0"/>
            <a:ext cx="2679700" cy="3483864"/>
          </a:xfrm>
          <a:solidFill>
            <a:schemeClr val="accent4"/>
          </a:solidFill>
        </p:spPr>
        <p:txBody>
          <a:bodyPr/>
          <a:lstStyle/>
          <a:p>
            <a:r>
              <a:rPr lang="en-US"/>
              <a:t>Click icon to add picture</a:t>
            </a:r>
          </a:p>
        </p:txBody>
      </p:sp>
      <p:sp>
        <p:nvSpPr>
          <p:cNvPr id="55" name="Picture Placeholder 54">
            <a:extLst>
              <a:ext uri="{FF2B5EF4-FFF2-40B4-BE49-F238E27FC236}">
                <a16:creationId xmlns:a16="http://schemas.microsoft.com/office/drawing/2014/main" id="{087EF14F-A23A-419B-B040-67536D44E826}"/>
              </a:ext>
            </a:extLst>
          </p:cNvPr>
          <p:cNvSpPr>
            <a:spLocks noGrp="1"/>
          </p:cNvSpPr>
          <p:nvPr>
            <p:ph type="pic" sz="quarter" idx="15"/>
          </p:nvPr>
        </p:nvSpPr>
        <p:spPr>
          <a:xfrm>
            <a:off x="6382115" y="3531870"/>
            <a:ext cx="3084612" cy="3326130"/>
          </a:xfrm>
          <a:custGeom>
            <a:avLst/>
            <a:gdLst>
              <a:gd name="connsiteX0" fmla="*/ 1645 w 3084612"/>
              <a:gd name="connsiteY0" fmla="*/ 0 h 3326130"/>
              <a:gd name="connsiteX1" fmla="*/ 3084612 w 3084612"/>
              <a:gd name="connsiteY1" fmla="*/ 0 h 3326130"/>
              <a:gd name="connsiteX2" fmla="*/ 3084612 w 3084612"/>
              <a:gd name="connsiteY2" fmla="*/ 3326130 h 3326130"/>
              <a:gd name="connsiteX3" fmla="*/ 2740651 w 3084612"/>
              <a:gd name="connsiteY3" fmla="*/ 3326130 h 3326130"/>
              <a:gd name="connsiteX4" fmla="*/ 2525231 w 3084612"/>
              <a:gd name="connsiteY4" fmla="*/ 3326130 h 3326130"/>
              <a:gd name="connsiteX5" fmla="*/ 2412471 w 3084612"/>
              <a:gd name="connsiteY5" fmla="*/ 3248247 h 3326130"/>
              <a:gd name="connsiteX6" fmla="*/ 1891184 w 3084612"/>
              <a:gd name="connsiteY6" fmla="*/ 2839937 h 3326130"/>
              <a:gd name="connsiteX7" fmla="*/ 0 w 3084612"/>
              <a:gd name="connsiteY7" fmla="*/ 69643 h 332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4612" h="3326130">
                <a:moveTo>
                  <a:pt x="1645" y="0"/>
                </a:moveTo>
                <a:lnTo>
                  <a:pt x="3084612" y="0"/>
                </a:lnTo>
                <a:lnTo>
                  <a:pt x="3084612" y="3326130"/>
                </a:lnTo>
                <a:lnTo>
                  <a:pt x="2740651" y="3326130"/>
                </a:lnTo>
                <a:lnTo>
                  <a:pt x="2525231" y="3326130"/>
                </a:lnTo>
                <a:lnTo>
                  <a:pt x="2412471" y="3248247"/>
                </a:lnTo>
                <a:cubicBezTo>
                  <a:pt x="2237092" y="3119963"/>
                  <a:pt x="2064933" y="2981395"/>
                  <a:pt x="1891184" y="2839937"/>
                </a:cubicBezTo>
                <a:cubicBezTo>
                  <a:pt x="937066" y="2063157"/>
                  <a:pt x="0" y="1425505"/>
                  <a:pt x="0" y="69643"/>
                </a:cubicBezTo>
                <a:close/>
              </a:path>
            </a:pathLst>
          </a:custGeom>
          <a:solidFill>
            <a:schemeClr val="accent4"/>
          </a:solidFill>
        </p:spPr>
        <p:txBody>
          <a:bodyPr wrap="square">
            <a:noAutofit/>
          </a:bodyPr>
          <a:lstStyle/>
          <a:p>
            <a:r>
              <a:rPr lang="en-US"/>
              <a:t>Click icon to add picture</a:t>
            </a:r>
          </a:p>
        </p:txBody>
      </p:sp>
      <p:sp>
        <p:nvSpPr>
          <p:cNvPr id="16" name="Picture Placeholder 14">
            <a:extLst>
              <a:ext uri="{FF2B5EF4-FFF2-40B4-BE49-F238E27FC236}">
                <a16:creationId xmlns:a16="http://schemas.microsoft.com/office/drawing/2014/main" id="{FBD28C77-1B8B-41DB-98BB-E89DACE8B1D9}"/>
              </a:ext>
            </a:extLst>
          </p:cNvPr>
          <p:cNvSpPr>
            <a:spLocks noGrp="1"/>
          </p:cNvSpPr>
          <p:nvPr>
            <p:ph type="pic" sz="quarter" idx="16"/>
          </p:nvPr>
        </p:nvSpPr>
        <p:spPr>
          <a:xfrm>
            <a:off x="9534858" y="3531870"/>
            <a:ext cx="2679700" cy="3326130"/>
          </a:xfrm>
          <a:solidFill>
            <a:schemeClr val="accent4"/>
          </a:solidFill>
        </p:spPr>
        <p:txBody>
          <a:bodyPr/>
          <a:lstStyle/>
          <a:p>
            <a:r>
              <a:rPr lang="en-US"/>
              <a:t>Click icon to add picture</a:t>
            </a:r>
          </a:p>
        </p:txBody>
      </p:sp>
      <p:sp>
        <p:nvSpPr>
          <p:cNvPr id="17" name="Date Placeholder 9">
            <a:extLst>
              <a:ext uri="{FF2B5EF4-FFF2-40B4-BE49-F238E27FC236}">
                <a16:creationId xmlns:a16="http://schemas.microsoft.com/office/drawing/2014/main" id="{E68894E0-DA12-40BB-B505-EB84F08C65F1}"/>
              </a:ext>
            </a:extLst>
          </p:cNvPr>
          <p:cNvSpPr>
            <a:spLocks noGrp="1"/>
          </p:cNvSpPr>
          <p:nvPr>
            <p:ph type="dt" sz="half" idx="10"/>
          </p:nvPr>
        </p:nvSpPr>
        <p:spPr>
          <a:xfrm>
            <a:off x="7854696" y="6172200"/>
            <a:ext cx="2843784" cy="457200"/>
          </a:xfrm>
          <a:prstGeom prst="rect">
            <a:avLst/>
          </a:prstGeom>
        </p:spPr>
        <p:txBody>
          <a:bodyPr/>
          <a:lstStyle>
            <a:lvl1pPr>
              <a:defRPr>
                <a:solidFill>
                  <a:schemeClr val="bg1"/>
                </a:solidFill>
              </a:defRPr>
            </a:lvl1pPr>
          </a:lstStyle>
          <a:p>
            <a:r>
              <a:rPr lang="en-US"/>
              <a:t>2/3/20XX</a:t>
            </a:r>
          </a:p>
        </p:txBody>
      </p:sp>
      <p:sp>
        <p:nvSpPr>
          <p:cNvPr id="14" name="Slide Number Placeholder 31">
            <a:extLst>
              <a:ext uri="{FF2B5EF4-FFF2-40B4-BE49-F238E27FC236}">
                <a16:creationId xmlns:a16="http://schemas.microsoft.com/office/drawing/2014/main" id="{E3416EBC-370F-44EC-82B2-260F9C0CF74A}"/>
              </a:ext>
            </a:extLst>
          </p:cNvPr>
          <p:cNvSpPr>
            <a:spLocks noGrp="1"/>
          </p:cNvSpPr>
          <p:nvPr>
            <p:ph type="sldNum" sz="quarter" idx="12"/>
          </p:nvPr>
        </p:nvSpPr>
        <p:spPr>
          <a:xfrm>
            <a:off x="10712410" y="6172200"/>
            <a:ext cx="775429" cy="457200"/>
          </a:xfrm>
        </p:spPr>
        <p:txBody>
          <a:bodyPr/>
          <a:lstStyle>
            <a:lvl1pPr algn="ctr">
              <a:defRPr>
                <a:solidFill>
                  <a:schemeClr val="bg1"/>
                </a:solidFill>
                <a:effectLst>
                  <a:outerShdw blurRad="38100" dist="38100" dir="2700000" algn="tl">
                    <a:srgbClr val="000000">
                      <a:alpha val="43137"/>
                    </a:srgbClr>
                  </a:outerShdw>
                </a:effectLst>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264953637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E837-53CE-EC3E-EB8C-32DAADF06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747429-2513-DB79-7A50-9CAE700F7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CA346F-5B80-6D47-91AC-2E9933414859}"/>
              </a:ext>
            </a:extLst>
          </p:cNvPr>
          <p:cNvSpPr>
            <a:spLocks noGrp="1"/>
          </p:cNvSpPr>
          <p:nvPr>
            <p:ph type="dt" sz="half" idx="10"/>
          </p:nvPr>
        </p:nvSpPr>
        <p:spPr/>
        <p:txBody>
          <a:bodyPr/>
          <a:lstStyle/>
          <a:p>
            <a:fld id="{2D4375E0-F275-43F5-A418-66AA29F59989}" type="datetimeFigureOut">
              <a:rPr lang="en-GB" smtClean="0"/>
              <a:t>11/03/2025</a:t>
            </a:fld>
            <a:endParaRPr lang="en-GB"/>
          </a:p>
        </p:txBody>
      </p:sp>
      <p:sp>
        <p:nvSpPr>
          <p:cNvPr id="5" name="Footer Placeholder 4">
            <a:extLst>
              <a:ext uri="{FF2B5EF4-FFF2-40B4-BE49-F238E27FC236}">
                <a16:creationId xmlns:a16="http://schemas.microsoft.com/office/drawing/2014/main" id="{BF3AFB8B-B199-9243-C60E-EEBE242B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91D3F-A2EC-ED02-8EBB-28DC72329422}"/>
              </a:ext>
            </a:extLst>
          </p:cNvPr>
          <p:cNvSpPr>
            <a:spLocks noGrp="1"/>
          </p:cNvSpPr>
          <p:nvPr>
            <p:ph type="sldNum" sz="quarter" idx="12"/>
          </p:nvPr>
        </p:nvSpPr>
        <p:spPr/>
        <p:txBody>
          <a:bodyPr/>
          <a:lstStyle/>
          <a:p>
            <a:fld id="{757985B3-0C2A-4431-AECF-6DE6644B1A6E}" type="slidenum">
              <a:rPr lang="en-GB" smtClean="0"/>
              <a:t>‹#›</a:t>
            </a:fld>
            <a:endParaRPr lang="en-GB"/>
          </a:p>
        </p:txBody>
      </p:sp>
    </p:spTree>
    <p:extLst>
      <p:ext uri="{BB962C8B-B14F-4D97-AF65-F5344CB8AC3E}">
        <p14:creationId xmlns:p14="http://schemas.microsoft.com/office/powerpoint/2010/main" val="2545778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F1D7E-CD97-19EC-B8F6-4377CFDEA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0" name="Date Placeholder 3">
            <a:extLst>
              <a:ext uri="{FF2B5EF4-FFF2-40B4-BE49-F238E27FC236}">
                <a16:creationId xmlns:a16="http://schemas.microsoft.com/office/drawing/2014/main" id="{6151718B-8D08-4576-8859-C6B3A984A83D}"/>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b="1" smtClean="0">
                <a:solidFill>
                  <a:schemeClr val="bg1"/>
                </a:solidFill>
              </a:rPr>
              <a:pPr/>
              <a:t>11/03/2025</a:t>
            </a:fld>
            <a:endParaRPr lang="fr-FR" b="1">
              <a:solidFill>
                <a:schemeClr val="bg1"/>
              </a:solidFill>
            </a:endParaRPr>
          </a:p>
        </p:txBody>
      </p:sp>
      <p:sp>
        <p:nvSpPr>
          <p:cNvPr id="13" name="Slide Number Placeholder 5">
            <a:extLst>
              <a:ext uri="{FF2B5EF4-FFF2-40B4-BE49-F238E27FC236}">
                <a16:creationId xmlns:a16="http://schemas.microsoft.com/office/drawing/2014/main" id="{64F082C4-2874-457A-AC2B-74C60FDB92FD}"/>
              </a:ext>
            </a:extLst>
          </p:cNvPr>
          <p:cNvSpPr txBox="1">
            <a:spLocks/>
          </p:cNvSpPr>
          <p:nvPr userDrawn="1"/>
        </p:nvSpPr>
        <p:spPr>
          <a:xfrm>
            <a:off x="5896356" y="6366763"/>
            <a:ext cx="39928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b="1" smtClean="0">
                <a:solidFill>
                  <a:schemeClr val="bg1"/>
                </a:solidFill>
              </a:rPr>
              <a:pPr/>
              <a:t>‹#›</a:t>
            </a:fld>
            <a:endParaRPr lang="fr-FR" b="1">
              <a:solidFill>
                <a:schemeClr val="bg1"/>
              </a:solidFill>
            </a:endParaRPr>
          </a:p>
        </p:txBody>
      </p:sp>
      <p:sp>
        <p:nvSpPr>
          <p:cNvPr id="14" name="Title 1">
            <a:extLst>
              <a:ext uri="{FF2B5EF4-FFF2-40B4-BE49-F238E27FC236}">
                <a16:creationId xmlns:a16="http://schemas.microsoft.com/office/drawing/2014/main" id="{DA5A476F-2F2D-4973-A600-896672284CBF}"/>
              </a:ext>
            </a:extLst>
          </p:cNvPr>
          <p:cNvSpPr>
            <a:spLocks noGrp="1"/>
          </p:cNvSpPr>
          <p:nvPr>
            <p:ph type="ctrTitle" hasCustomPrompt="1"/>
          </p:nvPr>
        </p:nvSpPr>
        <p:spPr>
          <a:xfrm>
            <a:off x="4229493" y="2590014"/>
            <a:ext cx="3733013" cy="838986"/>
          </a:xfrm>
        </p:spPr>
        <p:txBody>
          <a:bodyPr anchor="b"/>
          <a:lstStyle>
            <a:lvl1pPr algn="l">
              <a:defRPr sz="6000" b="1">
                <a:solidFill>
                  <a:srgbClr val="8DC752"/>
                </a:solidFill>
                <a:latin typeface="+mn-lt"/>
              </a:defRPr>
            </a:lvl1pPr>
          </a:lstStyle>
          <a:p>
            <a:r>
              <a:rPr lang="en-GB"/>
              <a:t>Thank you!</a:t>
            </a:r>
            <a:endParaRPr lang="fr-FR"/>
          </a:p>
        </p:txBody>
      </p:sp>
      <p:pic>
        <p:nvPicPr>
          <p:cNvPr id="5" name="Graphic 4">
            <a:extLst>
              <a:ext uri="{FF2B5EF4-FFF2-40B4-BE49-F238E27FC236}">
                <a16:creationId xmlns:a16="http://schemas.microsoft.com/office/drawing/2014/main" id="{2E56FDF4-801E-3A22-7D9F-81B27AA4C9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815" y="5780385"/>
            <a:ext cx="826523" cy="528975"/>
          </a:xfrm>
          <a:prstGeom prst="rect">
            <a:avLst/>
          </a:prstGeom>
        </p:spPr>
      </p:pic>
      <p:sp>
        <p:nvSpPr>
          <p:cNvPr id="6" name="TextBox 5">
            <a:extLst>
              <a:ext uri="{FF2B5EF4-FFF2-40B4-BE49-F238E27FC236}">
                <a16:creationId xmlns:a16="http://schemas.microsoft.com/office/drawing/2014/main" id="{F8C8F706-E383-88C6-AAEA-7647C945D2AD}"/>
              </a:ext>
            </a:extLst>
          </p:cNvPr>
          <p:cNvSpPr txBox="1"/>
          <p:nvPr userDrawn="1"/>
        </p:nvSpPr>
        <p:spPr>
          <a:xfrm>
            <a:off x="1299338" y="5732820"/>
            <a:ext cx="5772515" cy="646331"/>
          </a:xfrm>
          <a:prstGeom prst="rect">
            <a:avLst/>
          </a:prstGeom>
          <a:noFill/>
        </p:spPr>
        <p:txBody>
          <a:bodyPr wrap="square" rtlCol="0">
            <a:spAutoFit/>
          </a:bodyPr>
          <a:lstStyle/>
          <a:p>
            <a:pPr algn="just"/>
            <a:r>
              <a:rPr lang="en-US" sz="900" b="0" i="0">
                <a:solidFill>
                  <a:srgbClr val="1D1C1D"/>
                </a:solidFill>
                <a:effectLst/>
                <a:latin typeface="+mn-lt"/>
              </a:rPr>
              <a:t>This project has received funding from the European Union’s Horizon Europe research and innovation </a:t>
            </a:r>
            <a:r>
              <a:rPr lang="en-US" sz="900" b="0" i="0" err="1">
                <a:solidFill>
                  <a:srgbClr val="1D1C1D"/>
                </a:solidFill>
                <a:effectLst/>
                <a:latin typeface="+mn-lt"/>
              </a:rPr>
              <a:t>programme</a:t>
            </a:r>
            <a:r>
              <a:rPr lang="en-US" sz="900" b="0" i="0">
                <a:solidFill>
                  <a:srgbClr val="1D1C1D"/>
                </a:solidFill>
                <a:effectLst/>
                <a:latin typeface="+mn-lt"/>
              </a:rPr>
              <a:t> under grant agreement No. 101060635 (REFOREST). 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US" sz="900">
              <a:latin typeface="+mn-lt"/>
            </a:endParaRPr>
          </a:p>
        </p:txBody>
      </p:sp>
    </p:spTree>
    <p:extLst>
      <p:ext uri="{BB962C8B-B14F-4D97-AF65-F5344CB8AC3E}">
        <p14:creationId xmlns:p14="http://schemas.microsoft.com/office/powerpoint/2010/main" val="262712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C1AB9A-06B8-134A-ABC7-94E0C1FD1D65}"/>
              </a:ext>
            </a:extLst>
          </p:cNvPr>
          <p:cNvSpPr>
            <a:spLocks noGrp="1"/>
          </p:cNvSpPr>
          <p:nvPr>
            <p:ph type="body" idx="1"/>
          </p:nvPr>
        </p:nvSpPr>
        <p:spPr>
          <a:xfrm>
            <a:off x="831850" y="3694177"/>
            <a:ext cx="10515600" cy="23954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BBE6D680-B627-C44D-9262-4AD568EB5A15}"/>
              </a:ext>
            </a:extLst>
          </p:cNvPr>
          <p:cNvSpPr>
            <a:spLocks noGrp="1"/>
          </p:cNvSpPr>
          <p:nvPr>
            <p:ph type="title"/>
          </p:nvPr>
        </p:nvSpPr>
        <p:spPr>
          <a:xfrm>
            <a:off x="831850" y="2400871"/>
            <a:ext cx="10515600" cy="831723"/>
          </a:xfrm>
        </p:spPr>
        <p:txBody>
          <a:bodyPr anchor="b">
            <a:normAutofit/>
          </a:bodyPr>
          <a:lstStyle>
            <a:lvl1pPr>
              <a:defRPr sz="4800">
                <a:solidFill>
                  <a:srgbClr val="8DC752"/>
                </a:solidFill>
              </a:defRPr>
            </a:lvl1pPr>
          </a:lstStyle>
          <a:p>
            <a:r>
              <a:rPr lang="en-GB"/>
              <a:t>Click to edit Master title style</a:t>
            </a:r>
            <a:endParaRPr lang="fr-FR"/>
          </a:p>
        </p:txBody>
      </p:sp>
    </p:spTree>
    <p:extLst>
      <p:ext uri="{BB962C8B-B14F-4D97-AF65-F5344CB8AC3E}">
        <p14:creationId xmlns:p14="http://schemas.microsoft.com/office/powerpoint/2010/main" val="289759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562D-33E4-3A4D-B769-E1C639A395C0}"/>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140E10CF-117E-3042-8E58-CC8B89747CCE}"/>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Content Placeholder 3">
            <a:extLst>
              <a:ext uri="{FF2B5EF4-FFF2-40B4-BE49-F238E27FC236}">
                <a16:creationId xmlns:a16="http://schemas.microsoft.com/office/drawing/2014/main" id="{B41624DD-0693-124C-9F82-7886144DFE8C}"/>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Tree>
    <p:extLst>
      <p:ext uri="{BB962C8B-B14F-4D97-AF65-F5344CB8AC3E}">
        <p14:creationId xmlns:p14="http://schemas.microsoft.com/office/powerpoint/2010/main" val="373532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F21E-39F5-7B4D-BD75-F62B8663A22B}"/>
              </a:ext>
            </a:extLst>
          </p:cNvPr>
          <p:cNvSpPr>
            <a:spLocks noGrp="1"/>
          </p:cNvSpPr>
          <p:nvPr>
            <p:ph type="title"/>
          </p:nvPr>
        </p:nvSpPr>
        <p:spPr>
          <a:xfrm>
            <a:off x="839788" y="862134"/>
            <a:ext cx="10515600" cy="698745"/>
          </a:xfrm>
        </p:spPr>
        <p:txBody>
          <a:bodyPr/>
          <a:lstStyle/>
          <a:p>
            <a:r>
              <a:rPr lang="en-GB"/>
              <a:t>Click to edit Master title style</a:t>
            </a:r>
            <a:endParaRPr lang="fr-FR"/>
          </a:p>
        </p:txBody>
      </p:sp>
      <p:sp>
        <p:nvSpPr>
          <p:cNvPr id="3" name="Text Placeholder 2">
            <a:extLst>
              <a:ext uri="{FF2B5EF4-FFF2-40B4-BE49-F238E27FC236}">
                <a16:creationId xmlns:a16="http://schemas.microsoft.com/office/drawing/2014/main" id="{26E3FE05-6A2E-7D4F-B3F7-4E337B689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7096EC-28B5-5149-A27B-1BB8648D4BAD}"/>
              </a:ext>
            </a:extLst>
          </p:cNvPr>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5" name="Text Placeholder 4">
            <a:extLst>
              <a:ext uri="{FF2B5EF4-FFF2-40B4-BE49-F238E27FC236}">
                <a16:creationId xmlns:a16="http://schemas.microsoft.com/office/drawing/2014/main" id="{EFCED7CB-BEFD-4146-8628-0FE145082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264BF61-7EFF-D14D-9926-2B461B504D43}"/>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Tree>
    <p:extLst>
      <p:ext uri="{BB962C8B-B14F-4D97-AF65-F5344CB8AC3E}">
        <p14:creationId xmlns:p14="http://schemas.microsoft.com/office/powerpoint/2010/main" val="34243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E599-674C-B54A-A5A4-510D254EF3CE}"/>
              </a:ext>
            </a:extLst>
          </p:cNvPr>
          <p:cNvSpPr>
            <a:spLocks noGrp="1"/>
          </p:cNvSpPr>
          <p:nvPr>
            <p:ph type="title"/>
          </p:nvPr>
        </p:nvSpPr>
        <p:spPr>
          <a:xfrm>
            <a:off x="838200" y="915105"/>
            <a:ext cx="10515600" cy="1012610"/>
          </a:xfrm>
        </p:spPr>
        <p:txBody>
          <a:bodyPr/>
          <a:lstStyle/>
          <a:p>
            <a:r>
              <a:rPr lang="en-GB"/>
              <a:t>Click to edit Master title style</a:t>
            </a:r>
            <a:endParaRPr lang="fr-FR"/>
          </a:p>
        </p:txBody>
      </p:sp>
    </p:spTree>
    <p:extLst>
      <p:ext uri="{BB962C8B-B14F-4D97-AF65-F5344CB8AC3E}">
        <p14:creationId xmlns:p14="http://schemas.microsoft.com/office/powerpoint/2010/main" val="263707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3034-4C81-D041-8A1C-DFDD870893A9}"/>
              </a:ext>
            </a:extLst>
          </p:cNvPr>
          <p:cNvSpPr>
            <a:spLocks noGrp="1"/>
          </p:cNvSpPr>
          <p:nvPr>
            <p:ph type="title"/>
          </p:nvPr>
        </p:nvSpPr>
        <p:spPr>
          <a:xfrm>
            <a:off x="839788" y="923192"/>
            <a:ext cx="3932237" cy="1134208"/>
          </a:xfrm>
        </p:spPr>
        <p:txBody>
          <a:bodyPr anchor="b"/>
          <a:lstStyle>
            <a:lvl1pPr>
              <a:defRPr sz="32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91A894AA-E439-854F-853F-132931109108}"/>
              </a:ext>
            </a:extLst>
          </p:cNvPr>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Text Placeholder 3">
            <a:extLst>
              <a:ext uri="{FF2B5EF4-FFF2-40B4-BE49-F238E27FC236}">
                <a16:creationId xmlns:a16="http://schemas.microsoft.com/office/drawing/2014/main" id="{01A26220-E8D4-FE4E-A93C-BABC99B9C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456859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29323-2B2E-BD4D-9BCF-B88B4E901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4AC911D-D7E0-034A-B473-94C2CC3AC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96D5937-B151-8346-BA86-5B705EC6F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Meiryo UI" panose="020B0604030504040204" pitchFamily="34" charset="-128"/>
                <a:ea typeface="Meiryo UI" panose="020B0604030504040204" pitchFamily="34" charset="-128"/>
              </a:defRPr>
            </a:lvl1pPr>
          </a:lstStyle>
          <a:p>
            <a:fld id="{D3662492-CE1B-5E4D-88D8-3DF05275B201}" type="datetimeFigureOut">
              <a:rPr lang="fr-FR" smtClean="0"/>
              <a:pPr/>
              <a:t>11/03/2025</a:t>
            </a:fld>
            <a:endParaRPr lang="fr-FR"/>
          </a:p>
        </p:txBody>
      </p:sp>
      <p:sp>
        <p:nvSpPr>
          <p:cNvPr id="5" name="Footer Placeholder 4">
            <a:extLst>
              <a:ext uri="{FF2B5EF4-FFF2-40B4-BE49-F238E27FC236}">
                <a16:creationId xmlns:a16="http://schemas.microsoft.com/office/drawing/2014/main" id="{5518B2A9-AD8B-F841-A28C-B1F697E55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rgbClr val="9400D4"/>
                </a:solidFill>
                <a:latin typeface="Meiryo UI" panose="020B0604030504040204" pitchFamily="34" charset="-128"/>
                <a:ea typeface="Meiryo UI" panose="020B0604030504040204" pitchFamily="34" charset="-128"/>
              </a:defRPr>
            </a:lvl1pPr>
          </a:lstStyle>
          <a:p>
            <a:endParaRPr lang="fr-FR"/>
          </a:p>
        </p:txBody>
      </p:sp>
      <p:sp>
        <p:nvSpPr>
          <p:cNvPr id="6" name="Slide Number Placeholder 5">
            <a:extLst>
              <a:ext uri="{FF2B5EF4-FFF2-40B4-BE49-F238E27FC236}">
                <a16:creationId xmlns:a16="http://schemas.microsoft.com/office/drawing/2014/main" id="{A0E5D742-4A6F-CD45-8767-C2D8E3B7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Meiryo UI" panose="020B0604030504040204" pitchFamily="34" charset="-128"/>
                <a:ea typeface="Meiryo UI" panose="020B0604030504040204" pitchFamily="34" charset="-128"/>
              </a:defRPr>
            </a:lvl1pPr>
          </a:lstStyle>
          <a:p>
            <a:fld id="{74FF096E-5E8D-2143-AB0D-7BD8B729B475}" type="slidenum">
              <a:rPr lang="fr-FR" smtClean="0"/>
              <a:pPr/>
              <a:t>‹#›</a:t>
            </a:fld>
            <a:endParaRPr lang="fr-FR"/>
          </a:p>
        </p:txBody>
      </p:sp>
    </p:spTree>
    <p:extLst>
      <p:ext uri="{BB962C8B-B14F-4D97-AF65-F5344CB8AC3E}">
        <p14:creationId xmlns:p14="http://schemas.microsoft.com/office/powerpoint/2010/main" val="10806395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400000000000000" pitchFamily="34" charset="-128"/>
          <a:ea typeface="Meiryo UI"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400000000000000" pitchFamily="34" charset="-128"/>
          <a:ea typeface="Meiryo UI"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400000000000000" pitchFamily="34" charset="-128"/>
          <a:ea typeface="Meiryo UI"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400000000000000" pitchFamily="34" charset="-128"/>
          <a:ea typeface="Meiryo UI"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F042CE-22C9-5059-9061-65FC3D120C9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B64FCC3-4ED9-7C40-992B-524D9160F6DB}"/>
              </a:ext>
            </a:extLst>
          </p:cNvPr>
          <p:cNvSpPr>
            <a:spLocks noGrp="1"/>
          </p:cNvSpPr>
          <p:nvPr>
            <p:ph type="title"/>
          </p:nvPr>
        </p:nvSpPr>
        <p:spPr>
          <a:xfrm>
            <a:off x="838200" y="730467"/>
            <a:ext cx="10515600" cy="1012610"/>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F15DBC9A-8333-6048-BC05-1594301D1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3" name="Date Placeholder 3">
            <a:extLst>
              <a:ext uri="{FF2B5EF4-FFF2-40B4-BE49-F238E27FC236}">
                <a16:creationId xmlns:a16="http://schemas.microsoft.com/office/drawing/2014/main" id="{9C8A6296-EF44-47DD-91A2-DA8C89B6A9FE}"/>
              </a:ext>
            </a:extLst>
          </p:cNvPr>
          <p:cNvSpPr txBox="1">
            <a:spLocks/>
          </p:cNvSpPr>
          <p:nvPr userDrawn="1"/>
        </p:nvSpPr>
        <p:spPr>
          <a:xfrm>
            <a:off x="10430256" y="636676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662492-CE1B-5E4D-88D8-3DF05275B201}" type="datetimeFigureOut">
              <a:rPr lang="fr-FR" sz="1100" b="1" smtClean="0">
                <a:solidFill>
                  <a:schemeClr val="tx1"/>
                </a:solidFill>
                <a:latin typeface="Meiryo UI" panose="020B0604030504040204" pitchFamily="34" charset="-128"/>
                <a:ea typeface="Meiryo UI" panose="020B0604030504040204" pitchFamily="34" charset="-128"/>
              </a:rPr>
              <a:pPr/>
              <a:t>11/03/2025</a:t>
            </a:fld>
            <a:endParaRPr lang="fr-FR" b="1">
              <a:solidFill>
                <a:schemeClr val="tx1"/>
              </a:solidFill>
              <a:latin typeface="Meiryo UI" panose="020B0604030504040204" pitchFamily="34" charset="-128"/>
              <a:ea typeface="Meiryo UI" panose="020B0604030504040204" pitchFamily="34" charset="-128"/>
            </a:endParaRPr>
          </a:p>
        </p:txBody>
      </p:sp>
      <p:sp>
        <p:nvSpPr>
          <p:cNvPr id="14" name="Slide Number Placeholder 5">
            <a:extLst>
              <a:ext uri="{FF2B5EF4-FFF2-40B4-BE49-F238E27FC236}">
                <a16:creationId xmlns:a16="http://schemas.microsoft.com/office/drawing/2014/main" id="{4EB2A92B-F75B-4D00-93E6-F850831FF877}"/>
              </a:ext>
            </a:extLst>
          </p:cNvPr>
          <p:cNvSpPr txBox="1">
            <a:spLocks/>
          </p:cNvSpPr>
          <p:nvPr userDrawn="1"/>
        </p:nvSpPr>
        <p:spPr>
          <a:xfrm>
            <a:off x="5763491" y="6366763"/>
            <a:ext cx="5321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F096E-5E8D-2143-AB0D-7BD8B729B475}" type="slidenum">
              <a:rPr lang="fr-FR" sz="1100" smtClean="0">
                <a:solidFill>
                  <a:schemeClr val="tx1"/>
                </a:solidFill>
                <a:latin typeface="Meiryo UI" panose="020B0604030504040204" pitchFamily="34" charset="-128"/>
                <a:ea typeface="Meiryo UI" panose="020B0604030504040204" pitchFamily="34" charset="-128"/>
              </a:rPr>
              <a:pPr/>
              <a:t>‹#›</a:t>
            </a:fld>
            <a:endParaRPr lang="fr-FR" sz="1100">
              <a:solidFill>
                <a:schemeClr val="tx1"/>
              </a:solidFill>
              <a:latin typeface="Meiryo UI" panose="020B0604030504040204" pitchFamily="34" charset="-128"/>
              <a:ea typeface="Meiryo UI" panose="020B0604030504040204" pitchFamily="34" charset="-128"/>
            </a:endParaRPr>
          </a:p>
        </p:txBody>
      </p:sp>
      <p:pic>
        <p:nvPicPr>
          <p:cNvPr id="8" name="Picture 7">
            <a:extLst>
              <a:ext uri="{FF2B5EF4-FFF2-40B4-BE49-F238E27FC236}">
                <a16:creationId xmlns:a16="http://schemas.microsoft.com/office/drawing/2014/main" id="{C69A14F9-57FD-629A-3928-F93A1C1021BD}"/>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8200" y="182525"/>
            <a:ext cx="1761748" cy="358141"/>
          </a:xfrm>
          <a:prstGeom prst="rect">
            <a:avLst/>
          </a:prstGeom>
        </p:spPr>
      </p:pic>
    </p:spTree>
    <p:extLst>
      <p:ext uri="{BB962C8B-B14F-4D97-AF65-F5344CB8AC3E}">
        <p14:creationId xmlns:p14="http://schemas.microsoft.com/office/powerpoint/2010/main" val="3705470292"/>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2" r:id="rId3"/>
    <p:sldLayoutId id="2147483654" r:id="rId4"/>
    <p:sldLayoutId id="2147483655"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rgbClr val="8DC752"/>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0000"/>
              <a:lumOff val="10000"/>
            </a:schemeClr>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24712" y="6170490"/>
            <a:ext cx="7276915" cy="457200"/>
          </a:xfrm>
          <a:prstGeom prst="rect">
            <a:avLst/>
          </a:prstGeom>
        </p:spPr>
        <p:txBody>
          <a:bodyPr vert="horz" lIns="109728" tIns="109728" rIns="109728" bIns="91440" rtlCol="0" anchor="ctr"/>
          <a:lstStyle>
            <a:lvl1pPr algn="l">
              <a:defRPr sz="1000" spc="0" baseline="0">
                <a:solidFill>
                  <a:schemeClr val="tx1">
                    <a:lumMod val="75000"/>
                    <a:lumOff val="25000"/>
                  </a:schemeClr>
                </a:solidFill>
                <a:latin typeface="+mj-lt"/>
              </a:defRPr>
            </a:lvl1pPr>
          </a:lstStyle>
          <a:p>
            <a:pPr algn="just"/>
            <a:r>
              <a:rPr lang="en-GB">
                <a:solidFill>
                  <a:srgbClr val="000000"/>
                </a:solidFill>
                <a:ea typeface="Times New Roman" panose="02020603050405020304" pitchFamily="18" charset="0"/>
                <a:cs typeface="Times New Roman" panose="02020603050405020304" pitchFamily="18" charset="0"/>
              </a:rPr>
              <a:t>This project has received funding from the European Union’s Horizon Europe research and innovation programme under grant agreement No. 101060635 (REFOREST). This output reflects only the author’s view and the European Union cannot be held responsible for any use that may be made of the information contained therei</a:t>
            </a:r>
            <a:r>
              <a:rPr lang="en-US">
                <a:solidFill>
                  <a:srgbClr val="000000"/>
                </a:solidFill>
                <a:ea typeface="Times New Roman" panose="02020603050405020304" pitchFamily="18" charset="0"/>
                <a:cs typeface="Times New Roman" panose="02020603050405020304" pitchFamily="18" charset="0"/>
              </a:rPr>
              <a:t>n.</a:t>
            </a:r>
            <a:endParaRPr lang="en-US">
              <a:ea typeface="Century Gothic" panose="020B0502020202020204" pitchFamily="34" charset="0"/>
              <a:cs typeface="Times New Roman" panose="02020603050405020304" pitchFamily="18" charset="0"/>
            </a:endParaRPr>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76716737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9" r:id="rId28"/>
  </p:sldLayoutIdLst>
  <p:hf hdr="0"/>
  <p:txStyles>
    <p:titleStyle>
      <a:lvl1pPr algn="l" defTabSz="914400" rtl="0" eaLnBrk="1" latinLnBrk="0" hangingPunct="1">
        <a:lnSpc>
          <a:spcPct val="130000"/>
        </a:lnSpc>
        <a:spcBef>
          <a:spcPct val="0"/>
        </a:spcBef>
        <a:buNone/>
        <a:defRPr sz="3200" b="1" kern="1200" spc="150" baseline="0">
          <a:solidFill>
            <a:srgbClr val="8DC752"/>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29323-2B2E-BD4D-9BCF-B88B4E901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FR"/>
          </a:p>
        </p:txBody>
      </p:sp>
      <p:sp>
        <p:nvSpPr>
          <p:cNvPr id="3" name="Text Placeholder 2">
            <a:extLst>
              <a:ext uri="{FF2B5EF4-FFF2-40B4-BE49-F238E27FC236}">
                <a16:creationId xmlns:a16="http://schemas.microsoft.com/office/drawing/2014/main" id="{94AC911D-D7E0-034A-B473-94C2CC3AC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4" name="Date Placeholder 3">
            <a:extLst>
              <a:ext uri="{FF2B5EF4-FFF2-40B4-BE49-F238E27FC236}">
                <a16:creationId xmlns:a16="http://schemas.microsoft.com/office/drawing/2014/main" id="{396D5937-B151-8346-BA86-5B705EC6F1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62492-CE1B-5E4D-88D8-3DF05275B201}" type="datetimeFigureOut">
              <a:rPr lang="fr-FR" smtClean="0"/>
              <a:t>11/03/2025</a:t>
            </a:fld>
            <a:endParaRPr lang="fr-FR"/>
          </a:p>
        </p:txBody>
      </p:sp>
      <p:sp>
        <p:nvSpPr>
          <p:cNvPr id="5" name="Footer Placeholder 4">
            <a:extLst>
              <a:ext uri="{FF2B5EF4-FFF2-40B4-BE49-F238E27FC236}">
                <a16:creationId xmlns:a16="http://schemas.microsoft.com/office/drawing/2014/main" id="{5518B2A9-AD8B-F841-A28C-B1F697E55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9400D4"/>
                </a:solidFill>
              </a:defRPr>
            </a:lvl1pPr>
          </a:lstStyle>
          <a:p>
            <a:endParaRPr lang="fr-FR"/>
          </a:p>
        </p:txBody>
      </p:sp>
      <p:sp>
        <p:nvSpPr>
          <p:cNvPr id="6" name="Slide Number Placeholder 5">
            <a:extLst>
              <a:ext uri="{FF2B5EF4-FFF2-40B4-BE49-F238E27FC236}">
                <a16:creationId xmlns:a16="http://schemas.microsoft.com/office/drawing/2014/main" id="{A0E5D742-4A6F-CD45-8767-C2D8E3B7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F096E-5E8D-2143-AB0D-7BD8B729B475}" type="slidenum">
              <a:rPr lang="fr-FR" smtClean="0"/>
              <a:t>‹#›</a:t>
            </a:fld>
            <a:endParaRPr lang="fr-FR"/>
          </a:p>
        </p:txBody>
      </p:sp>
    </p:spTree>
    <p:extLst>
      <p:ext uri="{BB962C8B-B14F-4D97-AF65-F5344CB8AC3E}">
        <p14:creationId xmlns:p14="http://schemas.microsoft.com/office/powerpoint/2010/main" val="2307104313"/>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rgbClr val="8DC7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hemeOverride" Target="../theme/themeOverride2.xml"/><Relationship Id="rId5" Type="http://schemas.openxmlformats.org/officeDocument/2006/relationships/hyperlink" Target="https://agroreforest.eu/living-lab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B321-A9BF-467D-90CC-B7D41C7D46F9}"/>
              </a:ext>
            </a:extLst>
          </p:cNvPr>
          <p:cNvSpPr>
            <a:spLocks noGrp="1"/>
          </p:cNvSpPr>
          <p:nvPr>
            <p:ph type="title"/>
          </p:nvPr>
        </p:nvSpPr>
        <p:spPr>
          <a:xfrm>
            <a:off x="2654710" y="228601"/>
            <a:ext cx="8596162" cy="734488"/>
          </a:xfrm>
        </p:spPr>
        <p:txBody>
          <a:bodyPr anchor="b">
            <a:normAutofit fontScale="90000"/>
          </a:bodyPr>
          <a:lstStyle/>
          <a:p>
            <a:r>
              <a:rPr lang="en-US" b="1">
                <a:solidFill>
                  <a:srgbClr val="92D050"/>
                </a:solidFill>
                <a:latin typeface="+mn-lt"/>
              </a:rPr>
              <a:t>REFOREST North of England Living Lab </a:t>
            </a:r>
          </a:p>
        </p:txBody>
      </p:sp>
      <p:pic>
        <p:nvPicPr>
          <p:cNvPr id="12" name="Picture Placeholder 11">
            <a:extLst>
              <a:ext uri="{FF2B5EF4-FFF2-40B4-BE49-F238E27FC236}">
                <a16:creationId xmlns:a16="http://schemas.microsoft.com/office/drawing/2014/main" id="{DEF738F3-3ED1-4807-B7DF-B6B70629C4E5}"/>
              </a:ext>
            </a:extLst>
          </p:cNvPr>
          <p:cNvPicPr>
            <a:picLocks noGrp="1" noChangeAspect="1"/>
          </p:cNvPicPr>
          <p:nvPr>
            <p:ph type="pic" sz="quarter" idx="13"/>
          </p:nvPr>
        </p:nvPicPr>
        <p:blipFill>
          <a:blip r:embed="rId4"/>
          <a:srcRect l="24304" r="24304"/>
          <a:stretch/>
        </p:blipFill>
        <p:spPr/>
      </p:pic>
      <p:pic>
        <p:nvPicPr>
          <p:cNvPr id="18" name="Picture Placeholder 17">
            <a:extLst>
              <a:ext uri="{FF2B5EF4-FFF2-40B4-BE49-F238E27FC236}">
                <a16:creationId xmlns:a16="http://schemas.microsoft.com/office/drawing/2014/main" id="{59596EF7-C31A-47EF-8885-44BE94DB196E}"/>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p:blipFill>
        <p:spPr>
          <a:xfrm>
            <a:off x="2622117" y="1237407"/>
            <a:ext cx="2909158" cy="2818777"/>
          </a:xfrm>
        </p:spPr>
      </p:pic>
      <p:sp>
        <p:nvSpPr>
          <p:cNvPr id="3" name="Content Placeholder 2">
            <a:extLst>
              <a:ext uri="{FF2B5EF4-FFF2-40B4-BE49-F238E27FC236}">
                <a16:creationId xmlns:a16="http://schemas.microsoft.com/office/drawing/2014/main" id="{69CF77C5-9F6B-451C-B03D-A5E55E0DAC90}"/>
              </a:ext>
            </a:extLst>
          </p:cNvPr>
          <p:cNvSpPr>
            <a:spLocks noGrp="1"/>
          </p:cNvSpPr>
          <p:nvPr>
            <p:ph idx="1"/>
          </p:nvPr>
        </p:nvSpPr>
        <p:spPr>
          <a:xfrm>
            <a:off x="5740411" y="992111"/>
            <a:ext cx="6293745" cy="5637289"/>
          </a:xfrm>
        </p:spPr>
        <p:txBody>
          <a:bodyPr vert="horz" lIns="91440" tIns="45720" rIns="91440" bIns="45720" rtlCol="0" anchor="t">
            <a:noAutofit/>
          </a:bodyPr>
          <a:lstStyle/>
          <a:p>
            <a:r>
              <a:rPr lang="en-US" b="1"/>
              <a:t>What?</a:t>
            </a:r>
          </a:p>
          <a:p>
            <a:pPr marL="285750" indent="-285750">
              <a:buFont typeface="Arial" panose="020B0604020202020204" pitchFamily="34" charset="0"/>
              <a:buChar char="•"/>
            </a:pPr>
            <a:r>
              <a:rPr lang="en-US"/>
              <a:t>Network of 50 farmers, researchers, advisors and other stakeholders sharing knowledge and experience of agroforestry </a:t>
            </a:r>
            <a:r>
              <a:rPr lang="en-GB"/>
              <a:t>to help implement successful agroforestry systems in their region</a:t>
            </a:r>
          </a:p>
          <a:p>
            <a:pPr marL="285750" indent="-285750">
              <a:buFont typeface="Arial" panose="020B0604020202020204" pitchFamily="34" charset="0"/>
              <a:buChar char="•"/>
            </a:pPr>
            <a:r>
              <a:rPr lang="en-GB"/>
              <a:t>Insights and ideas on the challenges and opportunities of implementing agroforestry</a:t>
            </a:r>
          </a:p>
          <a:p>
            <a:pPr marL="285750" indent="-285750">
              <a:buFont typeface="Arial" panose="020B0604020202020204" pitchFamily="34" charset="0"/>
              <a:buChar char="•"/>
            </a:pPr>
            <a:r>
              <a:rPr lang="en-GB"/>
              <a:t>Co-design of digital decision-support tools to help design and implement agroforestry relevant to geographical context with a particular focus on food production, carbon capture, and biodiversity</a:t>
            </a:r>
          </a:p>
          <a:p>
            <a:r>
              <a:rPr lang="en-GB" b="1"/>
              <a:t>How?</a:t>
            </a:r>
            <a:endParaRPr lang="en-US" b="1"/>
          </a:p>
          <a:p>
            <a:pPr marL="285750" indent="-285750">
              <a:buFont typeface="Arial" panose="020B0604020202020204" pitchFamily="34" charset="0"/>
              <a:buChar char="•"/>
            </a:pPr>
            <a:r>
              <a:rPr lang="en-US"/>
              <a:t>Workshops, farm visits, webinars, e-newsletter</a:t>
            </a:r>
          </a:p>
        </p:txBody>
      </p:sp>
      <p:sp>
        <p:nvSpPr>
          <p:cNvPr id="29" name="Slide Number Placeholder 28">
            <a:extLst>
              <a:ext uri="{FF2B5EF4-FFF2-40B4-BE49-F238E27FC236}">
                <a16:creationId xmlns:a16="http://schemas.microsoft.com/office/drawing/2014/main" id="{EB7FA994-B153-45E4-B5FD-FF6CABD2DB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EF9944-A4F6-4C59-AEBD-678D6480B8EA}" type="slidenum">
              <a:rPr kumimoji="0" lang="en-US" sz="1200" b="0" i="0" u="none" strike="noStrike" kern="1200" cap="none" spc="0" normalizeH="0" baseline="0" noProof="0" smtClean="0">
                <a:ln>
                  <a:noFill/>
                </a:ln>
                <a:solidFill>
                  <a:srgbClr val="112E43">
                    <a:lumMod val="75000"/>
                    <a:lumOff val="2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12E43">
                  <a:lumMod val="75000"/>
                  <a:lumOff val="25000"/>
                </a:srgbClr>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1031E2CA-FFAB-6E74-5C71-C5C365FCE143}"/>
              </a:ext>
            </a:extLst>
          </p:cNvPr>
          <p:cNvPicPr>
            <a:picLocks noGrp="1" noChangeAspect="1"/>
          </p:cNvPicPr>
          <p:nvPr>
            <p:ph type="pic" sz="quarter" idx="14"/>
          </p:nvPr>
        </p:nvPicPr>
        <p:blipFill>
          <a:blip r:embed="rId6"/>
          <a:srcRect l="16054" r="16054"/>
          <a:stretch/>
        </p:blipFill>
        <p:spPr/>
      </p:pic>
    </p:spTree>
    <p:extLst>
      <p:ext uri="{BB962C8B-B14F-4D97-AF65-F5344CB8AC3E}">
        <p14:creationId xmlns:p14="http://schemas.microsoft.com/office/powerpoint/2010/main" val="377787864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map of the united kingdom&#10;&#10;Description automatically generated with medium confidence">
            <a:extLst>
              <a:ext uri="{FF2B5EF4-FFF2-40B4-BE49-F238E27FC236}">
                <a16:creationId xmlns:a16="http://schemas.microsoft.com/office/drawing/2014/main" id="{16B658AB-A30C-98C0-67CE-FF577CC049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62035" y="0"/>
            <a:ext cx="8625840" cy="6883922"/>
          </a:xfrm>
          <a:prstGeom prst="rect">
            <a:avLst/>
          </a:prstGeom>
        </p:spPr>
      </p:pic>
      <p:sp>
        <p:nvSpPr>
          <p:cNvPr id="6" name="TextBox 5">
            <a:extLst>
              <a:ext uri="{FF2B5EF4-FFF2-40B4-BE49-F238E27FC236}">
                <a16:creationId xmlns:a16="http://schemas.microsoft.com/office/drawing/2014/main" id="{5A721589-4076-2C81-DC16-F1360CDFE97C}"/>
              </a:ext>
            </a:extLst>
          </p:cNvPr>
          <p:cNvSpPr txBox="1"/>
          <p:nvPr/>
        </p:nvSpPr>
        <p:spPr>
          <a:xfrm>
            <a:off x="2058561" y="202740"/>
            <a:ext cx="8074878" cy="949171"/>
          </a:xfrm>
          <a:prstGeom prst="rect">
            <a:avLst/>
          </a:prstGeom>
          <a:noFill/>
        </p:spPr>
        <p:txBody>
          <a:bodyPr wrap="square" rtlCol="0">
            <a:spAutoFit/>
          </a:bodyPr>
          <a:lstStyle/>
          <a:p>
            <a:pPr marR="0" lvl="0" fontAlgn="auto">
              <a:lnSpc>
                <a:spcPct val="120000"/>
              </a:lnSpc>
              <a:spcBef>
                <a:spcPts val="930"/>
              </a:spcBef>
              <a:spcAft>
                <a:spcPts val="0"/>
              </a:spcAft>
              <a:buClrTx/>
              <a:buSzTx/>
              <a:tabLst/>
              <a:defRPr/>
            </a:pPr>
            <a:r>
              <a:rPr lang="en-GB" sz="2400" b="1">
                <a:solidFill>
                  <a:schemeClr val="bg1"/>
                </a:solidFill>
              </a:rPr>
              <a:t>Case study farms of the REFOREST North of England Agroforestry Living Lab</a:t>
            </a:r>
          </a:p>
        </p:txBody>
      </p:sp>
      <p:sp>
        <p:nvSpPr>
          <p:cNvPr id="2" name="TextBox 1">
            <a:extLst>
              <a:ext uri="{FF2B5EF4-FFF2-40B4-BE49-F238E27FC236}">
                <a16:creationId xmlns:a16="http://schemas.microsoft.com/office/drawing/2014/main" id="{AC30782C-9626-39CA-5FF1-08DD0541176B}"/>
              </a:ext>
            </a:extLst>
          </p:cNvPr>
          <p:cNvSpPr txBox="1"/>
          <p:nvPr/>
        </p:nvSpPr>
        <p:spPr>
          <a:xfrm>
            <a:off x="2058560" y="5231503"/>
            <a:ext cx="8074879" cy="1403461"/>
          </a:xfrm>
          <a:prstGeom prst="rect">
            <a:avLst/>
          </a:prstGeom>
          <a:noFill/>
        </p:spPr>
        <p:txBody>
          <a:bodyPr wrap="square" rtlCol="0">
            <a:spAutoFit/>
          </a:bodyPr>
          <a:lstStyle/>
          <a:p>
            <a:pPr indent="0">
              <a:lnSpc>
                <a:spcPct val="120000"/>
              </a:lnSpc>
              <a:spcBef>
                <a:spcPts val="930"/>
              </a:spcBef>
              <a:buFontTx/>
              <a:buNone/>
              <a:defRPr/>
            </a:pPr>
            <a:r>
              <a:rPr lang="en-GB" sz="2400" b="1">
                <a:solidFill>
                  <a:schemeClr val="bg1"/>
                </a:solidFill>
              </a:rPr>
              <a:t>Check out information on them and other European living labs on the REFOREST website: </a:t>
            </a:r>
            <a:r>
              <a:rPr lang="en-GB" sz="2400" b="1">
                <a:solidFill>
                  <a:schemeClr val="bg1"/>
                </a:solidFill>
                <a:hlinkClick r:id="rId5">
                  <a:extLst>
                    <a:ext uri="{A12FA001-AC4F-418D-AE19-62706E023703}">
                      <ahyp:hlinkClr xmlns:ahyp="http://schemas.microsoft.com/office/drawing/2018/hyperlinkcolor" val="tx"/>
                    </a:ext>
                  </a:extLst>
                </a:hlinkClick>
              </a:rPr>
              <a:t>https://agroreforest.eu/living-labs/</a:t>
            </a:r>
            <a:r>
              <a:rPr lang="en-GB" sz="2400" b="1">
                <a:solidFill>
                  <a:schemeClr val="bg1"/>
                </a:solidFill>
              </a:rPr>
              <a:t> </a:t>
            </a:r>
          </a:p>
        </p:txBody>
      </p:sp>
    </p:spTree>
    <p:extLst>
      <p:ext uri="{BB962C8B-B14F-4D97-AF65-F5344CB8AC3E}">
        <p14:creationId xmlns:p14="http://schemas.microsoft.com/office/powerpoint/2010/main" val="412840236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4.xml><?xml version="1.0" encoding="utf-8"?>
<a:theme xmlns:a="http://schemas.openxmlformats.org/drawingml/2006/main" name="3_Office Theme">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f66b7a-3542-4b5d-80a6-42361daf902f" xsi:nil="true"/>
    <lcf76f155ced4ddcb4097134ff3c332f xmlns="4daefdb9-4a6d-49cf-8fda-a1475cd8a2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C35FB844B6E944B7911F3FA7C46A86" ma:contentTypeVersion="15" ma:contentTypeDescription="Create a new document." ma:contentTypeScope="" ma:versionID="afaa133e2189bbdd491d2dfd45beb5d0">
  <xsd:schema xmlns:xsd="http://www.w3.org/2001/XMLSchema" xmlns:xs="http://www.w3.org/2001/XMLSchema" xmlns:p="http://schemas.microsoft.com/office/2006/metadata/properties" xmlns:ns2="4daefdb9-4a6d-49cf-8fda-a1475cd8a298" xmlns:ns3="7af66b7a-3542-4b5d-80a6-42361daf902f" targetNamespace="http://schemas.microsoft.com/office/2006/metadata/properties" ma:root="true" ma:fieldsID="7c5934136f6e0b800b682d1ecfcde735" ns2:_="" ns3:_="">
    <xsd:import namespace="4daefdb9-4a6d-49cf-8fda-a1475cd8a298"/>
    <xsd:import namespace="7af66b7a-3542-4b5d-80a6-42361daf90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efdb9-4a6d-49cf-8fda-a1475cd8a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e7299af-19a0-474d-9585-076d103ad73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f66b7a-3542-4b5d-80a6-42361daf902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3991cb4-3420-4aad-874e-96f666f3bbe5}" ma:internalName="TaxCatchAll" ma:showField="CatchAllData" ma:web="7af66b7a-3542-4b5d-80a6-42361daf902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848E62-56FE-448C-9E08-A839B0F26253}">
  <ds:schemaRefs>
    <ds:schemaRef ds:uri="4daefdb9-4a6d-49cf-8fda-a1475cd8a298"/>
    <ds:schemaRef ds:uri="7af66b7a-3542-4b5d-80a6-42361daf902f"/>
    <ds:schemaRef ds:uri="80406504-7de0-4090-8380-4117fbf29fd3"/>
    <ds:schemaRef ds:uri="c82082df-fdcd-4418-8512-ff2196a315f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277C301-E1E8-42D6-A6D8-4DD198F09E1D}">
  <ds:schemaRefs>
    <ds:schemaRef ds:uri="http://schemas.microsoft.com/sharepoint/v3/contenttype/forms"/>
  </ds:schemaRefs>
</ds:datastoreItem>
</file>

<file path=customXml/itemProps3.xml><?xml version="1.0" encoding="utf-8"?>
<ds:datastoreItem xmlns:ds="http://schemas.openxmlformats.org/officeDocument/2006/customXml" ds:itemID="{E799760B-85C8-44F5-B71D-6744DD4AD377}">
  <ds:schemaRefs>
    <ds:schemaRef ds:uri="4daefdb9-4a6d-49cf-8fda-a1475cd8a298"/>
    <ds:schemaRef ds:uri="7af66b7a-3542-4b5d-80a6-42361daf90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162</Words>
  <Application>Microsoft Office PowerPoint</Application>
  <PresentationFormat>Widescreen</PresentationFormat>
  <Paragraphs>14</Paragraphs>
  <Slides>2</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vt:i4>
      </vt:variant>
    </vt:vector>
  </HeadingPairs>
  <TitlesOfParts>
    <vt:vector size="13" baseType="lpstr">
      <vt:lpstr>Meiryo</vt:lpstr>
      <vt:lpstr>Meiryo UI</vt:lpstr>
      <vt:lpstr>Arial</vt:lpstr>
      <vt:lpstr>Calibri</vt:lpstr>
      <vt:lpstr>Calibri Light</vt:lpstr>
      <vt:lpstr>Corbel</vt:lpstr>
      <vt:lpstr>Slack-Lato</vt:lpstr>
      <vt:lpstr>1_Office Theme</vt:lpstr>
      <vt:lpstr>Custom Design</vt:lpstr>
      <vt:lpstr>SketchLinesVTI</vt:lpstr>
      <vt:lpstr>3_Office Theme</vt:lpstr>
      <vt:lpstr>REFOREST North of England Living Lab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Sibille Laura</dc:creator>
  <cp:lastModifiedBy>Janie Caldbeck</cp:lastModifiedBy>
  <cp:revision>1</cp:revision>
  <dcterms:created xsi:type="dcterms:W3CDTF">2019-10-25T10:32:50Z</dcterms:created>
  <dcterms:modified xsi:type="dcterms:W3CDTF">2025-03-11T10:32:10Z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0x010100F9C35FB844B6E944B7911F3FA7C46A86</vt:lpwstr>
  </property>
  <property fmtid="{D5CDD505-2E9C-101B-9397-08002B2CF9AE}" pid="3" name="MediaServiceImageTags">
    <vt:lpwstr/>
  </property>
  <property fmtid="{D5CDD505-2E9C-101B-9397-08002B2CF9AE}" pid="4" name="Order">
    <vt:lpwstr>976400.000000000</vt:lpwstr>
  </property>
</Properties>
</file>