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50" r:id="rId5"/>
    <p:sldMasterId id="2147483664" r:id="rId6"/>
  </p:sldMasterIdLst>
  <p:notesMasterIdLst>
    <p:notesMasterId r:id="rId14"/>
  </p:notesMasterIdLst>
  <p:sldIdLst>
    <p:sldId id="256" r:id="rId7"/>
    <p:sldId id="266" r:id="rId8"/>
    <p:sldId id="261" r:id="rId9"/>
    <p:sldId id="268" r:id="rId10"/>
    <p:sldId id="269" r:id="rId11"/>
    <p:sldId id="267" r:id="rId12"/>
    <p:sldId id="270"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752"/>
    <a:srgbClr val="C1865B"/>
    <a:srgbClr val="FFFFFF"/>
    <a:srgbClr val="9400D4"/>
    <a:srgbClr val="F8991C"/>
    <a:srgbClr val="FAB1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A47DCF-E55C-4B21-9E60-982871A4131C}" v="14" dt="2024-06-24T15:21:59.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31"/>
    <p:restoredTop sz="74576" autoAdjust="0"/>
  </p:normalViewPr>
  <p:slideViewPr>
    <p:cSldViewPr snapToGrid="0" snapToObjects="1">
      <p:cViewPr varScale="1">
        <p:scale>
          <a:sx n="71" d="100"/>
          <a:sy n="71" d="100"/>
        </p:scale>
        <p:origin x="1277"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4.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8127A-CB64-498E-8AB7-6B861BC98FF2}" type="datetimeFigureOut">
              <a:rPr lang="en-GB" smtClean="0"/>
              <a:t>01/07/2024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C8C8C-046C-4651-944D-58E4AA80978C}" type="slidenum">
              <a:rPr lang="en-GB" smtClean="0"/>
              <a:t>‹#›</a:t>
            </a:fld>
            <a:endParaRPr lang="en-GB"/>
          </a:p>
        </p:txBody>
      </p:sp>
    </p:spTree>
    <p:extLst>
      <p:ext uri="{BB962C8B-B14F-4D97-AF65-F5344CB8AC3E}">
        <p14:creationId xmlns:p14="http://schemas.microsoft.com/office/powerpoint/2010/main" val="3124169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 the name of the presenter</a:t>
            </a:r>
          </a:p>
        </p:txBody>
      </p:sp>
      <p:sp>
        <p:nvSpPr>
          <p:cNvPr id="4" name="Slide Number Placeholder 3"/>
          <p:cNvSpPr>
            <a:spLocks noGrp="1"/>
          </p:cNvSpPr>
          <p:nvPr>
            <p:ph type="sldNum" sz="quarter" idx="5"/>
          </p:nvPr>
        </p:nvSpPr>
        <p:spPr/>
        <p:txBody>
          <a:bodyPr/>
          <a:lstStyle/>
          <a:p>
            <a:fld id="{0B7C8C8C-046C-4651-944D-58E4AA80978C}" type="slidenum">
              <a:rPr lang="en-GB" smtClean="0"/>
              <a:t>1</a:t>
            </a:fld>
            <a:endParaRPr lang="en-GB"/>
          </a:p>
        </p:txBody>
      </p:sp>
    </p:spTree>
    <p:extLst>
      <p:ext uri="{BB962C8B-B14F-4D97-AF65-F5344CB8AC3E}">
        <p14:creationId xmlns:p14="http://schemas.microsoft.com/office/powerpoint/2010/main" val="3294223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new system – we have  a huge variety of traditional AF systems in Europe + the biggest area is in the tropics</a:t>
            </a:r>
          </a:p>
          <a:p>
            <a:r>
              <a:rPr lang="en-US" dirty="0"/>
              <a:t>Woody vegetation + ground vegetation make for a more efficient system, better able to utilize the resources of the location – so AF typically produces more that ground vegetation or trees alone</a:t>
            </a:r>
          </a:p>
          <a:p>
            <a:r>
              <a:rPr lang="en-US" dirty="0"/>
              <a:t>Trees get in the way of big machines = we got rid of the trees</a:t>
            </a:r>
          </a:p>
          <a:p>
            <a:r>
              <a:rPr lang="en-US" dirty="0"/>
              <a:t>Now we </a:t>
            </a:r>
            <a:r>
              <a:rPr lang="en-US" dirty="0" err="1"/>
              <a:t>realise</a:t>
            </a:r>
            <a:r>
              <a:rPr lang="en-US" dirty="0"/>
              <a:t> that this is not a good idea, so have to put the trees back in somehow.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4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Alongside food production, AF is better at soil protection, biodiversity habitat creation, water filtration, climate regulation, carbon seq than modern agriculture – given all these benefits, all farmers should be gung-ho about AF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clearly not the case, there are issues with adoption and management of AF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challenge is to marry the food production (private benefit as farm profit) with all other ecosystem services (public benefit as environmental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where ReForest comes in – we look to co-create solutions to known barriers to AF</a:t>
            </a:r>
          </a:p>
        </p:txBody>
      </p:sp>
      <p:sp>
        <p:nvSpPr>
          <p:cNvPr id="4" name="Slide Number Placeholder 3"/>
          <p:cNvSpPr>
            <a:spLocks noGrp="1"/>
          </p:cNvSpPr>
          <p:nvPr>
            <p:ph type="sldNum" sz="quarter" idx="5"/>
          </p:nvPr>
        </p:nvSpPr>
        <p:spPr/>
        <p:txBody>
          <a:bodyPr/>
          <a:lstStyle/>
          <a:p>
            <a:fld id="{6524D99E-06C2-4ACA-84FC-8F6740F111CE}" type="slidenum">
              <a:rPr lang="en-US" smtClean="0"/>
              <a:t>3</a:t>
            </a:fld>
            <a:endParaRPr lang="en-US" dirty="0"/>
          </a:p>
        </p:txBody>
      </p:sp>
    </p:spTree>
    <p:extLst>
      <p:ext uri="{BB962C8B-B14F-4D97-AF65-F5344CB8AC3E}">
        <p14:creationId xmlns:p14="http://schemas.microsoft.com/office/powerpoint/2010/main" val="385733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Speaking of which, there are some known barriers and clearly there will be some unknown or local to hyper-local. Those that we know relate to the viability of AF </a:t>
            </a:r>
            <a:r>
              <a:rPr lang="en-GB" dirty="0" err="1"/>
              <a:t>asa</a:t>
            </a:r>
            <a:r>
              <a:rPr lang="en-GB" dirty="0"/>
              <a:t>  business, system complexity, lack of tree skills and long-term investment horizons.</a:t>
            </a:r>
          </a:p>
          <a:p>
            <a:r>
              <a:rPr lang="en-GB" dirty="0"/>
              <a:t>So, we focus on the €€€€€ - we look to foster innovation, analyse financial models, and target knowledge and information </a:t>
            </a:r>
            <a:r>
              <a:rPr lang="en-GB" dirty="0" err="1"/>
              <a:t>availabity</a:t>
            </a:r>
            <a:endParaRPr lang="en-GB" dirty="0"/>
          </a:p>
        </p:txBody>
      </p:sp>
      <p:sp>
        <p:nvSpPr>
          <p:cNvPr id="4" name="Slide Number Placeholder 3"/>
          <p:cNvSpPr>
            <a:spLocks noGrp="1"/>
          </p:cNvSpPr>
          <p:nvPr>
            <p:ph type="sldNum" sz="quarter" idx="5"/>
          </p:nvPr>
        </p:nvSpPr>
        <p:spPr/>
        <p:txBody>
          <a:bodyPr/>
          <a:lstStyle/>
          <a:p>
            <a:fld id="{0B7C8C8C-046C-4651-944D-58E4AA80978C}" type="slidenum">
              <a:rPr lang="en-GB" smtClean="0"/>
              <a:t>4</a:t>
            </a:fld>
            <a:endParaRPr lang="en-GB"/>
          </a:p>
        </p:txBody>
      </p:sp>
    </p:spTree>
    <p:extLst>
      <p:ext uri="{BB962C8B-B14F-4D97-AF65-F5344CB8AC3E}">
        <p14:creationId xmlns:p14="http://schemas.microsoft.com/office/powerpoint/2010/main" val="3055737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the ReForest platform – the front of all AF knowledge. We have integrated out own Knowledge Hub into it + we are looking at making knowledge created by other projects accessible via our platform. We work with EURAF to make this long-term and accessible to stakeholders. </a:t>
            </a:r>
          </a:p>
          <a:p>
            <a:r>
              <a:rPr lang="en-US" dirty="0"/>
              <a:t>We want to create a community of people interested in and practicing AF, across borders – the platform is multilingual.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24D99E-06C2-4ACA-84FC-8F6740F111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45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 must work for the farmers, otherwise it is not going to happen. This means we need to understand and be able to predicts the performance of AF as a farming business proposition. </a:t>
            </a:r>
          </a:p>
          <a:p>
            <a:r>
              <a:rPr lang="en-GB" dirty="0"/>
              <a:t>Key difference with ‘normal’ agriculture is time. Conventional farming usually works on annual on bi-annual budgeting, the woody component in AF works over decades = need to predict for long term.</a:t>
            </a:r>
          </a:p>
          <a:p>
            <a:r>
              <a:rPr lang="en-GB" dirty="0"/>
              <a:t>Our challenge is to integrate the data streams describing the productive and environmental performance AND socio-economic performance over 10+ years time horizon AND make this accessible to the farmer or investor.</a:t>
            </a:r>
          </a:p>
        </p:txBody>
      </p:sp>
      <p:sp>
        <p:nvSpPr>
          <p:cNvPr id="4" name="Slide Number Placeholder 3"/>
          <p:cNvSpPr>
            <a:spLocks noGrp="1"/>
          </p:cNvSpPr>
          <p:nvPr>
            <p:ph type="sldNum" sz="quarter" idx="5"/>
          </p:nvPr>
        </p:nvSpPr>
        <p:spPr/>
        <p:txBody>
          <a:bodyPr/>
          <a:lstStyle/>
          <a:p>
            <a:fld id="{0B7C8C8C-046C-4651-944D-58E4AA80978C}" type="slidenum">
              <a:rPr lang="en-GB" smtClean="0"/>
              <a:t>6</a:t>
            </a:fld>
            <a:endParaRPr lang="en-GB"/>
          </a:p>
        </p:txBody>
      </p:sp>
    </p:spTree>
    <p:extLst>
      <p:ext uri="{BB962C8B-B14F-4D97-AF65-F5344CB8AC3E}">
        <p14:creationId xmlns:p14="http://schemas.microsoft.com/office/powerpoint/2010/main" val="628570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Ultimately, the project will be a success if we manage to change the </a:t>
            </a:r>
            <a:r>
              <a:rPr lang="en-US" dirty="0" err="1"/>
              <a:t>behaviour</a:t>
            </a:r>
            <a:r>
              <a:rPr lang="en-US" dirty="0"/>
              <a:t> and decision making of farmers and landowners. Several ways to do it, we are exploring some of those. AF can deliver several positive outcomes to farmers and society, our challenge s to align incentives and market forces to make the system more attractive than it currently is.</a:t>
            </a:r>
          </a:p>
        </p:txBody>
      </p:sp>
      <p:sp>
        <p:nvSpPr>
          <p:cNvPr id="4" name="Slide Number Placeholder 3"/>
          <p:cNvSpPr>
            <a:spLocks noGrp="1"/>
          </p:cNvSpPr>
          <p:nvPr>
            <p:ph type="sldNum" sz="quarter" idx="5"/>
          </p:nvPr>
        </p:nvSpPr>
        <p:spPr/>
        <p:txBody>
          <a:bodyPr/>
          <a:lstStyle/>
          <a:p>
            <a:fld id="{6524D99E-06C2-4ACA-84FC-8F6740F111CE}" type="slidenum">
              <a:rPr lang="en-US" smtClean="0"/>
              <a:t>7</a:t>
            </a:fld>
            <a:endParaRPr lang="en-US" dirty="0"/>
          </a:p>
        </p:txBody>
      </p:sp>
    </p:spTree>
    <p:extLst>
      <p:ext uri="{BB962C8B-B14F-4D97-AF65-F5344CB8AC3E}">
        <p14:creationId xmlns:p14="http://schemas.microsoft.com/office/powerpoint/2010/main" val="1378171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F1D7E-CD97-19EC-B8F6-4377CFDEA8AB}"/>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10" name="Date Placeholder 3">
            <a:extLst>
              <a:ext uri="{FF2B5EF4-FFF2-40B4-BE49-F238E27FC236}">
                <a16:creationId xmlns:a16="http://schemas.microsoft.com/office/drawing/2014/main" id="{6151718B-8D08-4576-8859-C6B3A984A83D}"/>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62492-CE1B-5E4D-88D8-3DF05275B201}" type="datetimeFigureOut">
              <a:rPr lang="fr-FR" sz="1100" b="1" smtClean="0">
                <a:solidFill>
                  <a:schemeClr val="bg1"/>
                </a:solidFill>
                <a:latin typeface="Meiryo UI" panose="020B0604030504040204" pitchFamily="34" charset="-128"/>
                <a:ea typeface="Meiryo UI" panose="020B0604030504040204" pitchFamily="34" charset="-128"/>
              </a:rPr>
              <a:pPr/>
              <a:t>01/07/2024</a:t>
            </a:fld>
            <a:endParaRPr lang="fr-FR" b="1" dirty="0">
              <a:solidFill>
                <a:schemeClr val="bg1"/>
              </a:solidFill>
              <a:latin typeface="Meiryo UI" panose="020B0604030504040204" pitchFamily="34" charset="-128"/>
              <a:ea typeface="Meiryo UI" panose="020B0604030504040204" pitchFamily="34" charset="-128"/>
            </a:endParaRPr>
          </a:p>
        </p:txBody>
      </p:sp>
      <p:sp>
        <p:nvSpPr>
          <p:cNvPr id="13" name="Slide Number Placeholder 5">
            <a:extLst>
              <a:ext uri="{FF2B5EF4-FFF2-40B4-BE49-F238E27FC236}">
                <a16:creationId xmlns:a16="http://schemas.microsoft.com/office/drawing/2014/main" id="{64F082C4-2874-457A-AC2B-74C60FDB92FD}"/>
              </a:ext>
            </a:extLst>
          </p:cNvPr>
          <p:cNvSpPr txBox="1">
            <a:spLocks/>
          </p:cNvSpPr>
          <p:nvPr userDrawn="1"/>
        </p:nvSpPr>
        <p:spPr>
          <a:xfrm>
            <a:off x="5791200" y="6366763"/>
            <a:ext cx="50444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sz="1100" b="1" smtClean="0">
                <a:solidFill>
                  <a:schemeClr val="bg1"/>
                </a:solidFill>
                <a:latin typeface="Meiryo UI" panose="020B0604030504040204" pitchFamily="34" charset="-128"/>
                <a:ea typeface="Meiryo UI" panose="020B0604030504040204" pitchFamily="34" charset="-128"/>
              </a:rPr>
              <a:pPr/>
              <a:t>‹#›</a:t>
            </a:fld>
            <a:endParaRPr lang="fr-FR" b="1" dirty="0">
              <a:solidFill>
                <a:schemeClr val="bg1"/>
              </a:solidFill>
              <a:latin typeface="Meiryo UI" panose="020B0604030504040204" pitchFamily="34" charset="-128"/>
              <a:ea typeface="Meiryo UI" panose="020B0604030504040204" pitchFamily="34" charset="-128"/>
            </a:endParaRPr>
          </a:p>
        </p:txBody>
      </p:sp>
      <p:sp>
        <p:nvSpPr>
          <p:cNvPr id="14" name="Title 1">
            <a:extLst>
              <a:ext uri="{FF2B5EF4-FFF2-40B4-BE49-F238E27FC236}">
                <a16:creationId xmlns:a16="http://schemas.microsoft.com/office/drawing/2014/main" id="{DA5A476F-2F2D-4973-A600-896672284CBF}"/>
              </a:ext>
            </a:extLst>
          </p:cNvPr>
          <p:cNvSpPr>
            <a:spLocks noGrp="1"/>
          </p:cNvSpPr>
          <p:nvPr>
            <p:ph type="ctrTitle" hasCustomPrompt="1"/>
          </p:nvPr>
        </p:nvSpPr>
        <p:spPr>
          <a:xfrm>
            <a:off x="4229493" y="3009507"/>
            <a:ext cx="4351089" cy="838986"/>
          </a:xfrm>
        </p:spPr>
        <p:txBody>
          <a:bodyPr anchor="b"/>
          <a:lstStyle>
            <a:lvl1pPr algn="l">
              <a:defRPr sz="6000" b="1">
                <a:solidFill>
                  <a:srgbClr val="8DC752"/>
                </a:solidFill>
                <a:latin typeface="Meiryo UI" panose="020B0604030504040204" pitchFamily="34" charset="-128"/>
                <a:ea typeface="Meiryo UI" panose="020B0604030504040204" pitchFamily="34" charset="-128"/>
              </a:defRPr>
            </a:lvl1pPr>
          </a:lstStyle>
          <a:p>
            <a:r>
              <a:rPr lang="en-GB" dirty="0"/>
              <a:t>Thank you!</a:t>
            </a:r>
            <a:endParaRPr lang="fr-FR" dirty="0"/>
          </a:p>
        </p:txBody>
      </p:sp>
      <p:pic>
        <p:nvPicPr>
          <p:cNvPr id="2" name="Graphic 1">
            <a:extLst>
              <a:ext uri="{FF2B5EF4-FFF2-40B4-BE49-F238E27FC236}">
                <a16:creationId xmlns:a16="http://schemas.microsoft.com/office/drawing/2014/main" id="{4D82C132-25CF-B171-B6A0-4C3583C386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534" y="6014814"/>
            <a:ext cx="732589" cy="468857"/>
          </a:xfrm>
          <a:prstGeom prst="rect">
            <a:avLst/>
          </a:prstGeom>
        </p:spPr>
      </p:pic>
      <p:sp>
        <p:nvSpPr>
          <p:cNvPr id="4" name="TextBox 3">
            <a:extLst>
              <a:ext uri="{FF2B5EF4-FFF2-40B4-BE49-F238E27FC236}">
                <a16:creationId xmlns:a16="http://schemas.microsoft.com/office/drawing/2014/main" id="{520BF8E6-3282-23F1-FB1D-69D79BB0C09F}"/>
              </a:ext>
            </a:extLst>
          </p:cNvPr>
          <p:cNvSpPr txBox="1"/>
          <p:nvPr userDrawn="1"/>
        </p:nvSpPr>
        <p:spPr>
          <a:xfrm>
            <a:off x="1270121" y="6028797"/>
            <a:ext cx="6774751" cy="507831"/>
          </a:xfrm>
          <a:prstGeom prst="rect">
            <a:avLst/>
          </a:prstGeom>
          <a:noFill/>
        </p:spPr>
        <p:txBody>
          <a:bodyPr wrap="square" rtlCol="0">
            <a:spAutoFit/>
          </a:bodyPr>
          <a:lstStyle/>
          <a:p>
            <a:pPr algn="just"/>
            <a:r>
              <a:rPr lang="en-US" sz="900" b="0" i="0" dirty="0">
                <a:solidFill>
                  <a:srgbClr val="1D1C1D"/>
                </a:solidFill>
                <a:effectLst/>
                <a:latin typeface="Slack-Lato"/>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US" sz="9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68110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04A7-F70C-2645-9108-F12BE8E0B8C7}"/>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fr-FR"/>
          </a:p>
        </p:txBody>
      </p:sp>
      <p:sp>
        <p:nvSpPr>
          <p:cNvPr id="3" name="Picture Placeholder 2">
            <a:extLst>
              <a:ext uri="{FF2B5EF4-FFF2-40B4-BE49-F238E27FC236}">
                <a16:creationId xmlns:a16="http://schemas.microsoft.com/office/drawing/2014/main" id="{AE9467E3-AB92-8541-8DC5-0A45166AF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928DE832-057F-C04C-A3F8-2E5AC766D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283459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3048"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a:noAutofit/>
          </a:bodyPr>
          <a:lstStyle/>
          <a:p>
            <a:r>
              <a:rPr lang="en-US" dirty="0"/>
              <a:t>Click icon to add picture</a:t>
            </a:r>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p:nvPr>
        </p:nvSpPr>
        <p:spPr>
          <a:xfrm>
            <a:off x="6911496" y="1695899"/>
            <a:ext cx="4453151" cy="4028034"/>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defRPr lang="en-US" sz="4000" b="1" spc="0" baseline="0" dirty="0">
                <a:solidFill>
                  <a:srgbClr val="8DC752"/>
                </a:solidFill>
                <a:latin typeface="+mn-lt"/>
                <a:ea typeface="+mn-ea"/>
                <a:cs typeface="+mn-cs"/>
              </a:defRPr>
            </a:lvl1pPr>
          </a:lstStyle>
          <a:p>
            <a:pPr marL="0" lvl="0" algn="ctr"/>
            <a:r>
              <a:rPr lang="en-US" sz="4000" dirty="0">
                <a:solidFill>
                  <a:schemeClr val="tx1">
                    <a:lumMod val="75000"/>
                    <a:lumOff val="25000"/>
                  </a:schemeClr>
                </a:solidFill>
              </a:rPr>
              <a:t>Click to edit Master title style</a:t>
            </a:r>
          </a:p>
        </p:txBody>
      </p:sp>
      <p:sp>
        <p:nvSpPr>
          <p:cNvPr id="4" name="Text Placeholder 3">
            <a:extLst>
              <a:ext uri="{FF2B5EF4-FFF2-40B4-BE49-F238E27FC236}">
                <a16:creationId xmlns:a16="http://schemas.microsoft.com/office/drawing/2014/main" id="{5BE55C2A-633D-42FC-AF3D-3B5D77E69FDF}"/>
              </a:ext>
            </a:extLst>
          </p:cNvPr>
          <p:cNvSpPr>
            <a:spLocks noGrp="1"/>
          </p:cNvSpPr>
          <p:nvPr userDrawn="1">
            <p:ph type="body" sz="quarter" idx="14"/>
          </p:nvPr>
        </p:nvSpPr>
        <p:spPr>
          <a:xfrm>
            <a:off x="7545417" y="4452155"/>
            <a:ext cx="3246438" cy="620588"/>
          </a:xfrm>
        </p:spPr>
        <p:txBody>
          <a:bodyPr/>
          <a:lstStyle>
            <a:lvl1pPr algn="ctr">
              <a:defRPr sz="1800"/>
            </a:lvl1pPr>
          </a:lstStyle>
          <a:p>
            <a:pPr lvl="0"/>
            <a:r>
              <a:rPr lang="en-US"/>
              <a:t>Click to edit Master text styles</a:t>
            </a:r>
          </a:p>
        </p:txBody>
      </p:sp>
      <p:sp>
        <p:nvSpPr>
          <p:cNvPr id="5" name="Freeform: Shape 4">
            <a:extLst>
              <a:ext uri="{FF2B5EF4-FFF2-40B4-BE49-F238E27FC236}">
                <a16:creationId xmlns:a16="http://schemas.microsoft.com/office/drawing/2014/main" id="{CCA5388B-F01D-43AF-9723-C2ADB6899EC9}"/>
              </a:ext>
              <a:ext uri="{C183D7F6-B498-43B3-948B-1728B52AA6E4}">
                <adec:decorative xmlns:adec="http://schemas.microsoft.com/office/drawing/2017/decorative" val="1"/>
              </a:ext>
            </a:extLst>
          </p:cNvPr>
          <p:cNvSpPr/>
          <p:nvPr userDrawn="1"/>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xtBox 7">
            <a:extLst>
              <a:ext uri="{FF2B5EF4-FFF2-40B4-BE49-F238E27FC236}">
                <a16:creationId xmlns:a16="http://schemas.microsoft.com/office/drawing/2014/main" id="{3977DB58-D733-F997-51A4-67DBFB7B2163}"/>
              </a:ext>
            </a:extLst>
          </p:cNvPr>
          <p:cNvSpPr txBox="1"/>
          <p:nvPr userDrawn="1"/>
        </p:nvSpPr>
        <p:spPr>
          <a:xfrm>
            <a:off x="1087243" y="6067262"/>
            <a:ext cx="7428684" cy="553998"/>
          </a:xfrm>
          <a:prstGeom prst="rect">
            <a:avLst/>
          </a:prstGeom>
          <a:noFill/>
        </p:spPr>
        <p:txBody>
          <a:bodyPr wrap="square">
            <a:spAutoFit/>
          </a:bodyPr>
          <a:lstStyle/>
          <a:p>
            <a:pPr marL="0" marR="0" algn="just">
              <a:spcBef>
                <a:spcPts val="0"/>
              </a:spcBef>
              <a:spcAft>
                <a:spcPts val="0"/>
              </a:spcAft>
            </a:pPr>
            <a:r>
              <a:rPr lang="en-GB" sz="1000" dirty="0">
                <a:solidFill>
                  <a:srgbClr val="000000"/>
                </a:solidFill>
                <a:effectLst/>
                <a:latin typeface="+mj-lt"/>
                <a:ea typeface="Times New Roman" panose="02020603050405020304" pitchFamily="18" charset="0"/>
                <a:cs typeface="Times New Roman" panose="02020603050405020304" pitchFamily="18" charset="0"/>
              </a:rPr>
              <a:t>This project has received funding from the European Union’s Horizon Europe research and innovation programme under grant agreement No. 101060635 (REFOREST). This output reflects only the author’s view and the European Union cannot be held responsible for any use that may be made of the information contained therei</a:t>
            </a:r>
            <a:r>
              <a:rPr lang="en-US" sz="1000" dirty="0">
                <a:solidFill>
                  <a:srgbClr val="000000"/>
                </a:solidFill>
                <a:effectLst/>
                <a:latin typeface="+mj-lt"/>
                <a:ea typeface="Times New Roman" panose="02020603050405020304" pitchFamily="18" charset="0"/>
                <a:cs typeface="Times New Roman" panose="02020603050405020304" pitchFamily="18" charset="0"/>
              </a:rPr>
              <a:t>n.</a:t>
            </a:r>
            <a:endParaRPr lang="en-US" sz="1000" dirty="0">
              <a:effectLst/>
              <a:latin typeface="+mj-lt"/>
              <a:ea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254551128"/>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p:nvPr>
        </p:nvSpPr>
        <p:spPr>
          <a:xfrm>
            <a:off x="1122481" y="442913"/>
            <a:ext cx="7134415" cy="1843087"/>
          </a:xfrm>
        </p:spPr>
        <p:txBody>
          <a:bodyPr anchor="b"/>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4FE3AE0F-39BB-48ED-A13E-75DF0DCFAFB3}"/>
              </a:ext>
            </a:extLst>
          </p:cNvPr>
          <p:cNvSpPr>
            <a:spLocks noGrp="1"/>
          </p:cNvSpPr>
          <p:nvPr>
            <p:ph idx="1"/>
          </p:nvPr>
        </p:nvSpPr>
        <p:spPr>
          <a:xfrm>
            <a:off x="1122481" y="2404069"/>
            <a:ext cx="5485331" cy="3560169"/>
          </a:xfrm>
        </p:spPr>
        <p:txBody>
          <a:bodyPr>
            <a:normAutofit/>
          </a:bodyPr>
          <a:lstStyle/>
          <a:p>
            <a:pPr lvl="0"/>
            <a:r>
              <a:rPr lang="en-US"/>
              <a:t>Click to edit Master text styles</a:t>
            </a:r>
          </a:p>
        </p:txBody>
      </p:sp>
      <p:sp>
        <p:nvSpPr>
          <p:cNvPr id="26" name="Picture Placeholder 25">
            <a:extLst>
              <a:ext uri="{FF2B5EF4-FFF2-40B4-BE49-F238E27FC236}">
                <a16:creationId xmlns:a16="http://schemas.microsoft.com/office/drawing/2014/main" id="{B892B51F-EEC4-4161-806C-6E0CA9F57B4B}"/>
              </a:ext>
            </a:extLst>
          </p:cNvPr>
          <p:cNvSpPr>
            <a:spLocks noGrp="1"/>
          </p:cNvSpPr>
          <p:nvPr>
            <p:ph type="pic" sz="quarter" idx="14"/>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chemeClr val="accent4"/>
          </a:solidFill>
        </p:spPr>
        <p:txBody>
          <a:bodyPr wrap="square">
            <a:noAutofit/>
          </a:bodyPr>
          <a:lstStyle/>
          <a:p>
            <a:r>
              <a:rPr lang="en-US"/>
              <a:t>Click icon to add picture</a:t>
            </a:r>
            <a:endParaRPr lang="en-US" dirty="0"/>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Picture Placeholder 23">
            <a:extLst>
              <a:ext uri="{FF2B5EF4-FFF2-40B4-BE49-F238E27FC236}">
                <a16:creationId xmlns:a16="http://schemas.microsoft.com/office/drawing/2014/main" id="{012C926C-C55F-482B-A653-A99E71E49062}"/>
              </a:ext>
              <a:ext uri="{C183D7F6-B498-43B3-948B-1728B52AA6E4}">
                <adec:decorative xmlns:adec="http://schemas.microsoft.com/office/drawing/2017/decorative" val="1"/>
              </a:ext>
            </a:extLst>
          </p:cNvPr>
          <p:cNvSpPr>
            <a:spLocks noGrp="1"/>
          </p:cNvSpPr>
          <p:nvPr>
            <p:ph type="pic" sz="quarter" idx="13"/>
          </p:nvPr>
        </p:nvSpPr>
        <p:spPr>
          <a:xfrm>
            <a:off x="6381961" y="3374037"/>
            <a:ext cx="5810040" cy="3483963"/>
          </a:xfrm>
          <a:custGeom>
            <a:avLst/>
            <a:gdLst>
              <a:gd name="connsiteX0" fmla="*/ 2808622 w 5724034"/>
              <a:gd name="connsiteY0" fmla="*/ 207 h 3451166"/>
              <a:gd name="connsiteX1" fmla="*/ 4400004 w 5724034"/>
              <a:gd name="connsiteY1" fmla="*/ 607462 h 3451166"/>
              <a:gd name="connsiteX2" fmla="*/ 4745277 w 5724034"/>
              <a:gd name="connsiteY2" fmla="*/ 837612 h 3451166"/>
              <a:gd name="connsiteX3" fmla="*/ 5584627 w 5724034"/>
              <a:gd name="connsiteY3" fmla="*/ 1665805 h 3451166"/>
              <a:gd name="connsiteX4" fmla="*/ 5682689 w 5724034"/>
              <a:gd name="connsiteY4" fmla="*/ 1947596 h 3451166"/>
              <a:gd name="connsiteX5" fmla="*/ 5724034 w 5724034"/>
              <a:gd name="connsiteY5" fmla="*/ 2133764 h 3451166"/>
              <a:gd name="connsiteX6" fmla="*/ 5724034 w 5724034"/>
              <a:gd name="connsiteY6" fmla="*/ 3254784 h 3451166"/>
              <a:gd name="connsiteX7" fmla="*/ 5682668 w 5724034"/>
              <a:gd name="connsiteY7" fmla="*/ 3451166 h 3451166"/>
              <a:gd name="connsiteX8" fmla="*/ 3398 w 5724034"/>
              <a:gd name="connsiteY8" fmla="*/ 3451166 h 3451166"/>
              <a:gd name="connsiteX9" fmla="*/ 0 w 5724034"/>
              <a:gd name="connsiteY9" fmla="*/ 3332475 h 3451166"/>
              <a:gd name="connsiteX10" fmla="*/ 51930 w 5724034"/>
              <a:gd name="connsiteY10" fmla="*/ 2960389 h 3451166"/>
              <a:gd name="connsiteX11" fmla="*/ 562146 w 5724034"/>
              <a:gd name="connsiteY11" fmla="*/ 1816544 h 3451166"/>
              <a:gd name="connsiteX12" fmla="*/ 683754 w 5724034"/>
              <a:gd name="connsiteY12" fmla="*/ 1587775 h 3451166"/>
              <a:gd name="connsiteX13" fmla="*/ 1883792 w 5724034"/>
              <a:gd name="connsiteY13" fmla="*/ 191878 h 3451166"/>
              <a:gd name="connsiteX14" fmla="*/ 2808622 w 5724034"/>
              <a:gd name="connsiteY14" fmla="*/ 207 h 345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6">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6"/>
                </a:lnTo>
                <a:lnTo>
                  <a:pt x="3398" y="3451166"/>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chemeClr val="accent4"/>
          </a:solidFill>
        </p:spPr>
        <p:txBody>
          <a:bodyPr wrap="square">
            <a:noAutofit/>
          </a:bodyPr>
          <a:lstStyle/>
          <a:p>
            <a:r>
              <a:rPr lang="en-US"/>
              <a:t>Click icon to add picture</a:t>
            </a:r>
            <a:endParaRPr lang="en-US" dirty="0"/>
          </a:p>
        </p:txBody>
      </p:sp>
      <p:sp>
        <p:nvSpPr>
          <p:cNvPr id="27" name="Slide Number Placeholder 31">
            <a:extLst>
              <a:ext uri="{FF2B5EF4-FFF2-40B4-BE49-F238E27FC236}">
                <a16:creationId xmlns:a16="http://schemas.microsoft.com/office/drawing/2014/main" id="{34C5C85A-7E92-4F46-8832-010DD22D76F5}"/>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644460570"/>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anchor="b"/>
          <a:lstStyle/>
          <a:p>
            <a:r>
              <a:rPr lang="en-US"/>
              <a:t>Click to edit Master title style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a:noAutofit/>
          </a:bodyPr>
          <a:lstStyle/>
          <a:p>
            <a:r>
              <a:rPr lang="en-US"/>
              <a:t>Click icon to add picture</a:t>
            </a:r>
            <a:endParaRPr lang="en-US"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a:noAutofit/>
          </a:bodyPr>
          <a:lstStyle/>
          <a:p>
            <a:r>
              <a:rPr lang="en-US"/>
              <a:t>Click icon to add picture</a:t>
            </a:r>
            <a:endParaRPr lang="en-US"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a:noAutofit/>
          </a:bodyPr>
          <a:lstStyle>
            <a:lvl1pPr algn="ctr">
              <a:defRPr/>
            </a:lvl1pPr>
          </a:lstStyle>
          <a:p>
            <a:r>
              <a:rPr lang="en-US" dirty="0"/>
              <a:t>Click icon to add picture</a:t>
            </a:r>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a:normAutofit/>
          </a:bodyPr>
          <a:lstStyle>
            <a:lvl1pPr>
              <a:defRPr spc="0"/>
            </a:lvl1pPr>
          </a:lstStyle>
          <a:p>
            <a:pPr lvl="0"/>
            <a:r>
              <a:rPr lang="en-US"/>
              <a:t>Click to edit Master text styles</a:t>
            </a:r>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7497358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p>
            <a:r>
              <a:rPr lang="en-US"/>
              <a:t>Click icon to add picture</a:t>
            </a:r>
            <a:endParaRPr lang="en-US"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anchor="b"/>
          <a:lstStyle>
            <a:lvl1pPr>
              <a:defRPr sz="6000" spc="0"/>
            </a:lvl1pPr>
          </a:lstStyle>
          <a:p>
            <a:r>
              <a:rPr lang="en-US" sz="6000"/>
              <a:t>Click to edit Master title style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anchor="t"/>
          <a:lstStyle>
            <a:lvl1pPr>
              <a:defRPr strike="noStrike"/>
            </a:lvl1pPr>
          </a:lstStyle>
          <a:p>
            <a:r>
              <a:rPr lang="en-US" b="0"/>
              <a:t>Click to edit Master subtitle style</a:t>
            </a:r>
            <a:endParaRPr lang="en-US"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132476526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p:nvPr>
        </p:nvSpPr>
        <p:spPr>
          <a:xfrm>
            <a:off x="1126222" y="442913"/>
            <a:ext cx="8263570" cy="1344612"/>
          </a:xfrm>
        </p:spPr>
        <p:txBody>
          <a:bodyPr anchor="b"/>
          <a:lstStyle>
            <a:lvl1pPr>
              <a:defRPr spc="0">
                <a:solidFill>
                  <a:schemeClr val="tx1">
                    <a:lumMod val="75000"/>
                    <a:lumOff val="25000"/>
                  </a:schemeClr>
                </a:solidFill>
              </a:defRPr>
            </a:lvl1pPr>
          </a:lstStyle>
          <a:p>
            <a:r>
              <a:rPr lang="en-US"/>
              <a:t>Click to edit Master title style</a:t>
            </a:r>
            <a:endParaRPr lang="en-US" dirty="0"/>
          </a:p>
        </p:txBody>
      </p:sp>
      <p:sp>
        <p:nvSpPr>
          <p:cNvPr id="17" name="Content Placeholder 2">
            <a:extLst>
              <a:ext uri="{FF2B5EF4-FFF2-40B4-BE49-F238E27FC236}">
                <a16:creationId xmlns:a16="http://schemas.microsoft.com/office/drawing/2014/main" id="{F073D2B5-4489-48A5-BD84-C92B7179A018}"/>
              </a:ext>
            </a:extLst>
          </p:cNvPr>
          <p:cNvSpPr>
            <a:spLocks noGrp="1"/>
          </p:cNvSpPr>
          <p:nvPr>
            <p:ph idx="1"/>
          </p:nvPr>
        </p:nvSpPr>
        <p:spPr>
          <a:xfrm>
            <a:off x="1920875" y="2107096"/>
            <a:ext cx="8391967" cy="2846567"/>
          </a:xfrm>
        </p:spPr>
        <p:txBody>
          <a:bodyPr>
            <a:normAutofit/>
          </a:bodyPr>
          <a:lstStyle/>
          <a:p>
            <a:pPr lvl="0"/>
            <a:r>
              <a:rPr lang="en-US"/>
              <a:t>Click to edit Master text styles</a:t>
            </a:r>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124712" y="6170490"/>
            <a:ext cx="5667375" cy="457200"/>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0727" y="6170491"/>
            <a:ext cx="2840083" cy="457200"/>
          </a:xfrm>
          <a:prstGeom prst="rect">
            <a:avLst/>
          </a:prstGeom>
        </p:spPr>
        <p:txBody>
          <a:bodyPr/>
          <a:lstStyle>
            <a:lvl1pPr>
              <a:defRPr>
                <a:solidFill>
                  <a:schemeClr val="bg1"/>
                </a:solidFill>
                <a:effectLst>
                  <a:outerShdw blurRad="38100" dist="38100" dir="2700000" algn="tl" rotWithShape="0">
                    <a:srgbClr val="000000">
                      <a:alpha val="43137"/>
                    </a:srgbClr>
                  </a:outerShdw>
                </a:effectLst>
              </a:defRPr>
            </a:lvl1pPr>
          </a:lstStyle>
          <a:p>
            <a:r>
              <a:rPr lang="en-US" dirty="0"/>
              <a:t>2/3/20XX</a:t>
            </a:r>
          </a:p>
        </p:txBody>
      </p:sp>
      <p:sp>
        <p:nvSpPr>
          <p:cNvPr id="15" name="Slide Number Placeholder 31">
            <a:extLst>
              <a:ext uri="{FF2B5EF4-FFF2-40B4-BE49-F238E27FC236}">
                <a16:creationId xmlns:a16="http://schemas.microsoft.com/office/drawing/2014/main" id="{A785EF8F-8A0F-41F7-BFA0-9E9AB06C6EFD}"/>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Picture 1">
            <a:extLst>
              <a:ext uri="{FF2B5EF4-FFF2-40B4-BE49-F238E27FC236}">
                <a16:creationId xmlns:a16="http://schemas.microsoft.com/office/drawing/2014/main" id="{A692D51B-2EDF-61C1-DCB0-51424A80798C}"/>
              </a:ext>
            </a:extLst>
          </p:cNvPr>
          <p:cNvPicPr>
            <a:picLocks noChangeAspect="1"/>
          </p:cNvPicPr>
          <p:nvPr userDrawn="1"/>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714976576"/>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7E2F0C9-450A-46BE-9D30-BF2BCDB2C61B}"/>
              </a:ext>
            </a:extLst>
          </p:cNvPr>
          <p:cNvSpPr>
            <a:spLocks noGrp="1"/>
          </p:cNvSpPr>
          <p:nvPr>
            <p:ph type="title"/>
          </p:nvPr>
        </p:nvSpPr>
        <p:spPr>
          <a:xfrm>
            <a:off x="1828800" y="438912"/>
            <a:ext cx="7340048" cy="1651054"/>
          </a:xfrm>
        </p:spPr>
        <p:txBody>
          <a:bodyPr anchor="b"/>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AE554E25-FBED-49B5-ADA0-6DA5D8E8DD6D}"/>
              </a:ext>
            </a:extLst>
          </p:cNvPr>
          <p:cNvSpPr>
            <a:spLocks noGrp="1"/>
          </p:cNvSpPr>
          <p:nvPr>
            <p:ph type="pic" sz="quarter" idx="13"/>
          </p:nvPr>
        </p:nvSpPr>
        <p:spPr>
          <a:xfrm>
            <a:off x="0" y="0"/>
            <a:ext cx="2417049" cy="6858000"/>
          </a:xfrm>
          <a:custGeom>
            <a:avLst/>
            <a:gdLst>
              <a:gd name="connsiteX0" fmla="*/ 2112162 w 2417049"/>
              <a:gd name="connsiteY0" fmla="*/ 0 h 6858000"/>
              <a:gd name="connsiteX1" fmla="*/ 2417049 w 2417049"/>
              <a:gd name="connsiteY1" fmla="*/ 0 h 6858000"/>
              <a:gd name="connsiteX2" fmla="*/ 2394205 w 2417049"/>
              <a:gd name="connsiteY2" fmla="*/ 17461 h 6858000"/>
              <a:gd name="connsiteX3" fmla="*/ 741074 w 2417049"/>
              <a:gd name="connsiteY3" fmla="*/ 4217082 h 6858000"/>
              <a:gd name="connsiteX4" fmla="*/ 2004991 w 2417049"/>
              <a:gd name="connsiteY4" fmla="*/ 6804604 h 6858000"/>
              <a:gd name="connsiteX5" fmla="*/ 2062346 w 2417049"/>
              <a:gd name="connsiteY5" fmla="*/ 6858000 h 6858000"/>
              <a:gd name="connsiteX6" fmla="*/ 1953913 w 2417049"/>
              <a:gd name="connsiteY6" fmla="*/ 6858000 h 6858000"/>
              <a:gd name="connsiteX7" fmla="*/ 1693070 w 2417049"/>
              <a:gd name="connsiteY7" fmla="*/ 6599739 h 6858000"/>
              <a:gd name="connsiteX8" fmla="*/ 567934 w 2417049"/>
              <a:gd name="connsiteY8" fmla="*/ 4115040 h 6858000"/>
              <a:gd name="connsiteX9" fmla="*/ 2091112 w 2417049"/>
              <a:gd name="connsiteY9" fmla="*/ 17040 h 6858000"/>
              <a:gd name="connsiteX10" fmla="*/ 1672271 w 2417049"/>
              <a:gd name="connsiteY10" fmla="*/ 0 h 6858000"/>
              <a:gd name="connsiteX11" fmla="*/ 2094397 w 2417049"/>
              <a:gd name="connsiteY11" fmla="*/ 0 h 6858000"/>
              <a:gd name="connsiteX12" fmla="*/ 2073347 w 2417049"/>
              <a:gd name="connsiteY12" fmla="*/ 17040 h 6858000"/>
              <a:gd name="connsiteX13" fmla="*/ 550169 w 2417049"/>
              <a:gd name="connsiteY13" fmla="*/ 4115040 h 6858000"/>
              <a:gd name="connsiteX14" fmla="*/ 1675306 w 2417049"/>
              <a:gd name="connsiteY14" fmla="*/ 6599739 h 6858000"/>
              <a:gd name="connsiteX15" fmla="*/ 1936149 w 2417049"/>
              <a:gd name="connsiteY15" fmla="*/ 6858000 h 6858000"/>
              <a:gd name="connsiteX16" fmla="*/ 1682790 w 2417049"/>
              <a:gd name="connsiteY16" fmla="*/ 6858000 h 6858000"/>
              <a:gd name="connsiteX17" fmla="*/ 1434206 w 2417049"/>
              <a:gd name="connsiteY17" fmla="*/ 6615157 h 6858000"/>
              <a:gd name="connsiteX18" fmla="*/ 385335 w 2417049"/>
              <a:gd name="connsiteY18" fmla="*/ 4282319 h 6858000"/>
              <a:gd name="connsiteX19" fmla="*/ 1645413 w 2417049"/>
              <a:gd name="connsiteY19" fmla="*/ 27367 h 6858000"/>
              <a:gd name="connsiteX20" fmla="*/ 0 w 2417049"/>
              <a:gd name="connsiteY20" fmla="*/ 0 h 6858000"/>
              <a:gd name="connsiteX21" fmla="*/ 1654347 w 2417049"/>
              <a:gd name="connsiteY21" fmla="*/ 0 h 6858000"/>
              <a:gd name="connsiteX22" fmla="*/ 1626537 w 2417049"/>
              <a:gd name="connsiteY22" fmla="*/ 28337 h 6858000"/>
              <a:gd name="connsiteX23" fmla="*/ 366460 w 2417049"/>
              <a:gd name="connsiteY23" fmla="*/ 4283289 h 6858000"/>
              <a:gd name="connsiteX24" fmla="*/ 1415329 w 2417049"/>
              <a:gd name="connsiteY24" fmla="*/ 6616128 h 6858000"/>
              <a:gd name="connsiteX25" fmla="*/ 1662921 w 2417049"/>
              <a:gd name="connsiteY25" fmla="*/ 6858000 h 6858000"/>
              <a:gd name="connsiteX26" fmla="*/ 0 w 2417049"/>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7049" h="6858000">
                <a:moveTo>
                  <a:pt x="2112162" y="0"/>
                </a:moveTo>
                <a:lnTo>
                  <a:pt x="2417049" y="0"/>
                </a:lnTo>
                <a:lnTo>
                  <a:pt x="2394205" y="17461"/>
                </a:lnTo>
                <a:cubicBezTo>
                  <a:pt x="1333530" y="878708"/>
                  <a:pt x="741074" y="2437327"/>
                  <a:pt x="741074" y="4217082"/>
                </a:cubicBezTo>
                <a:cubicBezTo>
                  <a:pt x="741074" y="5418356"/>
                  <a:pt x="1303237" y="6132444"/>
                  <a:pt x="2004991" y="6804604"/>
                </a:cubicBezTo>
                <a:lnTo>
                  <a:pt x="2062346" y="6858000"/>
                </a:lnTo>
                <a:lnTo>
                  <a:pt x="1953913" y="6858000"/>
                </a:lnTo>
                <a:lnTo>
                  <a:pt x="1693070" y="6599739"/>
                </a:lnTo>
                <a:cubicBezTo>
                  <a:pt x="1064979" y="5955416"/>
                  <a:pt x="567934" y="5263323"/>
                  <a:pt x="567934" y="4115040"/>
                </a:cubicBezTo>
                <a:cubicBezTo>
                  <a:pt x="567934" y="2378351"/>
                  <a:pt x="1113816" y="857447"/>
                  <a:pt x="2091112" y="17040"/>
                </a:cubicBezTo>
                <a:close/>
                <a:moveTo>
                  <a:pt x="1672271" y="0"/>
                </a:moveTo>
                <a:lnTo>
                  <a:pt x="2094397" y="0"/>
                </a:lnTo>
                <a:lnTo>
                  <a:pt x="2073347" y="17040"/>
                </a:lnTo>
                <a:cubicBezTo>
                  <a:pt x="1096051" y="857447"/>
                  <a:pt x="550169" y="2378351"/>
                  <a:pt x="550169" y="4115040"/>
                </a:cubicBezTo>
                <a:cubicBezTo>
                  <a:pt x="550169" y="5263323"/>
                  <a:pt x="1047215" y="5955416"/>
                  <a:pt x="1675306" y="6599739"/>
                </a:cubicBezTo>
                <a:lnTo>
                  <a:pt x="1936149" y="6858000"/>
                </a:lnTo>
                <a:lnTo>
                  <a:pt x="1682790" y="6858000"/>
                </a:lnTo>
                <a:lnTo>
                  <a:pt x="1434206" y="6615157"/>
                </a:lnTo>
                <a:cubicBezTo>
                  <a:pt x="861085" y="6026831"/>
                  <a:pt x="428538" y="5350659"/>
                  <a:pt x="385335" y="4282319"/>
                </a:cubicBezTo>
                <a:cubicBezTo>
                  <a:pt x="315325" y="2551123"/>
                  <a:pt x="763271" y="995374"/>
                  <a:pt x="1645413" y="27367"/>
                </a:cubicBezTo>
                <a:close/>
                <a:moveTo>
                  <a:pt x="0" y="0"/>
                </a:moveTo>
                <a:lnTo>
                  <a:pt x="1654347" y="0"/>
                </a:lnTo>
                <a:lnTo>
                  <a:pt x="1626537" y="28337"/>
                </a:lnTo>
                <a:cubicBezTo>
                  <a:pt x="744394" y="996343"/>
                  <a:pt x="296450" y="2552094"/>
                  <a:pt x="366460" y="4283289"/>
                </a:cubicBezTo>
                <a:cubicBezTo>
                  <a:pt x="409662" y="5351630"/>
                  <a:pt x="842209" y="6027802"/>
                  <a:pt x="1415329" y="6616128"/>
                </a:cubicBezTo>
                <a:lnTo>
                  <a:pt x="1662921" y="6858000"/>
                </a:lnTo>
                <a:lnTo>
                  <a:pt x="0" y="6858000"/>
                </a:lnTo>
                <a:close/>
              </a:path>
            </a:pathLst>
          </a:custGeom>
          <a:solidFill>
            <a:schemeClr val="accent4"/>
          </a:solidFill>
        </p:spPr>
        <p:txBody>
          <a:bodyPr wrap="square">
            <a:noAutofit/>
          </a:bodyPr>
          <a:lstStyle/>
          <a:p>
            <a:r>
              <a:rPr lang="en-US"/>
              <a:t>Click icon to add picture</a:t>
            </a:r>
            <a:endParaRPr lang="en-US" dirty="0"/>
          </a:p>
        </p:txBody>
      </p:sp>
      <p:sp>
        <p:nvSpPr>
          <p:cNvPr id="24" name="Picture Placeholder 23">
            <a:extLst>
              <a:ext uri="{FF2B5EF4-FFF2-40B4-BE49-F238E27FC236}">
                <a16:creationId xmlns:a16="http://schemas.microsoft.com/office/drawing/2014/main" id="{CB6A8D76-E69B-4696-9428-6B1F02AB6FEC}"/>
              </a:ext>
            </a:extLst>
          </p:cNvPr>
          <p:cNvSpPr>
            <a:spLocks noGrp="1"/>
          </p:cNvSpPr>
          <p:nvPr>
            <p:ph type="pic" sz="quarter" idx="14"/>
          </p:nvPr>
        </p:nvSpPr>
        <p:spPr>
          <a:xfrm>
            <a:off x="9144296" y="1"/>
            <a:ext cx="3047704" cy="6857999"/>
          </a:xfrm>
          <a:custGeom>
            <a:avLst/>
            <a:gdLst>
              <a:gd name="connsiteX0" fmla="*/ 982019 w 3047704"/>
              <a:gd name="connsiteY0" fmla="*/ 0 h 6857999"/>
              <a:gd name="connsiteX1" fmla="*/ 3047704 w 3047704"/>
              <a:gd name="connsiteY1" fmla="*/ 0 h 6857999"/>
              <a:gd name="connsiteX2" fmla="*/ 3047704 w 3047704"/>
              <a:gd name="connsiteY2" fmla="*/ 6857999 h 6857999"/>
              <a:gd name="connsiteX3" fmla="*/ 314373 w 3047704"/>
              <a:gd name="connsiteY3" fmla="*/ 6857999 h 6857999"/>
              <a:gd name="connsiteX4" fmla="*/ 417053 w 3047704"/>
              <a:gd name="connsiteY4" fmla="*/ 6776130 h 6857999"/>
              <a:gd name="connsiteX5" fmla="*/ 2189706 w 3047704"/>
              <a:gd name="connsiteY5" fmla="*/ 3968277 h 6857999"/>
              <a:gd name="connsiteX6" fmla="*/ 1015028 w 3047704"/>
              <a:gd name="connsiteY6" fmla="*/ 35110 h 6857999"/>
              <a:gd name="connsiteX7" fmla="*/ 687894 w 3047704"/>
              <a:gd name="connsiteY7" fmla="*/ 0 h 6857999"/>
              <a:gd name="connsiteX8" fmla="*/ 962740 w 3047704"/>
              <a:gd name="connsiteY8" fmla="*/ 0 h 6857999"/>
              <a:gd name="connsiteX9" fmla="*/ 994866 w 3047704"/>
              <a:gd name="connsiteY9" fmla="*/ 34171 h 6857999"/>
              <a:gd name="connsiteX10" fmla="*/ 2169546 w 3047704"/>
              <a:gd name="connsiteY10" fmla="*/ 3967339 h 6857999"/>
              <a:gd name="connsiteX11" fmla="*/ 396891 w 3047704"/>
              <a:gd name="connsiteY11" fmla="*/ 6775192 h 6857999"/>
              <a:gd name="connsiteX12" fmla="*/ 293035 w 3047704"/>
              <a:gd name="connsiteY12" fmla="*/ 6857999 h 6857999"/>
              <a:gd name="connsiteX13" fmla="*/ 171208 w 3047704"/>
              <a:gd name="connsiteY13" fmla="*/ 6857999 h 6857999"/>
              <a:gd name="connsiteX14" fmla="*/ 426438 w 3047704"/>
              <a:gd name="connsiteY14" fmla="*/ 6651337 h 6857999"/>
              <a:gd name="connsiteX15" fmla="*/ 1972117 w 3047704"/>
              <a:gd name="connsiteY15" fmla="*/ 3859832 h 6857999"/>
              <a:gd name="connsiteX16" fmla="*/ 772975 w 3047704"/>
              <a:gd name="connsiteY16" fmla="*/ 99143 h 6857999"/>
              <a:gd name="connsiteX17" fmla="*/ 354738 w 3047704"/>
              <a:gd name="connsiteY17" fmla="*/ 0 h 6857999"/>
              <a:gd name="connsiteX18" fmla="*/ 663489 w 3047704"/>
              <a:gd name="connsiteY18" fmla="*/ 0 h 6857999"/>
              <a:gd name="connsiteX19" fmla="*/ 748570 w 3047704"/>
              <a:gd name="connsiteY19" fmla="*/ 99143 h 6857999"/>
              <a:gd name="connsiteX20" fmla="*/ 1947712 w 3047704"/>
              <a:gd name="connsiteY20" fmla="*/ 3859832 h 6857999"/>
              <a:gd name="connsiteX21" fmla="*/ 402035 w 3047704"/>
              <a:gd name="connsiteY21" fmla="*/ 6651337 h 6857999"/>
              <a:gd name="connsiteX22" fmla="*/ 146805 w 3047704"/>
              <a:gd name="connsiteY22" fmla="*/ 6857999 h 6857999"/>
              <a:gd name="connsiteX23" fmla="*/ 0 w 3047704"/>
              <a:gd name="connsiteY23" fmla="*/ 6857999 h 6857999"/>
              <a:gd name="connsiteX24" fmla="*/ 224325 w 3047704"/>
              <a:gd name="connsiteY24" fmla="*/ 6659295 h 6857999"/>
              <a:gd name="connsiteX25" fmla="*/ 1789426 w 3047704"/>
              <a:gd name="connsiteY25" fmla="*/ 3879328 h 6857999"/>
              <a:gd name="connsiteX26" fmla="*/ 517450 w 3047704"/>
              <a:gd name="connsiteY26" fmla="*/ 1606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704" h="6857999">
                <a:moveTo>
                  <a:pt x="982019" y="0"/>
                </a:moveTo>
                <a:lnTo>
                  <a:pt x="3047704" y="0"/>
                </a:lnTo>
                <a:lnTo>
                  <a:pt x="3047704" y="6857999"/>
                </a:lnTo>
                <a:lnTo>
                  <a:pt x="314373" y="6857999"/>
                </a:lnTo>
                <a:lnTo>
                  <a:pt x="417053" y="6776130"/>
                </a:lnTo>
                <a:cubicBezTo>
                  <a:pt x="1327353" y="6049362"/>
                  <a:pt x="2128179" y="5345971"/>
                  <a:pt x="2189706" y="3968277"/>
                </a:cubicBezTo>
                <a:cubicBezTo>
                  <a:pt x="2259809" y="2398561"/>
                  <a:pt x="1843680" y="977981"/>
                  <a:pt x="1015028" y="35110"/>
                </a:cubicBezTo>
                <a:close/>
                <a:moveTo>
                  <a:pt x="687894" y="0"/>
                </a:moveTo>
                <a:lnTo>
                  <a:pt x="962740" y="0"/>
                </a:lnTo>
                <a:lnTo>
                  <a:pt x="994866" y="34171"/>
                </a:lnTo>
                <a:cubicBezTo>
                  <a:pt x="1823518" y="977043"/>
                  <a:pt x="2239649" y="2397622"/>
                  <a:pt x="2169546" y="3967339"/>
                </a:cubicBezTo>
                <a:cubicBezTo>
                  <a:pt x="2108017" y="5345033"/>
                  <a:pt x="1307191" y="6048423"/>
                  <a:pt x="396891" y="6775192"/>
                </a:cubicBezTo>
                <a:lnTo>
                  <a:pt x="293035" y="6857999"/>
                </a:lnTo>
                <a:lnTo>
                  <a:pt x="171208" y="6857999"/>
                </a:lnTo>
                <a:lnTo>
                  <a:pt x="426438" y="6651337"/>
                </a:lnTo>
                <a:cubicBezTo>
                  <a:pt x="1289290" y="5927454"/>
                  <a:pt x="1972117" y="5149903"/>
                  <a:pt x="1972117" y="3859832"/>
                </a:cubicBezTo>
                <a:cubicBezTo>
                  <a:pt x="1972117" y="2396483"/>
                  <a:pt x="1550289" y="1069500"/>
                  <a:pt x="772975" y="99143"/>
                </a:cubicBezTo>
                <a:close/>
                <a:moveTo>
                  <a:pt x="354738" y="0"/>
                </a:moveTo>
                <a:lnTo>
                  <a:pt x="663489" y="0"/>
                </a:lnTo>
                <a:lnTo>
                  <a:pt x="748570" y="99143"/>
                </a:lnTo>
                <a:cubicBezTo>
                  <a:pt x="1525884" y="1069500"/>
                  <a:pt x="1947712" y="2396483"/>
                  <a:pt x="1947712" y="3859832"/>
                </a:cubicBezTo>
                <a:cubicBezTo>
                  <a:pt x="1947712" y="5149903"/>
                  <a:pt x="1264887" y="5927454"/>
                  <a:pt x="402035" y="6651337"/>
                </a:cubicBezTo>
                <a:lnTo>
                  <a:pt x="146805" y="6857999"/>
                </a:lnTo>
                <a:lnTo>
                  <a:pt x="0" y="6857999"/>
                </a:lnTo>
                <a:lnTo>
                  <a:pt x="224325" y="6659295"/>
                </a:lnTo>
                <a:cubicBezTo>
                  <a:pt x="1058386" y="5919526"/>
                  <a:pt x="1789426" y="5207144"/>
                  <a:pt x="1789426" y="3879328"/>
                </a:cubicBezTo>
                <a:cubicBezTo>
                  <a:pt x="1789426" y="2373164"/>
                  <a:pt x="1337813" y="1030748"/>
                  <a:pt x="517450" y="160650"/>
                </a:cubicBezTo>
                <a:close/>
              </a:path>
            </a:pathLst>
          </a:custGeom>
          <a:solidFill>
            <a:schemeClr val="accent4"/>
          </a:solidFill>
        </p:spPr>
        <p:txBody>
          <a:bodyPr wrap="square">
            <a:noAutofit/>
          </a:bodyPr>
          <a:lstStyle/>
          <a:p>
            <a:r>
              <a:rPr lang="en-US"/>
              <a:t>Click icon to add picture</a:t>
            </a:r>
            <a:endParaRPr lang="en-US" dirty="0"/>
          </a:p>
        </p:txBody>
      </p:sp>
      <p:sp>
        <p:nvSpPr>
          <p:cNvPr id="28" name="Content Placeholder 2">
            <a:extLst>
              <a:ext uri="{FF2B5EF4-FFF2-40B4-BE49-F238E27FC236}">
                <a16:creationId xmlns:a16="http://schemas.microsoft.com/office/drawing/2014/main" id="{9DCF97C3-1A74-41B6-B2C1-6FE1B2E30B98}"/>
              </a:ext>
            </a:extLst>
          </p:cNvPr>
          <p:cNvSpPr>
            <a:spLocks noGrp="1"/>
          </p:cNvSpPr>
          <p:nvPr>
            <p:ph idx="1"/>
          </p:nvPr>
        </p:nvSpPr>
        <p:spPr>
          <a:xfrm>
            <a:off x="1828800" y="2775004"/>
            <a:ext cx="7973568" cy="3189233"/>
          </a:xfrm>
        </p:spPr>
        <p:txBody>
          <a:bodyPr/>
          <a:lstStyle/>
          <a:p>
            <a:pPr lvl="0"/>
            <a:r>
              <a:rPr lang="en-US"/>
              <a:t>Click to edit Master text styles</a:t>
            </a:r>
          </a:p>
        </p:txBody>
      </p:sp>
      <p:sp>
        <p:nvSpPr>
          <p:cNvPr id="14" name="Slide Number Placeholder 31">
            <a:extLst>
              <a:ext uri="{FF2B5EF4-FFF2-40B4-BE49-F238E27FC236}">
                <a16:creationId xmlns:a16="http://schemas.microsoft.com/office/drawing/2014/main" id="{738131C9-BB2B-4B17-B369-266A658BEFC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
        <p:nvSpPr>
          <p:cNvPr id="25" name="Freeform: Shape 24">
            <a:extLst>
              <a:ext uri="{FF2B5EF4-FFF2-40B4-BE49-F238E27FC236}">
                <a16:creationId xmlns:a16="http://schemas.microsoft.com/office/drawing/2014/main" id="{C3103935-D578-4E74-AD03-634BD4A5615B}"/>
              </a:ext>
              <a:ext uri="{C183D7F6-B498-43B3-948B-1728B52AA6E4}">
                <adec:decorative xmlns:adec="http://schemas.microsoft.com/office/drawing/2017/decorative" val="1"/>
              </a:ext>
            </a:extLst>
          </p:cNvPr>
          <p:cNvSpPr/>
          <p:nvPr userDrawn="1"/>
        </p:nvSpPr>
        <p:spPr>
          <a:xfrm flipH="1">
            <a:off x="359337"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AF9FDE73-1B6C-41BC-BDF9-CA5660397890}"/>
              </a:ext>
              <a:ext uri="{C183D7F6-B498-43B3-948B-1728B52AA6E4}">
                <adec:decorative xmlns:adec="http://schemas.microsoft.com/office/drawing/2017/decorative" val="1"/>
              </a:ext>
            </a:extLst>
          </p:cNvPr>
          <p:cNvSpPr/>
          <p:nvPr userDrawn="1"/>
        </p:nvSpPr>
        <p:spPr>
          <a:xfrm>
            <a:off x="550169"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372902A6-3D21-43DD-95F6-88542794C4D0}"/>
              </a:ext>
              <a:ext uri="{C183D7F6-B498-43B3-948B-1728B52AA6E4}">
                <adec:decorative xmlns:adec="http://schemas.microsoft.com/office/drawing/2017/decorative" val="1"/>
              </a:ext>
            </a:extLst>
          </p:cNvPr>
          <p:cNvSpPr/>
          <p:nvPr userDrawn="1"/>
        </p:nvSpPr>
        <p:spPr>
          <a:xfrm>
            <a:off x="9291101"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0B134F2-3D84-48E8-B16A-0DBCF9E8DC9D}"/>
              </a:ext>
              <a:ext uri="{C183D7F6-B498-43B3-948B-1728B52AA6E4}">
                <adec:decorative xmlns:adec="http://schemas.microsoft.com/office/drawing/2017/decorative" val="1"/>
              </a:ext>
            </a:extLst>
          </p:cNvPr>
          <p:cNvSpPr/>
          <p:nvPr userDrawn="1"/>
        </p:nvSpPr>
        <p:spPr>
          <a:xfrm>
            <a:off x="9437331"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39057753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8B35E44-8881-47EA-963A-54C1FF6BDE21}"/>
              </a:ext>
            </a:extLst>
          </p:cNvPr>
          <p:cNvSpPr>
            <a:spLocks noGrp="1"/>
          </p:cNvSpPr>
          <p:nvPr>
            <p:ph type="pic" sz="quarter" idx="14"/>
          </p:nvPr>
        </p:nvSpPr>
        <p:spPr>
          <a:xfrm>
            <a:off x="-152" y="-1"/>
            <a:ext cx="12192152" cy="6858000"/>
          </a:xfrm>
          <a:custGeom>
            <a:avLst/>
            <a:gdLst>
              <a:gd name="connsiteX0" fmla="*/ 0 w 12192152"/>
              <a:gd name="connsiteY0" fmla="*/ 0 h 6858000"/>
              <a:gd name="connsiteX1" fmla="*/ 12192000 w 12192152"/>
              <a:gd name="connsiteY1" fmla="*/ 0 h 6858000"/>
              <a:gd name="connsiteX2" fmla="*/ 12192000 w 12192152"/>
              <a:gd name="connsiteY2" fmla="*/ 1230313 h 6858000"/>
              <a:gd name="connsiteX3" fmla="*/ 12192152 w 12192152"/>
              <a:gd name="connsiteY3" fmla="*/ 1230313 h 6858000"/>
              <a:gd name="connsiteX4" fmla="*/ 12192152 w 12192152"/>
              <a:gd name="connsiteY4" fmla="*/ 6858000 h 6858000"/>
              <a:gd name="connsiteX5" fmla="*/ 12192000 w 12192152"/>
              <a:gd name="connsiteY5" fmla="*/ 6858000 h 6858000"/>
              <a:gd name="connsiteX6" fmla="*/ 11611208 w 12192152"/>
              <a:gd name="connsiteY6" fmla="*/ 6858000 h 6858000"/>
              <a:gd name="connsiteX7" fmla="*/ 8258426 w 12192152"/>
              <a:gd name="connsiteY7" fmla="*/ 6858000 h 6858000"/>
              <a:gd name="connsiteX8" fmla="*/ 6400952 w 12192152"/>
              <a:gd name="connsiteY8" fmla="*/ 6858000 h 6858000"/>
              <a:gd name="connsiteX9" fmla="*/ 0 w 121921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152" h="6858000">
                <a:moveTo>
                  <a:pt x="0" y="0"/>
                </a:moveTo>
                <a:lnTo>
                  <a:pt x="12192000" y="0"/>
                </a:lnTo>
                <a:lnTo>
                  <a:pt x="12192000" y="1230313"/>
                </a:lnTo>
                <a:lnTo>
                  <a:pt x="12192152" y="1230313"/>
                </a:lnTo>
                <a:lnTo>
                  <a:pt x="12192152" y="6858000"/>
                </a:lnTo>
                <a:lnTo>
                  <a:pt x="12192000" y="6858000"/>
                </a:lnTo>
                <a:lnTo>
                  <a:pt x="11611208" y="6858000"/>
                </a:lnTo>
                <a:lnTo>
                  <a:pt x="8258426" y="6858000"/>
                </a:lnTo>
                <a:lnTo>
                  <a:pt x="6400952" y="6858000"/>
                </a:lnTo>
                <a:lnTo>
                  <a:pt x="0" y="6858000"/>
                </a:lnTo>
                <a:close/>
              </a:path>
            </a:pathLst>
          </a:custGeom>
          <a:solidFill>
            <a:schemeClr val="accent4"/>
          </a:solidFill>
        </p:spPr>
        <p:txBody>
          <a:bodyPr wrap="square">
            <a:noAutofit/>
          </a:bodyPr>
          <a:lstStyle/>
          <a:p>
            <a:r>
              <a:rPr lang="en-US"/>
              <a:t>Click icon to add picture</a:t>
            </a:r>
          </a:p>
        </p:txBody>
      </p:sp>
      <p:sp>
        <p:nvSpPr>
          <p:cNvPr id="22" name="Title 21">
            <a:extLst>
              <a:ext uri="{FF2B5EF4-FFF2-40B4-BE49-F238E27FC236}">
                <a16:creationId xmlns:a16="http://schemas.microsoft.com/office/drawing/2014/main" id="{D3AC31D1-956B-4E28-946A-2C96547A207A}"/>
              </a:ext>
            </a:extLst>
          </p:cNvPr>
          <p:cNvSpPr>
            <a:spLocks noGrp="1"/>
          </p:cNvSpPr>
          <p:nvPr>
            <p:ph type="title"/>
          </p:nvPr>
        </p:nvSpPr>
        <p:spPr>
          <a:xfrm>
            <a:off x="7260958" y="2256519"/>
            <a:ext cx="4931041" cy="4601481"/>
          </a:xfrm>
          <a:custGeom>
            <a:avLst/>
            <a:gdLst>
              <a:gd name="connsiteX0" fmla="*/ 2486924 w 4930888"/>
              <a:gd name="connsiteY0" fmla="*/ 1242 h 4601481"/>
              <a:gd name="connsiteX1" fmla="*/ 3569373 w 4930888"/>
              <a:gd name="connsiteY1" fmla="*/ 324180 h 4601481"/>
              <a:gd name="connsiteX2" fmla="*/ 4856237 w 4930888"/>
              <a:gd name="connsiteY2" fmla="*/ 1766523 h 4601481"/>
              <a:gd name="connsiteX3" fmla="*/ 4930888 w 4930888"/>
              <a:gd name="connsiteY3" fmla="*/ 1950929 h 4601481"/>
              <a:gd name="connsiteX4" fmla="*/ 4930887 w 4930888"/>
              <a:gd name="connsiteY4" fmla="*/ 3928932 h 4601481"/>
              <a:gd name="connsiteX5" fmla="*/ 4836867 w 4930888"/>
              <a:gd name="connsiteY5" fmla="*/ 4118749 h 4601481"/>
              <a:gd name="connsiteX6" fmla="*/ 4475081 w 4930888"/>
              <a:gd name="connsiteY6" fmla="*/ 4521219 h 4601481"/>
              <a:gd name="connsiteX7" fmla="*/ 4350096 w 4930888"/>
              <a:gd name="connsiteY7" fmla="*/ 4601481 h 4601481"/>
              <a:gd name="connsiteX8" fmla="*/ 997314 w 4930888"/>
              <a:gd name="connsiteY8" fmla="*/ 4601481 h 4601481"/>
              <a:gd name="connsiteX9" fmla="*/ 892839 w 4930888"/>
              <a:gd name="connsiteY9" fmla="*/ 4484500 h 4601481"/>
              <a:gd name="connsiteX10" fmla="*/ 407190 w 4930888"/>
              <a:gd name="connsiteY10" fmla="*/ 3560851 h 4601481"/>
              <a:gd name="connsiteX11" fmla="*/ 201278 w 4930888"/>
              <a:gd name="connsiteY11" fmla="*/ 1442390 h 4601481"/>
              <a:gd name="connsiteX12" fmla="*/ 2486924 w 4930888"/>
              <a:gd name="connsiteY12" fmla="*/ 1242 h 460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8" h="4601481">
                <a:moveTo>
                  <a:pt x="2486924" y="1242"/>
                </a:moveTo>
                <a:cubicBezTo>
                  <a:pt x="2843346" y="13471"/>
                  <a:pt x="3209340" y="116315"/>
                  <a:pt x="3569373" y="324180"/>
                </a:cubicBezTo>
                <a:cubicBezTo>
                  <a:pt x="4132717" y="649427"/>
                  <a:pt x="4585942" y="1173552"/>
                  <a:pt x="4856237" y="1766523"/>
                </a:cubicBezTo>
                <a:lnTo>
                  <a:pt x="4930888" y="1950929"/>
                </a:lnTo>
                <a:lnTo>
                  <a:pt x="4930887" y="3928932"/>
                </a:lnTo>
                <a:lnTo>
                  <a:pt x="4836867" y="4118749"/>
                </a:lnTo>
                <a:cubicBezTo>
                  <a:pt x="4733860" y="4297162"/>
                  <a:pt x="4611784" y="4422506"/>
                  <a:pt x="4475081" y="4521219"/>
                </a:cubicBezTo>
                <a:lnTo>
                  <a:pt x="4350096" y="4601481"/>
                </a:lnTo>
                <a:lnTo>
                  <a:pt x="997314" y="4601481"/>
                </a:lnTo>
                <a:lnTo>
                  <a:pt x="892839" y="4484500"/>
                </a:lnTo>
                <a:cubicBezTo>
                  <a:pt x="678468" y="4214960"/>
                  <a:pt x="542823" y="3894418"/>
                  <a:pt x="407190" y="3560851"/>
                </a:cubicBezTo>
                <a:cubicBezTo>
                  <a:pt x="109258" y="2828168"/>
                  <a:pt x="-222538" y="2176460"/>
                  <a:pt x="201278" y="1442390"/>
                </a:cubicBezTo>
                <a:cubicBezTo>
                  <a:pt x="727746" y="530520"/>
                  <a:pt x="1576072" y="-30012"/>
                  <a:pt x="2486924" y="1242"/>
                </a:cubicBezTo>
                <a:close/>
              </a:path>
            </a:pathLst>
          </a:custGeom>
          <a:solidFill>
            <a:schemeClr val="bg1">
              <a:alpha val="80000"/>
            </a:schemeClr>
          </a:solidFill>
          <a:effectLst>
            <a:outerShdw sx="110000" sy="110000" algn="ctr" rotWithShape="0">
              <a:schemeClr val="bg1">
                <a:alpha val="50000"/>
              </a:schemeClr>
            </a:outerShdw>
          </a:effectLst>
        </p:spPr>
        <p:txBody>
          <a:bodyPr wrap="square" lIns="548640" rIns="457200" bIns="1737360">
            <a:noAutofit/>
          </a:bodyPr>
          <a:lstStyle>
            <a:lvl1pPr>
              <a:lnSpc>
                <a:spcPct val="110000"/>
              </a:lnSpc>
              <a:defRPr sz="2400" spc="0" baseline="0"/>
            </a:lvl1pPr>
          </a:lstStyle>
          <a:p>
            <a:r>
              <a:rPr lang="en-US"/>
              <a:t>Click to edit Master title style</a:t>
            </a:r>
            <a:endParaRPr lang="en-US" dirty="0"/>
          </a:p>
        </p:txBody>
      </p:sp>
      <p:sp>
        <p:nvSpPr>
          <p:cNvPr id="21" name="Freeform: Shape 20">
            <a:extLst>
              <a:ext uri="{FF2B5EF4-FFF2-40B4-BE49-F238E27FC236}">
                <a16:creationId xmlns:a16="http://schemas.microsoft.com/office/drawing/2014/main" id="{EDA0673F-81CD-4FD2-A0E2-2B800F67CD54}"/>
              </a:ext>
              <a:ext uri="{C183D7F6-B498-43B3-948B-1728B52AA6E4}">
                <adec:decorative xmlns:adec="http://schemas.microsoft.com/office/drawing/2017/decorative" val="1"/>
              </a:ext>
            </a:extLst>
          </p:cNvPr>
          <p:cNvSpPr/>
          <p:nvPr userDrawn="1"/>
        </p:nvSpPr>
        <p:spPr>
          <a:xfrm>
            <a:off x="6781549" y="1757155"/>
            <a:ext cx="5433311" cy="5118625"/>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Subtitle 2">
            <a:extLst>
              <a:ext uri="{FF2B5EF4-FFF2-40B4-BE49-F238E27FC236}">
                <a16:creationId xmlns:a16="http://schemas.microsoft.com/office/drawing/2014/main" id="{E734C383-6DCF-4C3B-8D34-B514D59344E2}"/>
              </a:ext>
            </a:extLst>
          </p:cNvPr>
          <p:cNvSpPr>
            <a:spLocks noGrp="1"/>
          </p:cNvSpPr>
          <p:nvPr>
            <p:ph type="subTitle" idx="1" hasCustomPrompt="1"/>
          </p:nvPr>
        </p:nvSpPr>
        <p:spPr>
          <a:xfrm>
            <a:off x="7706870" y="5261547"/>
            <a:ext cx="3848429" cy="678633"/>
          </a:xfrm>
        </p:spPr>
        <p:txBody>
          <a:bodyPr anchor="t">
            <a:normAutofit/>
          </a:bodyPr>
          <a:lstStyle>
            <a:lvl1pPr marL="0" indent="0">
              <a:defRPr/>
            </a:lvl1pPr>
          </a:lstStyle>
          <a:p>
            <a:r>
              <a:rPr lang="en-US" sz="1800" dirty="0">
                <a:solidFill>
                  <a:schemeClr val="tx1">
                    <a:lumMod val="75000"/>
                    <a:lumOff val="25000"/>
                  </a:schemeClr>
                </a:solidFill>
              </a:rPr>
              <a:t>Click to add subtitle</a:t>
            </a:r>
          </a:p>
        </p:txBody>
      </p:sp>
      <p:sp>
        <p:nvSpPr>
          <p:cNvPr id="13" name="Slide Number Placeholder 31">
            <a:extLst>
              <a:ext uri="{FF2B5EF4-FFF2-40B4-BE49-F238E27FC236}">
                <a16:creationId xmlns:a16="http://schemas.microsoft.com/office/drawing/2014/main" id="{17FECCBB-8049-41D8-AC1F-EF5DD957BFE9}"/>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346699258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a:lstStyle/>
          <a:p>
            <a:r>
              <a:rPr lang="en-US"/>
              <a:t>Click to edit Master title style</a:t>
            </a:r>
            <a:endParaRPr lang="en-US" dirty="0"/>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a:noAutofit/>
          </a:bodyPr>
          <a:lstStyle/>
          <a:p>
            <a:r>
              <a:rPr lang="en-US"/>
              <a:t>Click icon to add picture</a:t>
            </a:r>
            <a:endParaRPr lang="en-US"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a:lstStyle>
            <a:lvl1pPr algn="ctr">
              <a:lnSpc>
                <a:spcPct val="100000"/>
              </a:lnSpc>
              <a:defRPr sz="1200" b="1"/>
            </a:lvl1pPr>
          </a:lstStyle>
          <a:p>
            <a:pPr lvl="0"/>
            <a:r>
              <a:rPr lang="en-US" dirty="0"/>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a:lstStyle>
            <a:lvl1pPr algn="ctr">
              <a:lnSpc>
                <a:spcPct val="100000"/>
              </a:lnSpc>
              <a:defRPr sz="1000"/>
            </a:lvl1pPr>
          </a:lstStyle>
          <a:p>
            <a:pPr lvl="0"/>
            <a:r>
              <a:rPr lang="en-US" dirty="0"/>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a:noAutofit/>
          </a:bodyPr>
          <a:lstStyle/>
          <a:p>
            <a:r>
              <a:rPr lang="en-US"/>
              <a:t>Click icon to add picture</a:t>
            </a:r>
            <a:endParaRPr lang="en-US"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a:lstStyle>
            <a:lvl1pPr algn="ctr">
              <a:lnSpc>
                <a:spcPct val="100000"/>
              </a:lnSpc>
              <a:defRPr sz="1200" b="1"/>
            </a:lvl1pPr>
          </a:lstStyle>
          <a:p>
            <a:pPr lvl="0"/>
            <a:r>
              <a:rPr lang="en-US" dirty="0"/>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a:lstStyle>
            <a:lvl1pPr algn="ctr">
              <a:lnSpc>
                <a:spcPct val="100000"/>
              </a:lnSpc>
              <a:defRPr sz="1000"/>
            </a:lvl1pPr>
          </a:lstStyle>
          <a:p>
            <a:pPr lvl="0"/>
            <a:r>
              <a:rPr lang="en-US" dirty="0"/>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a:noAutofit/>
          </a:bodyPr>
          <a:lstStyle/>
          <a:p>
            <a:r>
              <a:rPr lang="en-US"/>
              <a:t>Click icon to add picture</a:t>
            </a:r>
            <a:endParaRPr lang="en-US"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a:lstStyle>
            <a:lvl1pPr algn="ctr">
              <a:lnSpc>
                <a:spcPct val="100000"/>
              </a:lnSpc>
              <a:defRPr sz="1200" b="1"/>
            </a:lvl1pPr>
          </a:lstStyle>
          <a:p>
            <a:pPr lvl="0"/>
            <a:r>
              <a:rPr lang="en-US" dirty="0"/>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a:lstStyle>
            <a:lvl1pPr algn="ctr">
              <a:lnSpc>
                <a:spcPct val="100000"/>
              </a:lnSpc>
              <a:defRPr sz="1000"/>
            </a:lvl1pPr>
          </a:lstStyle>
          <a:p>
            <a:pPr lvl="0"/>
            <a:r>
              <a:rPr lang="en-US" dirty="0"/>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a:noAutofit/>
          </a:bodyPr>
          <a:lstStyle/>
          <a:p>
            <a:r>
              <a:rPr lang="en-US"/>
              <a:t>Click icon to add picture</a:t>
            </a:r>
            <a:endParaRPr lang="en-US"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a:lstStyle>
            <a:lvl1pPr algn="ctr">
              <a:lnSpc>
                <a:spcPct val="100000"/>
              </a:lnSpc>
              <a:defRPr sz="1200" b="1"/>
            </a:lvl1pPr>
          </a:lstStyle>
          <a:p>
            <a:pPr lvl="0"/>
            <a:r>
              <a:rPr lang="en-US" dirty="0"/>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a:lstStyle>
            <a:lvl1pPr algn="ctr">
              <a:lnSpc>
                <a:spcPct val="100000"/>
              </a:lnSpc>
              <a:defRPr sz="1000"/>
            </a:lvl1pPr>
          </a:lstStyle>
          <a:p>
            <a:pPr lvl="0"/>
            <a:r>
              <a:rPr lang="en-US" dirty="0"/>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a:xfrm>
            <a:off x="7850727" y="6170491"/>
            <a:ext cx="2840083" cy="457200"/>
          </a:xfrm>
          <a:prstGeom prst="rect">
            <a:avLst/>
          </a:prstGeom>
        </p:spPr>
        <p:txBody>
          <a:bodyPr/>
          <a:lstStyle/>
          <a:p>
            <a:r>
              <a:rPr lang="en-US" dirty="0"/>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184647662"/>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a:noAutofit/>
          </a:bodyPr>
          <a:lstStyle/>
          <a:p>
            <a:r>
              <a:rPr lang="en-US"/>
              <a:t>Click icon to add picture</a:t>
            </a:r>
            <a:endParaRPr lang="en-US" dirty="0"/>
          </a:p>
        </p:txBody>
      </p:sp>
      <p:sp>
        <p:nvSpPr>
          <p:cNvPr id="3" name="Content Placeholder 2"/>
          <p:cNvSpPr>
            <a:spLocks noGrp="1"/>
          </p:cNvSpPr>
          <p:nvPr>
            <p:ph idx="1"/>
          </p:nvPr>
        </p:nvSpPr>
        <p:spPr>
          <a:xfrm>
            <a:off x="1320655" y="2312276"/>
            <a:ext cx="9566098" cy="3651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a:xfrm>
            <a:off x="7850727" y="6170491"/>
            <a:ext cx="2840083" cy="457200"/>
          </a:xfrm>
          <a:prstGeom prst="rect">
            <a:avLst/>
          </a:prstGeom>
        </p:spPr>
        <p:txBody>
          <a:bodyPr/>
          <a:lstStyle/>
          <a:p>
            <a:r>
              <a:rPr lang="en-US" dirty="0"/>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56233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FCE3-C318-0244-B23D-F710192BBD1F}"/>
              </a:ext>
            </a:extLst>
          </p:cNvPr>
          <p:cNvSpPr>
            <a:spLocks noGrp="1"/>
          </p:cNvSpPr>
          <p:nvPr>
            <p:ph type="ctrTitle"/>
          </p:nvPr>
        </p:nvSpPr>
        <p:spPr>
          <a:xfrm>
            <a:off x="765048" y="1481327"/>
            <a:ext cx="9144000" cy="903923"/>
          </a:xfrm>
        </p:spPr>
        <p:txBody>
          <a:bodyPr anchor="b">
            <a:noAutofit/>
          </a:bodyPr>
          <a:lstStyle>
            <a:lvl1pPr algn="ctr">
              <a:defRPr sz="4800"/>
            </a:lvl1pPr>
          </a:lstStyle>
          <a:p>
            <a:r>
              <a:rPr lang="en-GB" dirty="0"/>
              <a:t>Click to edit Master title style</a:t>
            </a:r>
            <a:endParaRPr lang="fr-FR" dirty="0"/>
          </a:p>
        </p:txBody>
      </p:sp>
      <p:sp>
        <p:nvSpPr>
          <p:cNvPr id="3" name="Subtitle 2">
            <a:extLst>
              <a:ext uri="{FF2B5EF4-FFF2-40B4-BE49-F238E27FC236}">
                <a16:creationId xmlns:a16="http://schemas.microsoft.com/office/drawing/2014/main" id="{F28E24A9-99CA-D945-8621-2A24AC258427}"/>
              </a:ext>
            </a:extLst>
          </p:cNvPr>
          <p:cNvSpPr>
            <a:spLocks noGrp="1"/>
          </p:cNvSpPr>
          <p:nvPr>
            <p:ph type="subTitle" idx="1"/>
          </p:nvPr>
        </p:nvSpPr>
        <p:spPr>
          <a:xfrm>
            <a:off x="765048" y="2774157"/>
            <a:ext cx="9144000" cy="1655762"/>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r-FR" dirty="0"/>
          </a:p>
        </p:txBody>
      </p:sp>
    </p:spTree>
    <p:extLst>
      <p:ext uri="{BB962C8B-B14F-4D97-AF65-F5344CB8AC3E}">
        <p14:creationId xmlns:p14="http://schemas.microsoft.com/office/powerpoint/2010/main" val="1771302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a:noAutofit/>
          </a:bodyPr>
          <a:lstStyle/>
          <a:p>
            <a:r>
              <a:rPr lang="en-US"/>
              <a:t>Click icon to add picture</a:t>
            </a:r>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4711" y="2052337"/>
            <a:ext cx="4536999"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2568"/>
            <a:ext cx="4536998"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052337"/>
            <a:ext cx="4535424"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2912568"/>
            <a:ext cx="4535424"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a:lstStyle/>
          <a:p>
            <a:r>
              <a:rPr lang="en-US" dirty="0"/>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636941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a:noAutofit/>
          </a:bodyPr>
          <a:lstStyle/>
          <a:p>
            <a:r>
              <a:rPr lang="en-US"/>
              <a:t>Click icon to add picture</a:t>
            </a:r>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4712" y="2050056"/>
            <a:ext cx="310896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36161" y="2050053"/>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4536161" y="2910284"/>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r>
              <a:rPr lang="en-US" dirty="0"/>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856440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anchor="b">
            <a:normAutofit/>
          </a:bodyPr>
          <a:lstStyle/>
          <a:p>
            <a:r>
              <a:rPr lang="en-US"/>
              <a:t>Click to edit Master title style</a:t>
            </a:r>
            <a:endParaRPr lang="en-US"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a:noAutofit/>
          </a:bodyPr>
          <a:lstStyle/>
          <a:p>
            <a:r>
              <a:rPr lang="en-US"/>
              <a:t>Click icon to add picture</a:t>
            </a:r>
            <a:endParaRPr lang="en-US"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a:noAutofit/>
          </a:bodyPr>
          <a:lstStyle/>
          <a:p>
            <a:r>
              <a:rPr lang="en-US"/>
              <a:t>Click icon to add picture</a:t>
            </a:r>
            <a:endParaRPr lang="en-US"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anchor="t">
            <a:normAutofit/>
          </a:bodyPr>
          <a:lstStyle/>
          <a:p>
            <a:pPr lv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a:lstStyle/>
          <a:p>
            <a:r>
              <a:rPr lang="en-US" dirty="0"/>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a:prstGeom prst="rect">
            <a:avLst/>
          </a:prstGeom>
        </p:spPr>
        <p:txBody>
          <a:bodyPr/>
          <a:lstStyle/>
          <a:p>
            <a:pPr algn="r"/>
            <a:r>
              <a:rPr lang="en-US"/>
              <a:t>2/3/20XX</a:t>
            </a:r>
            <a:endParaRPr lang="en-US"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67906890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anchor="b"/>
          <a:lstStyle/>
          <a:p>
            <a:r>
              <a:rPr lang="en-US"/>
              <a:t>Click to edit Master title style</a:t>
            </a:r>
            <a:endParaRPr lang="en-US"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anchor="t"/>
          <a:lstStyle/>
          <a:p>
            <a:r>
              <a:rPr lang="en-US" b="0"/>
              <a:t>Click to edit Master subtitle style</a:t>
            </a:r>
            <a:endParaRPr lang="en-US"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a:lstStyle/>
          <a:p>
            <a:r>
              <a:rPr lang="en-US" dirty="0"/>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a:noAutofit/>
          </a:bodyPr>
          <a:lstStyle/>
          <a:p>
            <a:r>
              <a:rPr lang="en-US"/>
              <a:t>Click icon to add picture</a:t>
            </a:r>
            <a:endParaRPr lang="en-US"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a:lstStyle/>
          <a:p>
            <a:r>
              <a:rPr lang="en-US"/>
              <a:t>Click icon to add picture</a:t>
            </a:r>
            <a:endParaRPr lang="en-US"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a:noAutofit/>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a:lstStyle/>
          <a:p>
            <a:r>
              <a:rPr lang="en-US"/>
              <a:t>Click icon to add picture</a:t>
            </a:r>
            <a:endParaRPr lang="en-US"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a:prstGeom prst="rect">
            <a:avLst/>
          </a:prstGeom>
        </p:spPr>
        <p:txBody>
          <a:bodyPr/>
          <a:lstStyle>
            <a:lvl1pPr>
              <a:defRPr>
                <a:solidFill>
                  <a:schemeClr val="bg1"/>
                </a:solidFill>
              </a:defRPr>
            </a:lvl1pPr>
          </a:lstStyle>
          <a:p>
            <a:r>
              <a:rPr lang="en-US" dirty="0"/>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14047379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a:xfrm>
            <a:off x="7850727" y="6170491"/>
            <a:ext cx="2840083" cy="457200"/>
          </a:xfrm>
          <a:prstGeom prst="rect">
            <a:avLst/>
          </a:prstGeom>
        </p:spPr>
        <p:txBody>
          <a:bodyPr/>
          <a:lstStyle/>
          <a:p>
            <a:r>
              <a:rPr lang="en-US" dirty="0"/>
              <a:t>2/3/20XX</a:t>
            </a:r>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r>
              <a:rPr lang="en-US" dirty="0"/>
              <a:t>Sample Footer Text</a:t>
            </a:r>
          </a:p>
        </p:txBody>
      </p:sp>
      <p:sp>
        <p:nvSpPr>
          <p:cNvPr id="7" name="Slide Number Placeholder 31">
            <a:extLst>
              <a:ext uri="{FF2B5EF4-FFF2-40B4-BE49-F238E27FC236}">
                <a16:creationId xmlns:a16="http://schemas.microsoft.com/office/drawing/2014/main" id="{ABC4236E-DEC6-461F-9145-45973B271BFD}"/>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987723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a:xfrm>
            <a:off x="7850727" y="6170491"/>
            <a:ext cx="2840083" cy="457200"/>
          </a:xfrm>
          <a:prstGeom prst="rect">
            <a:avLst/>
          </a:prstGeom>
        </p:spPr>
        <p:txBody>
          <a:bodyPr/>
          <a:lstStyle/>
          <a:p>
            <a:r>
              <a:rPr lang="en-US" dirty="0"/>
              <a:t>2/3/20XX</a:t>
            </a:r>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r>
              <a:rPr lang="en-US" dirty="0"/>
              <a:t>Sample Footer Text</a:t>
            </a:r>
          </a:p>
        </p:txBody>
      </p:sp>
      <p:sp>
        <p:nvSpPr>
          <p:cNvPr id="11" name="Slide Number Placeholder 31">
            <a:extLst>
              <a:ext uri="{FF2B5EF4-FFF2-40B4-BE49-F238E27FC236}">
                <a16:creationId xmlns:a16="http://schemas.microsoft.com/office/drawing/2014/main" id="{38A6D074-7013-4944-89F6-2481F7DCE1B6}"/>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2346991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a:xfrm>
            <a:off x="7850727" y="6170491"/>
            <a:ext cx="2840083" cy="457200"/>
          </a:xfrm>
          <a:prstGeom prst="rect">
            <a:avLst/>
          </a:prstGeom>
        </p:spPr>
        <p:txBody>
          <a:bodyPr/>
          <a:lstStyle/>
          <a:p>
            <a:r>
              <a:rPr lang="en-US" dirty="0"/>
              <a:t>2/3/20XX</a:t>
            </a:r>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r>
              <a:rPr lang="en-US" dirty="0"/>
              <a:t>Sample Footer Text</a:t>
            </a:r>
          </a:p>
        </p:txBody>
      </p:sp>
      <p:sp>
        <p:nvSpPr>
          <p:cNvPr id="9" name="Slide Number Placeholder 31">
            <a:extLst>
              <a:ext uri="{FF2B5EF4-FFF2-40B4-BE49-F238E27FC236}">
                <a16:creationId xmlns:a16="http://schemas.microsoft.com/office/drawing/2014/main" id="{26063765-A16A-406C-B56F-0D4AEC512594}"/>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1022735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a:xfrm>
            <a:off x="7850727" y="6170491"/>
            <a:ext cx="2840083" cy="457200"/>
          </a:xfrm>
          <a:prstGeom prst="rect">
            <a:avLst/>
          </a:prstGeom>
        </p:spPr>
        <p:txBody>
          <a:bodyPr/>
          <a:lstStyle/>
          <a:p>
            <a:r>
              <a:rPr lang="en-US" dirty="0"/>
              <a:t>2/3/20XX</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en-US" dirty="0"/>
              <a:t>Sample Footer Text</a:t>
            </a:r>
          </a:p>
        </p:txBody>
      </p:sp>
      <p:sp>
        <p:nvSpPr>
          <p:cNvPr id="8" name="Slide Number Placeholder 31">
            <a:extLst>
              <a:ext uri="{FF2B5EF4-FFF2-40B4-BE49-F238E27FC236}">
                <a16:creationId xmlns:a16="http://schemas.microsoft.com/office/drawing/2014/main" id="{8AAB7801-14F1-4A33-A13B-ECE1E4CF2779}"/>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1534097100"/>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a:prstGeom prst="rect">
            <a:avLst/>
          </a:prstGeom>
        </p:spPr>
        <p:txBody>
          <a:bodyPr/>
          <a:lstStyle/>
          <a:p>
            <a:r>
              <a:rPr lang="en-US" dirty="0"/>
              <a:t>2/3/20XX</a:t>
            </a:r>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r>
              <a:rPr lang="en-US" dirty="0"/>
              <a:t>Sample Footer Text</a:t>
            </a:r>
          </a:p>
        </p:txBody>
      </p:sp>
      <p:sp>
        <p:nvSpPr>
          <p:cNvPr id="11" name="Slide Number Placeholder 31">
            <a:extLst>
              <a:ext uri="{FF2B5EF4-FFF2-40B4-BE49-F238E27FC236}">
                <a16:creationId xmlns:a16="http://schemas.microsoft.com/office/drawing/2014/main" id="{943D328A-FC72-4F5E-A189-C3B730073963}"/>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1727520189"/>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a:prstGeom prst="rect">
            <a:avLst/>
          </a:prstGeom>
        </p:spPr>
        <p:txBody>
          <a:bodyPr/>
          <a:lstStyle/>
          <a:p>
            <a:r>
              <a:rPr lang="en-US" dirty="0"/>
              <a:t>2/3/20XX</a:t>
            </a:r>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r>
              <a:rPr lang="en-US" dirty="0"/>
              <a:t>Sample Footer Text</a:t>
            </a:r>
          </a:p>
        </p:txBody>
      </p:sp>
      <p:sp>
        <p:nvSpPr>
          <p:cNvPr id="8" name="Slide Number Placeholder 31">
            <a:extLst>
              <a:ext uri="{FF2B5EF4-FFF2-40B4-BE49-F238E27FC236}">
                <a16:creationId xmlns:a16="http://schemas.microsoft.com/office/drawing/2014/main" id="{6AD29F03-B734-4E9A-8F4E-7E686CAB0A9E}"/>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t>‹#›</a:t>
            </a:fld>
            <a:endParaRPr lang="en-US" dirty="0"/>
          </a:p>
        </p:txBody>
      </p:sp>
    </p:spTree>
    <p:extLst>
      <p:ext uri="{BB962C8B-B14F-4D97-AF65-F5344CB8AC3E}">
        <p14:creationId xmlns:p14="http://schemas.microsoft.com/office/powerpoint/2010/main" val="50724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C1AB9A-06B8-134A-ABC7-94E0C1FD1D65}"/>
              </a:ext>
            </a:extLst>
          </p:cNvPr>
          <p:cNvSpPr>
            <a:spLocks noGrp="1"/>
          </p:cNvSpPr>
          <p:nvPr>
            <p:ph type="body" idx="1"/>
          </p:nvPr>
        </p:nvSpPr>
        <p:spPr>
          <a:xfrm>
            <a:off x="831850" y="3694177"/>
            <a:ext cx="10515600" cy="239547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2" name="Title 1">
            <a:extLst>
              <a:ext uri="{FF2B5EF4-FFF2-40B4-BE49-F238E27FC236}">
                <a16:creationId xmlns:a16="http://schemas.microsoft.com/office/drawing/2014/main" id="{BBE6D680-B627-C44D-9262-4AD568EB5A15}"/>
              </a:ext>
            </a:extLst>
          </p:cNvPr>
          <p:cNvSpPr>
            <a:spLocks noGrp="1"/>
          </p:cNvSpPr>
          <p:nvPr>
            <p:ph type="title"/>
          </p:nvPr>
        </p:nvSpPr>
        <p:spPr>
          <a:xfrm>
            <a:off x="831850" y="2591035"/>
            <a:ext cx="10515600" cy="831723"/>
          </a:xfrm>
        </p:spPr>
        <p:txBody>
          <a:bodyPr anchor="b">
            <a:normAutofit/>
          </a:bodyPr>
          <a:lstStyle>
            <a:lvl1pPr>
              <a:defRPr sz="4800">
                <a:solidFill>
                  <a:srgbClr val="8DC752"/>
                </a:solidFill>
              </a:defRPr>
            </a:lvl1pPr>
          </a:lstStyle>
          <a:p>
            <a:r>
              <a:rPr lang="en-GB" dirty="0"/>
              <a:t>Click to edit Master title style</a:t>
            </a:r>
            <a:endParaRPr lang="fr-FR" dirty="0"/>
          </a:p>
        </p:txBody>
      </p:sp>
    </p:spTree>
    <p:extLst>
      <p:ext uri="{BB962C8B-B14F-4D97-AF65-F5344CB8AC3E}">
        <p14:creationId xmlns:p14="http://schemas.microsoft.com/office/powerpoint/2010/main" val="972209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7A49080-0E1D-641C-DC21-E288493A5B2F}"/>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4736AC13-4314-B248-9040-10C400C5E153}"/>
              </a:ext>
            </a:extLst>
          </p:cNvPr>
          <p:cNvSpPr>
            <a:spLocks noGrp="1"/>
          </p:cNvSpPr>
          <p:nvPr>
            <p:ph type="ctrTitle"/>
          </p:nvPr>
        </p:nvSpPr>
        <p:spPr>
          <a:xfrm>
            <a:off x="472815" y="2692908"/>
            <a:ext cx="9509385" cy="923544"/>
          </a:xfrm>
        </p:spPr>
        <p:txBody>
          <a:bodyPr anchor="b">
            <a:noAutofit/>
          </a:bodyPr>
          <a:lstStyle>
            <a:lvl1pPr algn="l">
              <a:defRPr sz="4400">
                <a:solidFill>
                  <a:srgbClr val="8DC752"/>
                </a:solidFill>
                <a:latin typeface="+mn-lt"/>
              </a:defRPr>
            </a:lvl1pPr>
          </a:lstStyle>
          <a:p>
            <a:r>
              <a:rPr lang="en-GB" dirty="0"/>
              <a:t>Click to edit Master title style</a:t>
            </a:r>
            <a:endParaRPr lang="fr-FR" dirty="0"/>
          </a:p>
        </p:txBody>
      </p:sp>
      <p:sp>
        <p:nvSpPr>
          <p:cNvPr id="3" name="Subtitle 2">
            <a:extLst>
              <a:ext uri="{FF2B5EF4-FFF2-40B4-BE49-F238E27FC236}">
                <a16:creationId xmlns:a16="http://schemas.microsoft.com/office/drawing/2014/main" id="{59559C97-2E4A-3E4B-A0D4-99C02E05D8B9}"/>
              </a:ext>
            </a:extLst>
          </p:cNvPr>
          <p:cNvSpPr>
            <a:spLocks noGrp="1"/>
          </p:cNvSpPr>
          <p:nvPr>
            <p:ph type="subTitle" idx="1"/>
          </p:nvPr>
        </p:nvSpPr>
        <p:spPr>
          <a:xfrm>
            <a:off x="472815" y="3809450"/>
            <a:ext cx="9144000" cy="1046014"/>
          </a:xfrm>
        </p:spPr>
        <p:txBody>
          <a:bodyPr>
            <a:normAutofit/>
          </a:bodyPr>
          <a:lstStyle>
            <a:lvl1pPr marL="0" indent="0" algn="l">
              <a:buNone/>
              <a:defRPr sz="2400">
                <a:solidFill>
                  <a:srgbClr val="C186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fr-FR" dirty="0"/>
          </a:p>
        </p:txBody>
      </p:sp>
      <p:sp>
        <p:nvSpPr>
          <p:cNvPr id="10" name="Date Placeholder 3">
            <a:extLst>
              <a:ext uri="{FF2B5EF4-FFF2-40B4-BE49-F238E27FC236}">
                <a16:creationId xmlns:a16="http://schemas.microsoft.com/office/drawing/2014/main" id="{6151718B-8D08-4576-8859-C6B3A984A83D}"/>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62492-CE1B-5E4D-88D8-3DF05275B201}" type="datetimeFigureOut">
              <a:rPr lang="fr-FR" sz="1100" b="1" smtClean="0">
                <a:solidFill>
                  <a:schemeClr val="bg1"/>
                </a:solidFill>
              </a:rPr>
              <a:pPr/>
              <a:t>01/07/2024</a:t>
            </a:fld>
            <a:endParaRPr lang="fr-FR" sz="1100" b="1" dirty="0">
              <a:solidFill>
                <a:schemeClr val="bg1"/>
              </a:solidFill>
            </a:endParaRPr>
          </a:p>
        </p:txBody>
      </p:sp>
      <p:sp>
        <p:nvSpPr>
          <p:cNvPr id="13" name="Slide Number Placeholder 5">
            <a:extLst>
              <a:ext uri="{FF2B5EF4-FFF2-40B4-BE49-F238E27FC236}">
                <a16:creationId xmlns:a16="http://schemas.microsoft.com/office/drawing/2014/main" id="{64F082C4-2874-457A-AC2B-74C60FDB92FD}"/>
              </a:ext>
            </a:extLst>
          </p:cNvPr>
          <p:cNvSpPr txBox="1">
            <a:spLocks/>
          </p:cNvSpPr>
          <p:nvPr userDrawn="1"/>
        </p:nvSpPr>
        <p:spPr>
          <a:xfrm>
            <a:off x="5800436" y="6366763"/>
            <a:ext cx="49520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sz="1100" b="1" smtClean="0">
                <a:solidFill>
                  <a:schemeClr val="bg1"/>
                </a:solidFill>
              </a:rPr>
              <a:pPr/>
              <a:t>‹#›</a:t>
            </a:fld>
            <a:endParaRPr lang="fr-FR" sz="1100" b="1" dirty="0">
              <a:solidFill>
                <a:schemeClr val="bg1"/>
              </a:solidFill>
            </a:endParaRPr>
          </a:p>
        </p:txBody>
      </p:sp>
      <p:pic>
        <p:nvPicPr>
          <p:cNvPr id="19" name="Graphic 18">
            <a:extLst>
              <a:ext uri="{FF2B5EF4-FFF2-40B4-BE49-F238E27FC236}">
                <a16:creationId xmlns:a16="http://schemas.microsoft.com/office/drawing/2014/main" id="{53165E30-DF7F-4B9E-8132-8B622E1422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7534" y="6014814"/>
            <a:ext cx="732589" cy="468857"/>
          </a:xfrm>
          <a:prstGeom prst="rect">
            <a:avLst/>
          </a:prstGeom>
        </p:spPr>
      </p:pic>
      <p:sp>
        <p:nvSpPr>
          <p:cNvPr id="20" name="TextBox 19">
            <a:extLst>
              <a:ext uri="{FF2B5EF4-FFF2-40B4-BE49-F238E27FC236}">
                <a16:creationId xmlns:a16="http://schemas.microsoft.com/office/drawing/2014/main" id="{F6E28E0C-7382-4ECC-9576-438CE3301FD9}"/>
              </a:ext>
            </a:extLst>
          </p:cNvPr>
          <p:cNvSpPr txBox="1"/>
          <p:nvPr userDrawn="1"/>
        </p:nvSpPr>
        <p:spPr>
          <a:xfrm>
            <a:off x="1270121" y="6001087"/>
            <a:ext cx="6571551" cy="507831"/>
          </a:xfrm>
          <a:prstGeom prst="rect">
            <a:avLst/>
          </a:prstGeom>
          <a:noFill/>
        </p:spPr>
        <p:txBody>
          <a:bodyPr wrap="square" rtlCol="0">
            <a:spAutoFit/>
          </a:bodyPr>
          <a:lstStyle/>
          <a:p>
            <a:pPr algn="just"/>
            <a:r>
              <a:rPr lang="en-US" sz="900" b="0" i="0" dirty="0">
                <a:solidFill>
                  <a:srgbClr val="1D1C1D"/>
                </a:solidFill>
                <a:effectLst/>
                <a:latin typeface="Slack-Lato"/>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US" sz="900" dirty="0">
              <a:latin typeface="+mj-lt"/>
            </a:endParaRPr>
          </a:p>
        </p:txBody>
      </p:sp>
      <p:pic>
        <p:nvPicPr>
          <p:cNvPr id="6" name="Picture 5">
            <a:extLst>
              <a:ext uri="{FF2B5EF4-FFF2-40B4-BE49-F238E27FC236}">
                <a16:creationId xmlns:a16="http://schemas.microsoft.com/office/drawing/2014/main" id="{109E671B-C440-75CC-2A22-F2072DAECBD1}"/>
              </a:ext>
            </a:extLst>
          </p:cNvPr>
          <p:cNvPicPr>
            <a:picLocks noChangeAspect="1"/>
          </p:cNvPicPr>
          <p:nvPr userDrawn="1"/>
        </p:nvPicPr>
        <p:blipFill>
          <a:blip r:embed="rId5"/>
          <a:stretch>
            <a:fillRect/>
          </a:stretch>
        </p:blipFill>
        <p:spPr>
          <a:xfrm>
            <a:off x="537534" y="776066"/>
            <a:ext cx="5654314" cy="1149449"/>
          </a:xfrm>
          <a:prstGeom prst="rect">
            <a:avLst/>
          </a:prstGeom>
        </p:spPr>
      </p:pic>
    </p:spTree>
    <p:extLst>
      <p:ext uri="{BB962C8B-B14F-4D97-AF65-F5344CB8AC3E}">
        <p14:creationId xmlns:p14="http://schemas.microsoft.com/office/powerpoint/2010/main" val="986929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C1AB9A-06B8-134A-ABC7-94E0C1FD1D65}"/>
              </a:ext>
            </a:extLst>
          </p:cNvPr>
          <p:cNvSpPr>
            <a:spLocks noGrp="1"/>
          </p:cNvSpPr>
          <p:nvPr>
            <p:ph type="body" idx="1"/>
          </p:nvPr>
        </p:nvSpPr>
        <p:spPr>
          <a:xfrm>
            <a:off x="831850" y="3694177"/>
            <a:ext cx="10515600" cy="239547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2" name="Title 1">
            <a:extLst>
              <a:ext uri="{FF2B5EF4-FFF2-40B4-BE49-F238E27FC236}">
                <a16:creationId xmlns:a16="http://schemas.microsoft.com/office/drawing/2014/main" id="{BBE6D680-B627-C44D-9262-4AD568EB5A15}"/>
              </a:ext>
            </a:extLst>
          </p:cNvPr>
          <p:cNvSpPr>
            <a:spLocks noGrp="1"/>
          </p:cNvSpPr>
          <p:nvPr>
            <p:ph type="title"/>
          </p:nvPr>
        </p:nvSpPr>
        <p:spPr>
          <a:xfrm>
            <a:off x="831850" y="2400871"/>
            <a:ext cx="10515600" cy="831723"/>
          </a:xfrm>
        </p:spPr>
        <p:txBody>
          <a:bodyPr anchor="b">
            <a:normAutofit/>
          </a:bodyPr>
          <a:lstStyle>
            <a:lvl1pPr>
              <a:defRPr sz="4800">
                <a:solidFill>
                  <a:srgbClr val="8DC752"/>
                </a:solidFill>
              </a:defRPr>
            </a:lvl1pPr>
          </a:lstStyle>
          <a:p>
            <a:r>
              <a:rPr lang="en-GB" dirty="0"/>
              <a:t>Click to edit Master title style</a:t>
            </a:r>
            <a:endParaRPr lang="fr-FR" dirty="0"/>
          </a:p>
        </p:txBody>
      </p:sp>
    </p:spTree>
    <p:extLst>
      <p:ext uri="{BB962C8B-B14F-4D97-AF65-F5344CB8AC3E}">
        <p14:creationId xmlns:p14="http://schemas.microsoft.com/office/powerpoint/2010/main" val="2897594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562D-33E4-3A4D-B769-E1C639A395C0}"/>
              </a:ext>
            </a:extLst>
          </p:cNvPr>
          <p:cNvSpPr>
            <a:spLocks noGrp="1"/>
          </p:cNvSpPr>
          <p:nvPr>
            <p:ph type="title"/>
          </p:nvPr>
        </p:nvSpPr>
        <p:spPr/>
        <p:txBody>
          <a:bodyPr/>
          <a:lstStyle/>
          <a:p>
            <a:r>
              <a:rPr lang="en-GB" dirty="0"/>
              <a:t>Click to edit Master title style</a:t>
            </a:r>
            <a:endParaRPr lang="fr-FR" dirty="0"/>
          </a:p>
        </p:txBody>
      </p:sp>
      <p:sp>
        <p:nvSpPr>
          <p:cNvPr id="3" name="Content Placeholder 2">
            <a:extLst>
              <a:ext uri="{FF2B5EF4-FFF2-40B4-BE49-F238E27FC236}">
                <a16:creationId xmlns:a16="http://schemas.microsoft.com/office/drawing/2014/main" id="{140E10CF-117E-3042-8E58-CC8B89747CCE}"/>
              </a:ext>
            </a:extLst>
          </p:cNvPr>
          <p:cNvSpPr>
            <a:spLocks noGrp="1"/>
          </p:cNvSpPr>
          <p:nvPr>
            <p:ph sz="half" idx="1"/>
          </p:nvPr>
        </p:nvSpPr>
        <p:spPr>
          <a:xfrm>
            <a:off x="838200" y="1825625"/>
            <a:ext cx="5181600" cy="4351338"/>
          </a:xfrm>
        </p:spPr>
        <p:txBody>
          <a:bodyPr/>
          <a:lstStyle>
            <a:lvl1pPr>
              <a:defRPr sz="2400"/>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
        <p:nvSpPr>
          <p:cNvPr id="4" name="Content Placeholder 3">
            <a:extLst>
              <a:ext uri="{FF2B5EF4-FFF2-40B4-BE49-F238E27FC236}">
                <a16:creationId xmlns:a16="http://schemas.microsoft.com/office/drawing/2014/main" id="{B41624DD-0693-124C-9F82-7886144DFE8C}"/>
              </a:ext>
            </a:extLst>
          </p:cNvPr>
          <p:cNvSpPr>
            <a:spLocks noGrp="1"/>
          </p:cNvSpPr>
          <p:nvPr>
            <p:ph sz="half" idx="2"/>
          </p:nvPr>
        </p:nvSpPr>
        <p:spPr>
          <a:xfrm>
            <a:off x="6172200" y="1825625"/>
            <a:ext cx="5181600" cy="4351338"/>
          </a:xfrm>
        </p:spPr>
        <p:txBody>
          <a:bodyPr/>
          <a:lstStyle>
            <a:lvl1pPr>
              <a:defRPr sz="2400"/>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Tree>
    <p:extLst>
      <p:ext uri="{BB962C8B-B14F-4D97-AF65-F5344CB8AC3E}">
        <p14:creationId xmlns:p14="http://schemas.microsoft.com/office/powerpoint/2010/main" val="3735322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F21E-39F5-7B4D-BD75-F62B8663A22B}"/>
              </a:ext>
            </a:extLst>
          </p:cNvPr>
          <p:cNvSpPr>
            <a:spLocks noGrp="1"/>
          </p:cNvSpPr>
          <p:nvPr>
            <p:ph type="title"/>
          </p:nvPr>
        </p:nvSpPr>
        <p:spPr>
          <a:xfrm>
            <a:off x="839788" y="862134"/>
            <a:ext cx="10515600" cy="698745"/>
          </a:xfrm>
        </p:spPr>
        <p:txBody>
          <a:bodyPr/>
          <a:lstStyle/>
          <a:p>
            <a:r>
              <a:rPr lang="en-GB" dirty="0"/>
              <a:t>Click to edit Master title style</a:t>
            </a:r>
            <a:endParaRPr lang="fr-FR" dirty="0"/>
          </a:p>
        </p:txBody>
      </p:sp>
      <p:sp>
        <p:nvSpPr>
          <p:cNvPr id="3" name="Text Placeholder 2">
            <a:extLst>
              <a:ext uri="{FF2B5EF4-FFF2-40B4-BE49-F238E27FC236}">
                <a16:creationId xmlns:a16="http://schemas.microsoft.com/office/drawing/2014/main" id="{26E3FE05-6A2E-7D4F-B3F7-4E337B689B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337096EC-28B5-5149-A27B-1BB8648D4BAD}"/>
              </a:ext>
            </a:extLst>
          </p:cNvPr>
          <p:cNvSpPr>
            <a:spLocks noGrp="1"/>
          </p:cNvSpPr>
          <p:nvPr>
            <p:ph sz="half" idx="2"/>
          </p:nvPr>
        </p:nvSpPr>
        <p:spPr>
          <a:xfrm>
            <a:off x="839788" y="2505075"/>
            <a:ext cx="5157787" cy="3684588"/>
          </a:xfrm>
        </p:spPr>
        <p:txBody>
          <a:bodyPr/>
          <a:lstStyle>
            <a:lvl1pPr>
              <a:defRPr sz="2400"/>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
        <p:nvSpPr>
          <p:cNvPr id="5" name="Text Placeholder 4">
            <a:extLst>
              <a:ext uri="{FF2B5EF4-FFF2-40B4-BE49-F238E27FC236}">
                <a16:creationId xmlns:a16="http://schemas.microsoft.com/office/drawing/2014/main" id="{EFCED7CB-BEFD-4146-8628-0FE14508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64BF61-7EFF-D14D-9926-2B461B504D43}"/>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Tree>
    <p:extLst>
      <p:ext uri="{BB962C8B-B14F-4D97-AF65-F5344CB8AC3E}">
        <p14:creationId xmlns:p14="http://schemas.microsoft.com/office/powerpoint/2010/main" val="3424357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E599-674C-B54A-A5A4-510D254EF3CE}"/>
              </a:ext>
            </a:extLst>
          </p:cNvPr>
          <p:cNvSpPr>
            <a:spLocks noGrp="1"/>
          </p:cNvSpPr>
          <p:nvPr>
            <p:ph type="title"/>
          </p:nvPr>
        </p:nvSpPr>
        <p:spPr>
          <a:xfrm>
            <a:off x="838200" y="915105"/>
            <a:ext cx="10515600" cy="1012610"/>
          </a:xfrm>
        </p:spPr>
        <p:txBody>
          <a:bodyPr/>
          <a:lstStyle/>
          <a:p>
            <a:r>
              <a:rPr lang="en-GB" dirty="0"/>
              <a:t>Click to edit Master title style</a:t>
            </a:r>
            <a:endParaRPr lang="fr-FR" dirty="0"/>
          </a:p>
        </p:txBody>
      </p:sp>
    </p:spTree>
    <p:extLst>
      <p:ext uri="{BB962C8B-B14F-4D97-AF65-F5344CB8AC3E}">
        <p14:creationId xmlns:p14="http://schemas.microsoft.com/office/powerpoint/2010/main" val="263707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4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3034-4C81-D041-8A1C-DFDD870893A9}"/>
              </a:ext>
            </a:extLst>
          </p:cNvPr>
          <p:cNvSpPr>
            <a:spLocks noGrp="1"/>
          </p:cNvSpPr>
          <p:nvPr>
            <p:ph type="title"/>
          </p:nvPr>
        </p:nvSpPr>
        <p:spPr>
          <a:xfrm>
            <a:off x="839788" y="923192"/>
            <a:ext cx="3932237" cy="1134208"/>
          </a:xfrm>
        </p:spPr>
        <p:txBody>
          <a:bodyPr anchor="b"/>
          <a:lstStyle>
            <a:lvl1pPr>
              <a:defRPr sz="3200"/>
            </a:lvl1pPr>
          </a:lstStyle>
          <a:p>
            <a:r>
              <a:rPr lang="en-GB"/>
              <a:t>Click to edit Master title style</a:t>
            </a:r>
            <a:endParaRPr lang="fr-FR"/>
          </a:p>
        </p:txBody>
      </p:sp>
      <p:sp>
        <p:nvSpPr>
          <p:cNvPr id="3" name="Content Placeholder 2">
            <a:extLst>
              <a:ext uri="{FF2B5EF4-FFF2-40B4-BE49-F238E27FC236}">
                <a16:creationId xmlns:a16="http://schemas.microsoft.com/office/drawing/2014/main" id="{91A894AA-E439-854F-853F-132931109108}"/>
              </a:ext>
            </a:extLst>
          </p:cNvPr>
          <p:cNvSpPr>
            <a:spLocks noGrp="1"/>
          </p:cNvSpPr>
          <p:nvPr>
            <p:ph idx="1"/>
          </p:nvPr>
        </p:nvSpPr>
        <p:spPr>
          <a:xfrm>
            <a:off x="5183188" y="987425"/>
            <a:ext cx="6172200" cy="4873625"/>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
        <p:nvSpPr>
          <p:cNvPr id="4" name="Text Placeholder 3">
            <a:extLst>
              <a:ext uri="{FF2B5EF4-FFF2-40B4-BE49-F238E27FC236}">
                <a16:creationId xmlns:a16="http://schemas.microsoft.com/office/drawing/2014/main" id="{01A26220-E8D4-FE4E-A93C-BABC99B9C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14568591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theme" Target="../theme/theme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929323-2B2E-BD4D-9BCF-B88B4E901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fr-FR" dirty="0"/>
          </a:p>
        </p:txBody>
      </p:sp>
      <p:sp>
        <p:nvSpPr>
          <p:cNvPr id="3" name="Text Placeholder 2">
            <a:extLst>
              <a:ext uri="{FF2B5EF4-FFF2-40B4-BE49-F238E27FC236}">
                <a16:creationId xmlns:a16="http://schemas.microsoft.com/office/drawing/2014/main" id="{94AC911D-D7E0-034A-B473-94C2CC3AC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
        <p:nvSpPr>
          <p:cNvPr id="4" name="Date Placeholder 3">
            <a:extLst>
              <a:ext uri="{FF2B5EF4-FFF2-40B4-BE49-F238E27FC236}">
                <a16:creationId xmlns:a16="http://schemas.microsoft.com/office/drawing/2014/main" id="{396D5937-B151-8346-BA86-5B705EC6F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tint val="75000"/>
                  </a:schemeClr>
                </a:solidFill>
                <a:latin typeface="Meiryo UI" panose="020B0604030504040204" pitchFamily="34" charset="-128"/>
                <a:ea typeface="Meiryo UI" panose="020B0604030504040204" pitchFamily="34" charset="-128"/>
              </a:defRPr>
            </a:lvl1pPr>
          </a:lstStyle>
          <a:p>
            <a:fld id="{D3662492-CE1B-5E4D-88D8-3DF05275B201}" type="datetimeFigureOut">
              <a:rPr lang="fr-FR" smtClean="0"/>
              <a:pPr/>
              <a:t>01/07/2024</a:t>
            </a:fld>
            <a:endParaRPr lang="fr-FR" dirty="0"/>
          </a:p>
        </p:txBody>
      </p:sp>
      <p:sp>
        <p:nvSpPr>
          <p:cNvPr id="5" name="Footer Placeholder 4">
            <a:extLst>
              <a:ext uri="{FF2B5EF4-FFF2-40B4-BE49-F238E27FC236}">
                <a16:creationId xmlns:a16="http://schemas.microsoft.com/office/drawing/2014/main" id="{5518B2A9-AD8B-F841-A28C-B1F697E55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rgbClr val="9400D4"/>
                </a:solidFill>
                <a:latin typeface="Meiryo UI" panose="020B0604030504040204" pitchFamily="34" charset="-128"/>
                <a:ea typeface="Meiryo UI" panose="020B0604030504040204" pitchFamily="34" charset="-128"/>
              </a:defRPr>
            </a:lvl1pPr>
          </a:lstStyle>
          <a:p>
            <a:endParaRPr lang="fr-FR" dirty="0"/>
          </a:p>
        </p:txBody>
      </p:sp>
      <p:sp>
        <p:nvSpPr>
          <p:cNvPr id="6" name="Slide Number Placeholder 5">
            <a:extLst>
              <a:ext uri="{FF2B5EF4-FFF2-40B4-BE49-F238E27FC236}">
                <a16:creationId xmlns:a16="http://schemas.microsoft.com/office/drawing/2014/main" id="{A0E5D742-4A6F-CD45-8767-C2D8E3B71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Meiryo UI" panose="020B0604030504040204" pitchFamily="34" charset="-128"/>
                <a:ea typeface="Meiryo UI" panose="020B0604030504040204" pitchFamily="34" charset="-128"/>
              </a:defRPr>
            </a:lvl1pPr>
          </a:lstStyle>
          <a:p>
            <a:fld id="{74FF096E-5E8D-2143-AB0D-7BD8B729B475}" type="slidenum">
              <a:rPr lang="fr-FR" smtClean="0"/>
              <a:pPr/>
              <a:t>‹#›</a:t>
            </a:fld>
            <a:endParaRPr lang="fr-FR" dirty="0"/>
          </a:p>
        </p:txBody>
      </p:sp>
    </p:spTree>
    <p:extLst>
      <p:ext uri="{BB962C8B-B14F-4D97-AF65-F5344CB8AC3E}">
        <p14:creationId xmlns:p14="http://schemas.microsoft.com/office/powerpoint/2010/main" val="108063954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rgbClr val="8DC752"/>
          </a:solidFill>
          <a:latin typeface="Meiryo" panose="020B0604030504040204" pitchFamily="34" charset="-128"/>
          <a:ea typeface="Meiryo" panose="020B0604030504040204"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iryo UI" panose="020B0400000000000000" pitchFamily="34" charset="-128"/>
          <a:ea typeface="Meiryo UI"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iryo UI" panose="020B0400000000000000" pitchFamily="34" charset="-128"/>
          <a:ea typeface="Meiryo UI"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iryo UI" panose="020B0400000000000000" pitchFamily="34" charset="-128"/>
          <a:ea typeface="Meiryo UI"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UI" panose="020B0400000000000000" pitchFamily="34" charset="-128"/>
          <a:ea typeface="Meiryo UI"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UI" panose="020B0400000000000000" pitchFamily="34" charset="-128"/>
          <a:ea typeface="Meiryo UI"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F042CE-22C9-5059-9061-65FC3D120C92}"/>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B64FCC3-4ED9-7C40-992B-524D9160F6DB}"/>
              </a:ext>
            </a:extLst>
          </p:cNvPr>
          <p:cNvSpPr>
            <a:spLocks noGrp="1"/>
          </p:cNvSpPr>
          <p:nvPr>
            <p:ph type="title"/>
          </p:nvPr>
        </p:nvSpPr>
        <p:spPr>
          <a:xfrm>
            <a:off x="838200" y="730467"/>
            <a:ext cx="10515600" cy="1012610"/>
          </a:xfrm>
          <a:prstGeom prst="rect">
            <a:avLst/>
          </a:prstGeom>
        </p:spPr>
        <p:txBody>
          <a:bodyPr vert="horz" lIns="91440" tIns="45720" rIns="91440" bIns="45720" rtlCol="0" anchor="ctr">
            <a:normAutofit/>
          </a:bodyPr>
          <a:lstStyle/>
          <a:p>
            <a:r>
              <a:rPr lang="en-GB" dirty="0"/>
              <a:t>Click to edit Master title style</a:t>
            </a:r>
            <a:endParaRPr lang="fr-FR" dirty="0"/>
          </a:p>
        </p:txBody>
      </p:sp>
      <p:sp>
        <p:nvSpPr>
          <p:cNvPr id="3" name="Text Placeholder 2">
            <a:extLst>
              <a:ext uri="{FF2B5EF4-FFF2-40B4-BE49-F238E27FC236}">
                <a16:creationId xmlns:a16="http://schemas.microsoft.com/office/drawing/2014/main" id="{F15DBC9A-8333-6048-BC05-1594301D1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r-FR" dirty="0"/>
          </a:p>
        </p:txBody>
      </p:sp>
      <p:sp>
        <p:nvSpPr>
          <p:cNvPr id="13" name="Date Placeholder 3">
            <a:extLst>
              <a:ext uri="{FF2B5EF4-FFF2-40B4-BE49-F238E27FC236}">
                <a16:creationId xmlns:a16="http://schemas.microsoft.com/office/drawing/2014/main" id="{9C8A6296-EF44-47DD-91A2-DA8C89B6A9FE}"/>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62492-CE1B-5E4D-88D8-3DF05275B201}" type="datetimeFigureOut">
              <a:rPr lang="fr-FR" sz="1100" b="1" smtClean="0">
                <a:solidFill>
                  <a:schemeClr val="tx1"/>
                </a:solidFill>
                <a:latin typeface="Meiryo UI" panose="020B0604030504040204" pitchFamily="34" charset="-128"/>
                <a:ea typeface="Meiryo UI" panose="020B0604030504040204" pitchFamily="34" charset="-128"/>
              </a:rPr>
              <a:pPr/>
              <a:t>01/07/2024</a:t>
            </a:fld>
            <a:endParaRPr lang="fr-FR" b="1" dirty="0">
              <a:solidFill>
                <a:schemeClr val="tx1"/>
              </a:solidFill>
              <a:latin typeface="Meiryo UI" panose="020B0604030504040204" pitchFamily="34" charset="-128"/>
              <a:ea typeface="Meiryo UI" panose="020B0604030504040204" pitchFamily="34" charset="-128"/>
            </a:endParaRPr>
          </a:p>
        </p:txBody>
      </p:sp>
      <p:sp>
        <p:nvSpPr>
          <p:cNvPr id="14" name="Slide Number Placeholder 5">
            <a:extLst>
              <a:ext uri="{FF2B5EF4-FFF2-40B4-BE49-F238E27FC236}">
                <a16:creationId xmlns:a16="http://schemas.microsoft.com/office/drawing/2014/main" id="{4EB2A92B-F75B-4D00-93E6-F850831FF877}"/>
              </a:ext>
            </a:extLst>
          </p:cNvPr>
          <p:cNvSpPr txBox="1">
            <a:spLocks/>
          </p:cNvSpPr>
          <p:nvPr userDrawn="1"/>
        </p:nvSpPr>
        <p:spPr>
          <a:xfrm>
            <a:off x="5763491" y="6366763"/>
            <a:ext cx="532153"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sz="1100" smtClean="0">
                <a:solidFill>
                  <a:schemeClr val="tx1"/>
                </a:solidFill>
                <a:latin typeface="Meiryo UI" panose="020B0604030504040204" pitchFamily="34" charset="-128"/>
                <a:ea typeface="Meiryo UI" panose="020B0604030504040204" pitchFamily="34" charset="-128"/>
              </a:rPr>
              <a:pPr/>
              <a:t>‹#›</a:t>
            </a:fld>
            <a:endParaRPr lang="fr-FR" sz="1100" dirty="0">
              <a:solidFill>
                <a:schemeClr val="tx1"/>
              </a:solidFill>
              <a:latin typeface="Meiryo UI" panose="020B0604030504040204" pitchFamily="34" charset="-128"/>
              <a:ea typeface="Meiryo UI" panose="020B0604030504040204" pitchFamily="34" charset="-128"/>
            </a:endParaRPr>
          </a:p>
        </p:txBody>
      </p:sp>
      <p:pic>
        <p:nvPicPr>
          <p:cNvPr id="8" name="Picture 7">
            <a:extLst>
              <a:ext uri="{FF2B5EF4-FFF2-40B4-BE49-F238E27FC236}">
                <a16:creationId xmlns:a16="http://schemas.microsoft.com/office/drawing/2014/main" id="{C69A14F9-57FD-629A-3928-F93A1C1021BD}"/>
              </a:ext>
            </a:extLst>
          </p:cNvPr>
          <p:cNvPicPr>
            <a:picLocks noChangeAspect="1"/>
          </p:cNvPicPr>
          <p:nvPr userDrawn="1"/>
        </p:nvPicPr>
        <p:blipFill>
          <a:blip r:embed="rId12"/>
          <a:stretch>
            <a:fillRect/>
          </a:stretch>
        </p:blipFill>
        <p:spPr>
          <a:xfrm>
            <a:off x="838200" y="182525"/>
            <a:ext cx="1761748" cy="358141"/>
          </a:xfrm>
          <a:prstGeom prst="rect">
            <a:avLst/>
          </a:prstGeom>
        </p:spPr>
      </p:pic>
    </p:spTree>
    <p:extLst>
      <p:ext uri="{BB962C8B-B14F-4D97-AF65-F5344CB8AC3E}">
        <p14:creationId xmlns:p14="http://schemas.microsoft.com/office/powerpoint/2010/main" val="3705470292"/>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62" r:id="rId3"/>
    <p:sldLayoutId id="2147483654" r:id="rId4"/>
    <p:sldLayoutId id="2147483655" r:id="rId5"/>
    <p:sldLayoutId id="2147483656" r:id="rId6"/>
    <p:sldLayoutId id="2147483657" r:id="rId7"/>
    <p:sldLayoutId id="2147483658" r:id="rId8"/>
    <p:sldLayoutId id="2147483659" r:id="rId9"/>
  </p:sldLayoutIdLst>
  <p:txStyles>
    <p:titleStyle>
      <a:lvl1pPr algn="l" defTabSz="914400" rtl="0" eaLnBrk="1" latinLnBrk="0" hangingPunct="1">
        <a:lnSpc>
          <a:spcPct val="90000"/>
        </a:lnSpc>
        <a:spcBef>
          <a:spcPct val="0"/>
        </a:spcBef>
        <a:buNone/>
        <a:defRPr sz="4400" kern="1200">
          <a:solidFill>
            <a:srgbClr val="8DC752"/>
          </a:solidFill>
          <a:latin typeface="Meiryo" panose="020B0604030504040204" pitchFamily="34" charset="-128"/>
          <a:ea typeface="Meiryo" panose="020B0604030504040204"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0000"/>
              <a:lumOff val="10000"/>
            </a:schemeClr>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dirty="0"/>
              <a:t>Click to edit Master title style</a:t>
            </a:r>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124712" y="6170490"/>
            <a:ext cx="7276915" cy="457200"/>
          </a:xfrm>
          <a:prstGeom prst="rect">
            <a:avLst/>
          </a:prstGeom>
        </p:spPr>
        <p:txBody>
          <a:bodyPr vert="horz" lIns="109728" tIns="109728" rIns="109728" bIns="91440" rtlCol="0" anchor="ctr"/>
          <a:lstStyle>
            <a:lvl1pPr algn="l">
              <a:defRPr sz="1000" spc="0" baseline="0">
                <a:solidFill>
                  <a:schemeClr val="tx1">
                    <a:lumMod val="75000"/>
                    <a:lumOff val="25000"/>
                  </a:schemeClr>
                </a:solidFill>
                <a:latin typeface="+mj-lt"/>
              </a:defRPr>
            </a:lvl1pPr>
          </a:lstStyle>
          <a:p>
            <a:pPr algn="just"/>
            <a:r>
              <a:rPr lang="en-GB" dirty="0">
                <a:solidFill>
                  <a:srgbClr val="000000"/>
                </a:solidFill>
                <a:ea typeface="Times New Roman" panose="02020603050405020304" pitchFamily="18" charset="0"/>
                <a:cs typeface="Times New Roman" panose="02020603050405020304" pitchFamily="18" charset="0"/>
              </a:rPr>
              <a:t>This project has received funding from the European Union’s Horizon Europe research and innovation programme under grant agreement No. 101060635 (REFOREST). This output reflects only the author’s view and the European Union cannot be held responsible for any use that may be made of the information contained therei</a:t>
            </a:r>
            <a:r>
              <a:rPr lang="en-US" dirty="0">
                <a:solidFill>
                  <a:srgbClr val="000000"/>
                </a:solidFill>
                <a:ea typeface="Times New Roman" panose="02020603050405020304" pitchFamily="18" charset="0"/>
                <a:cs typeface="Times New Roman" panose="02020603050405020304" pitchFamily="18" charset="0"/>
              </a:rPr>
              <a:t>n.</a:t>
            </a:r>
            <a:endParaRPr lang="en-US" dirty="0">
              <a:ea typeface="Century Gothic" panose="020B0502020202020204" pitchFamily="34" charset="0"/>
              <a:cs typeface="Times New Roman" panose="02020603050405020304" pitchFamily="18" charset="0"/>
            </a:endParaRPr>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76716737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Lst>
  <p:hf hdr="0"/>
  <p:txStyles>
    <p:titleStyle>
      <a:lvl1pPr algn="l" defTabSz="914400" rtl="0" eaLnBrk="1" latinLnBrk="0" hangingPunct="1">
        <a:lnSpc>
          <a:spcPct val="130000"/>
        </a:lnSpc>
        <a:spcBef>
          <a:spcPct val="0"/>
        </a:spcBef>
        <a:buNone/>
        <a:defRPr sz="3200" b="1" kern="1200" spc="150" baseline="0">
          <a:solidFill>
            <a:srgbClr val="8DC752"/>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01D5-01B5-DB42-AC53-E526F750E5FF}"/>
              </a:ext>
            </a:extLst>
          </p:cNvPr>
          <p:cNvSpPr>
            <a:spLocks noGrp="1"/>
          </p:cNvSpPr>
          <p:nvPr>
            <p:ph type="ctrTitle"/>
          </p:nvPr>
        </p:nvSpPr>
        <p:spPr>
          <a:xfrm>
            <a:off x="472815" y="2776318"/>
            <a:ext cx="7272153" cy="923544"/>
          </a:xfrm>
        </p:spPr>
        <p:txBody>
          <a:bodyPr>
            <a:noAutofit/>
          </a:bodyPr>
          <a:lstStyle/>
          <a:p>
            <a:r>
              <a:rPr lang="en-GB" sz="4000" u="sng" dirty="0">
                <a:effectLst/>
                <a:latin typeface="Times New Roman" panose="02020603050405020304" pitchFamily="18" charset="0"/>
                <a:ea typeface="Times New Roman" panose="02020603050405020304" pitchFamily="18" charset="0"/>
              </a:rPr>
              <a:t>Agroforestry at the forefront of farming sustainability</a:t>
            </a:r>
            <a:endParaRPr lang="fr-FR" sz="4000" u="sng" dirty="0" err="1"/>
          </a:p>
        </p:txBody>
      </p:sp>
      <p:sp>
        <p:nvSpPr>
          <p:cNvPr id="3" name="Subtitle 2">
            <a:extLst>
              <a:ext uri="{FF2B5EF4-FFF2-40B4-BE49-F238E27FC236}">
                <a16:creationId xmlns:a16="http://schemas.microsoft.com/office/drawing/2014/main" id="{7B61CF4D-9E7D-C94D-9057-821CD7504B9C}"/>
              </a:ext>
            </a:extLst>
          </p:cNvPr>
          <p:cNvSpPr>
            <a:spLocks noGrp="1"/>
          </p:cNvSpPr>
          <p:nvPr>
            <p:ph type="subTitle" idx="1"/>
          </p:nvPr>
        </p:nvSpPr>
        <p:spPr>
          <a:xfrm>
            <a:off x="472815" y="4049678"/>
            <a:ext cx="9144000" cy="1655762"/>
          </a:xfrm>
        </p:spPr>
        <p:txBody>
          <a:bodyPr/>
          <a:lstStyle/>
          <a:p>
            <a:r>
              <a:rPr lang="fr-FR" dirty="0"/>
              <a:t>Martin Lukac, lukacm@fld.czu.cz</a:t>
            </a:r>
          </a:p>
        </p:txBody>
      </p:sp>
    </p:spTree>
    <p:extLst>
      <p:ext uri="{BB962C8B-B14F-4D97-AF65-F5344CB8AC3E}">
        <p14:creationId xmlns:p14="http://schemas.microsoft.com/office/powerpoint/2010/main" val="911870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656702" y="561791"/>
            <a:ext cx="7134415" cy="818959"/>
          </a:xfrm>
        </p:spPr>
        <p:txBody>
          <a:bodyPr anchor="b">
            <a:noAutofit/>
          </a:bodyPr>
          <a:lstStyle/>
          <a:p>
            <a:r>
              <a:rPr lang="en-US" sz="4400" dirty="0"/>
              <a:t>Agroforestry</a:t>
            </a:r>
          </a:p>
        </p:txBody>
      </p:sp>
      <p:sp>
        <p:nvSpPr>
          <p:cNvPr id="3" name="Content Placeholder 2">
            <a:extLst>
              <a:ext uri="{FF2B5EF4-FFF2-40B4-BE49-F238E27FC236}">
                <a16:creationId xmlns:a16="http://schemas.microsoft.com/office/drawing/2014/main" id="{69CF77C5-9F6B-451C-B03D-A5E55E0DAC90}"/>
              </a:ext>
            </a:extLst>
          </p:cNvPr>
          <p:cNvSpPr>
            <a:spLocks noGrp="1"/>
          </p:cNvSpPr>
          <p:nvPr>
            <p:ph idx="1"/>
          </p:nvPr>
        </p:nvSpPr>
        <p:spPr>
          <a:xfrm>
            <a:off x="381817" y="1549700"/>
            <a:ext cx="6302447" cy="3560169"/>
          </a:xfrm>
        </p:spPr>
        <p:txBody>
          <a:bodyPr>
            <a:noAutofit/>
          </a:bodyPr>
          <a:lstStyle/>
          <a:p>
            <a:pPr marL="342900" indent="-342900">
              <a:buFont typeface="Arial" panose="020B0604020202020204" pitchFamily="34" charset="0"/>
              <a:buChar char="•"/>
            </a:pPr>
            <a:r>
              <a:rPr lang="en-US" sz="2400" dirty="0"/>
              <a:t>Medieval agricultural system, possible older</a:t>
            </a:r>
          </a:p>
          <a:p>
            <a:pPr marL="342900" indent="-342900">
              <a:buFont typeface="Arial" panose="020B0604020202020204" pitchFamily="34" charset="0"/>
              <a:buChar char="•"/>
            </a:pPr>
            <a:r>
              <a:rPr lang="en-US" sz="2400" b="1" dirty="0"/>
              <a:t>Integration of woody vegetation with crops and animals</a:t>
            </a:r>
          </a:p>
          <a:p>
            <a:pPr marL="342900" indent="-342900">
              <a:buFont typeface="Arial" panose="020B0604020202020204" pitchFamily="34" charset="0"/>
              <a:buChar char="•"/>
            </a:pPr>
            <a:r>
              <a:rPr lang="en-US" sz="2400" dirty="0"/>
              <a:t>A stable system producing a range of outputs</a:t>
            </a:r>
          </a:p>
          <a:p>
            <a:pPr marL="342900" indent="-342900">
              <a:buFont typeface="Arial" panose="020B0604020202020204" pitchFamily="34" charset="0"/>
              <a:buChar char="•"/>
            </a:pPr>
            <a:r>
              <a:rPr lang="en-US" sz="2400" dirty="0"/>
              <a:t>Made less attractive by </a:t>
            </a:r>
            <a:r>
              <a:rPr lang="en-US" sz="2400" dirty="0" err="1"/>
              <a:t>industrialisation</a:t>
            </a:r>
            <a:r>
              <a:rPr lang="en-US" sz="2400" dirty="0"/>
              <a:t> of agriculture</a:t>
            </a:r>
          </a:p>
        </p:txBody>
      </p:sp>
      <p:pic>
        <p:nvPicPr>
          <p:cNvPr id="21" name="Picture Placeholder 20" descr="A picture containing green, plant, lush&#10;&#10;Description automatically generated">
            <a:extLst>
              <a:ext uri="{FF2B5EF4-FFF2-40B4-BE49-F238E27FC236}">
                <a16:creationId xmlns:a16="http://schemas.microsoft.com/office/drawing/2014/main" id="{3DBC1EA4-CEC0-4946-B147-DB5F70AB5C6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4972" r="4972"/>
          <a:stretch/>
        </p:blipFill>
        <p:spPr>
          <a:xfrm>
            <a:off x="8897970" y="0"/>
            <a:ext cx="3293877" cy="2743212"/>
          </a:xfrm>
        </p:spPr>
      </p:pic>
      <p:pic>
        <p:nvPicPr>
          <p:cNvPr id="16" name="Picture Placeholder 15" descr="A dirt road with trees on either side of it&#10;&#10;Description automatically generated">
            <a:extLst>
              <a:ext uri="{FF2B5EF4-FFF2-40B4-BE49-F238E27FC236}">
                <a16:creationId xmlns:a16="http://schemas.microsoft.com/office/drawing/2014/main" id="{3CB8AD46-F0A9-4BC7-9654-CFD400CE1206}"/>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4"/>
          <a:srcRect t="10024" b="10024"/>
          <a:stretch/>
        </p:blipFill>
        <p:spPr>
          <a:xfrm>
            <a:off x="6381961" y="3374037"/>
            <a:ext cx="5810040" cy="3483963"/>
          </a:xfrm>
        </p:spPr>
      </p:pic>
      <p:sp>
        <p:nvSpPr>
          <p:cNvPr id="6" name="Slide Number Placeholder 5">
            <a:extLst>
              <a:ext uri="{FF2B5EF4-FFF2-40B4-BE49-F238E27FC236}">
                <a16:creationId xmlns:a16="http://schemas.microsoft.com/office/drawing/2014/main" id="{7F44664F-D996-450A-B049-CB96E8089DB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Meiry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a:ea typeface="+mn-ea"/>
              <a:cs typeface="+mn-cs"/>
            </a:endParaRPr>
          </a:p>
        </p:txBody>
      </p:sp>
      <p:sp>
        <p:nvSpPr>
          <p:cNvPr id="4" name="Title 2">
            <a:extLst>
              <a:ext uri="{FF2B5EF4-FFF2-40B4-BE49-F238E27FC236}">
                <a16:creationId xmlns:a16="http://schemas.microsoft.com/office/drawing/2014/main" id="{A6581483-22CA-9A3D-552B-3AF48522FD40}"/>
              </a:ext>
            </a:extLst>
          </p:cNvPr>
          <p:cNvSpPr txBox="1">
            <a:spLocks/>
          </p:cNvSpPr>
          <p:nvPr/>
        </p:nvSpPr>
        <p:spPr>
          <a:xfrm>
            <a:off x="10044686" y="6337750"/>
            <a:ext cx="3895767" cy="583300"/>
          </a:xfrm>
          <a:prstGeom prst="rect">
            <a:avLst/>
          </a:prstGeom>
        </p:spPr>
        <p:txBody>
          <a:bodyPr vert="horz" lIns="109728" tIns="109728" rIns="109728" bIns="91440" rtlCol="0" anchor="b">
            <a:noAutofit/>
          </a:bodyPr>
          <a:lstStyle>
            <a:lvl1pPr algn="l" defTabSz="914400" rtl="0" eaLnBrk="1" latinLnBrk="0" hangingPunct="1">
              <a:lnSpc>
                <a:spcPct val="130000"/>
              </a:lnSpc>
              <a:spcBef>
                <a:spcPct val="0"/>
              </a:spcBef>
              <a:buNone/>
              <a:defRPr sz="6000" b="1" kern="1200" spc="0" baseline="0">
                <a:solidFill>
                  <a:srgbClr val="8DC752"/>
                </a:solidFill>
                <a:latin typeface="+mj-lt"/>
                <a:ea typeface="+mj-ea"/>
                <a:cs typeface="+mj-cs"/>
              </a:defRPr>
            </a:lvl1pPr>
          </a:lstStyle>
          <a:p>
            <a:r>
              <a:rPr lang="en-GB" sz="1800" dirty="0">
                <a:solidFill>
                  <a:schemeClr val="bg1"/>
                </a:solidFill>
                <a:effectLst>
                  <a:outerShdw blurRad="38100" dist="38100" dir="2700000" algn="tl">
                    <a:srgbClr val="000000">
                      <a:alpha val="43137"/>
                    </a:srgbClr>
                  </a:outerShdw>
                </a:effectLst>
              </a:rPr>
              <a:t>agroreforest.eu</a:t>
            </a:r>
          </a:p>
        </p:txBody>
      </p:sp>
    </p:spTree>
    <p:extLst>
      <p:ext uri="{BB962C8B-B14F-4D97-AF65-F5344CB8AC3E}">
        <p14:creationId xmlns:p14="http://schemas.microsoft.com/office/powerpoint/2010/main" val="3643144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grass, outdoor, tree, sky&#10;&#10;Description automatically generated">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0562" r="10562"/>
          <a:stretch/>
        </p:blipFill>
        <p:spPr>
          <a:xfrm>
            <a:off x="4979586" y="0"/>
            <a:ext cx="7212414" cy="6858000"/>
          </a:xfrm>
        </p:spPr>
      </p:pic>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252454" y="-1396932"/>
            <a:ext cx="5274860" cy="3066706"/>
          </a:xfrm>
        </p:spPr>
        <p:txBody>
          <a:bodyPr anchor="b">
            <a:normAutofit/>
          </a:bodyPr>
          <a:lstStyle/>
          <a:p>
            <a:r>
              <a:rPr lang="en-US" sz="4400" dirty="0" err="1"/>
              <a:t>ReForest</a:t>
            </a:r>
            <a:endParaRPr lang="en-US" sz="4400" dirty="0"/>
          </a:p>
        </p:txBody>
      </p:sp>
      <p:sp>
        <p:nvSpPr>
          <p:cNvPr id="3" name="Subtitle 2">
            <a:extLst>
              <a:ext uri="{FF2B5EF4-FFF2-40B4-BE49-F238E27FC236}">
                <a16:creationId xmlns:a16="http://schemas.microsoft.com/office/drawing/2014/main" id="{CE24BAAE-F3C2-4167-8E55-3D4A3B8F9FD0}"/>
              </a:ext>
            </a:extLst>
          </p:cNvPr>
          <p:cNvSpPr>
            <a:spLocks noGrp="1"/>
          </p:cNvSpPr>
          <p:nvPr>
            <p:ph type="subTitle" idx="1"/>
          </p:nvPr>
        </p:nvSpPr>
        <p:spPr>
          <a:xfrm>
            <a:off x="252454" y="1845378"/>
            <a:ext cx="6793992" cy="1912806"/>
          </a:xfrm>
        </p:spPr>
        <p:txBody>
          <a:bodyPr anchor="t">
            <a:noAutofit/>
          </a:bodyPr>
          <a:lstStyle/>
          <a:p>
            <a:r>
              <a:rPr lang="en-US" sz="2400" dirty="0"/>
              <a:t>We aim to make agroforestry one of the more attractive agricultural systems in Europe.</a:t>
            </a:r>
          </a:p>
          <a:p>
            <a:r>
              <a:rPr lang="en-US" sz="2400" dirty="0"/>
              <a:t>Agroforestry delivers food, and many other environmental outcomes on top – </a:t>
            </a:r>
            <a:r>
              <a:rPr lang="en-US" sz="2400" b="1" dirty="0"/>
              <a:t>so why is everybody not doing it</a:t>
            </a:r>
            <a:r>
              <a:rPr lang="en-US" sz="2400" dirty="0"/>
              <a:t>?</a:t>
            </a:r>
          </a:p>
        </p:txBody>
      </p:sp>
      <p:sp>
        <p:nvSpPr>
          <p:cNvPr id="4" name="Title 2">
            <a:extLst>
              <a:ext uri="{FF2B5EF4-FFF2-40B4-BE49-F238E27FC236}">
                <a16:creationId xmlns:a16="http://schemas.microsoft.com/office/drawing/2014/main" id="{5EED66E7-9D79-9029-A3F6-8ECBA1AC7569}"/>
              </a:ext>
            </a:extLst>
          </p:cNvPr>
          <p:cNvSpPr txBox="1">
            <a:spLocks/>
          </p:cNvSpPr>
          <p:nvPr/>
        </p:nvSpPr>
        <p:spPr>
          <a:xfrm>
            <a:off x="10044686" y="6337750"/>
            <a:ext cx="3895767" cy="583300"/>
          </a:xfrm>
          <a:prstGeom prst="rect">
            <a:avLst/>
          </a:prstGeom>
        </p:spPr>
        <p:txBody>
          <a:bodyPr vert="horz" lIns="109728" tIns="109728" rIns="109728" bIns="91440" rtlCol="0" anchor="b">
            <a:noAutofit/>
          </a:bodyPr>
          <a:lstStyle>
            <a:lvl1pPr algn="l" defTabSz="914400" rtl="0" eaLnBrk="1" latinLnBrk="0" hangingPunct="1">
              <a:lnSpc>
                <a:spcPct val="130000"/>
              </a:lnSpc>
              <a:spcBef>
                <a:spcPct val="0"/>
              </a:spcBef>
              <a:buNone/>
              <a:defRPr sz="6000" b="1" kern="1200" spc="0" baseline="0">
                <a:solidFill>
                  <a:srgbClr val="8DC752"/>
                </a:solidFill>
                <a:latin typeface="+mj-lt"/>
                <a:ea typeface="+mj-ea"/>
                <a:cs typeface="+mj-cs"/>
              </a:defRPr>
            </a:lvl1pPr>
          </a:lstStyle>
          <a:p>
            <a:r>
              <a:rPr lang="en-GB" sz="1800" dirty="0">
                <a:solidFill>
                  <a:schemeClr val="bg1"/>
                </a:solidFill>
                <a:effectLst>
                  <a:outerShdw blurRad="38100" dist="38100" dir="2700000" algn="tl">
                    <a:srgbClr val="000000">
                      <a:alpha val="43137"/>
                    </a:srgbClr>
                  </a:outerShdw>
                </a:effectLst>
              </a:rPr>
              <a:t>agroreforest.eu</a:t>
            </a:r>
          </a:p>
        </p:txBody>
      </p:sp>
    </p:spTree>
    <p:extLst>
      <p:ext uri="{BB962C8B-B14F-4D97-AF65-F5344CB8AC3E}">
        <p14:creationId xmlns:p14="http://schemas.microsoft.com/office/powerpoint/2010/main" val="3789343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fence post with a fence post in the middle of a field&#10;&#10;Description automatically generated">
            <a:extLst>
              <a:ext uri="{FF2B5EF4-FFF2-40B4-BE49-F238E27FC236}">
                <a16:creationId xmlns:a16="http://schemas.microsoft.com/office/drawing/2014/main" id="{7FDD68C2-7C25-D226-8B2D-83F43B3D47DD}"/>
              </a:ext>
            </a:extLst>
          </p:cNvPr>
          <p:cNvPicPr>
            <a:picLocks noGrp="1" noChangeAspect="1"/>
          </p:cNvPicPr>
          <p:nvPr>
            <p:ph type="pic" sz="quarter" idx="14"/>
          </p:nvPr>
        </p:nvPicPr>
        <p:blipFill>
          <a:blip r:embed="rId3"/>
          <a:srcRect l="26339" r="26339"/>
          <a:stretch>
            <a:fillRect/>
          </a:stretch>
        </p:blipFill>
        <p:spPr/>
      </p:pic>
      <p:sp>
        <p:nvSpPr>
          <p:cNvPr id="4" name="Subtitle 3">
            <a:extLst>
              <a:ext uri="{FF2B5EF4-FFF2-40B4-BE49-F238E27FC236}">
                <a16:creationId xmlns:a16="http://schemas.microsoft.com/office/drawing/2014/main" id="{0DC0BC66-4B21-C901-9CBB-7A990D96FCA9}"/>
              </a:ext>
            </a:extLst>
          </p:cNvPr>
          <p:cNvSpPr>
            <a:spLocks noGrp="1"/>
          </p:cNvSpPr>
          <p:nvPr>
            <p:ph type="subTitle" idx="1"/>
          </p:nvPr>
        </p:nvSpPr>
        <p:spPr>
          <a:xfrm>
            <a:off x="252454" y="1779502"/>
            <a:ext cx="6766560" cy="4667018"/>
          </a:xfrm>
        </p:spPr>
        <p:txBody>
          <a:bodyPr>
            <a:normAutofit/>
          </a:bodyPr>
          <a:lstStyle/>
          <a:p>
            <a:pPr marL="342900" indent="-342900">
              <a:buFont typeface="Arial" panose="020B0604020202020204" pitchFamily="34" charset="0"/>
              <a:buChar char="•"/>
            </a:pPr>
            <a:r>
              <a:rPr lang="en-US" sz="2400" dirty="0"/>
              <a:t>Lack of understanding of AF systems by actors </a:t>
            </a:r>
          </a:p>
          <a:p>
            <a:pPr marL="342900" indent="-342900">
              <a:buFont typeface="Arial" panose="020B0604020202020204" pitchFamily="34" charset="0"/>
              <a:buChar char="•"/>
            </a:pPr>
            <a:r>
              <a:rPr lang="en-US" sz="2400" dirty="0"/>
              <a:t>Lack of innovation and development of AF systems</a:t>
            </a:r>
          </a:p>
          <a:p>
            <a:pPr marL="342900" indent="-342900">
              <a:buFont typeface="Arial" panose="020B0604020202020204" pitchFamily="34" charset="0"/>
              <a:buChar char="•"/>
            </a:pPr>
            <a:r>
              <a:rPr lang="en-US" sz="2400" dirty="0"/>
              <a:t>Few financial models specific to AF </a:t>
            </a:r>
          </a:p>
          <a:p>
            <a:pPr marL="342900" indent="-342900">
              <a:buFont typeface="Arial" panose="020B0604020202020204" pitchFamily="34" charset="0"/>
              <a:buChar char="•"/>
            </a:pPr>
            <a:endParaRPr lang="en-US" sz="2400" dirty="0"/>
          </a:p>
          <a:p>
            <a:endParaRPr lang="en-GB" sz="2400" dirty="0"/>
          </a:p>
        </p:txBody>
      </p:sp>
      <p:sp>
        <p:nvSpPr>
          <p:cNvPr id="2" name="Title 1">
            <a:extLst>
              <a:ext uri="{FF2B5EF4-FFF2-40B4-BE49-F238E27FC236}">
                <a16:creationId xmlns:a16="http://schemas.microsoft.com/office/drawing/2014/main" id="{5E779E08-9E01-017F-9186-E25844F4130F}"/>
              </a:ext>
            </a:extLst>
          </p:cNvPr>
          <p:cNvSpPr>
            <a:spLocks noGrp="1"/>
          </p:cNvSpPr>
          <p:nvPr>
            <p:ph type="ctrTitle"/>
          </p:nvPr>
        </p:nvSpPr>
        <p:spPr>
          <a:xfrm>
            <a:off x="252454" y="-1396932"/>
            <a:ext cx="5274860" cy="3066706"/>
          </a:xfrm>
        </p:spPr>
        <p:txBody>
          <a:bodyPr anchor="b">
            <a:normAutofit/>
          </a:bodyPr>
          <a:lstStyle/>
          <a:p>
            <a:r>
              <a:rPr lang="en-US" sz="4400" dirty="0"/>
              <a:t>Barriers</a:t>
            </a:r>
          </a:p>
        </p:txBody>
      </p:sp>
      <p:sp>
        <p:nvSpPr>
          <p:cNvPr id="3" name="Title 2">
            <a:extLst>
              <a:ext uri="{FF2B5EF4-FFF2-40B4-BE49-F238E27FC236}">
                <a16:creationId xmlns:a16="http://schemas.microsoft.com/office/drawing/2014/main" id="{6CB9AD2D-0295-49C8-624A-8D7697B690B3}"/>
              </a:ext>
            </a:extLst>
          </p:cNvPr>
          <p:cNvSpPr txBox="1">
            <a:spLocks/>
          </p:cNvSpPr>
          <p:nvPr/>
        </p:nvSpPr>
        <p:spPr>
          <a:xfrm>
            <a:off x="10044686" y="6337750"/>
            <a:ext cx="3895767" cy="583300"/>
          </a:xfrm>
          <a:prstGeom prst="rect">
            <a:avLst/>
          </a:prstGeom>
        </p:spPr>
        <p:txBody>
          <a:bodyPr vert="horz" lIns="109728" tIns="109728" rIns="109728" bIns="91440" rtlCol="0" anchor="b">
            <a:noAutofit/>
          </a:bodyPr>
          <a:lstStyle>
            <a:lvl1pPr algn="l" defTabSz="914400" rtl="0" eaLnBrk="1" latinLnBrk="0" hangingPunct="1">
              <a:lnSpc>
                <a:spcPct val="130000"/>
              </a:lnSpc>
              <a:spcBef>
                <a:spcPct val="0"/>
              </a:spcBef>
              <a:buNone/>
              <a:defRPr sz="6000" b="1" kern="1200" spc="0" baseline="0">
                <a:solidFill>
                  <a:srgbClr val="8DC752"/>
                </a:solidFill>
                <a:latin typeface="+mj-lt"/>
                <a:ea typeface="+mj-ea"/>
                <a:cs typeface="+mj-cs"/>
              </a:defRPr>
            </a:lvl1pPr>
          </a:lstStyle>
          <a:p>
            <a:r>
              <a:rPr lang="en-GB" sz="1800" dirty="0">
                <a:solidFill>
                  <a:schemeClr val="bg1"/>
                </a:solidFill>
                <a:effectLst>
                  <a:outerShdw blurRad="38100" dist="38100" dir="2700000" algn="tl">
                    <a:srgbClr val="000000">
                      <a:alpha val="43137"/>
                    </a:srgbClr>
                  </a:outerShdw>
                </a:effectLst>
              </a:rPr>
              <a:t>agroreforest.eu</a:t>
            </a:r>
          </a:p>
        </p:txBody>
      </p:sp>
    </p:spTree>
    <p:extLst>
      <p:ext uri="{BB962C8B-B14F-4D97-AF65-F5344CB8AC3E}">
        <p14:creationId xmlns:p14="http://schemas.microsoft.com/office/powerpoint/2010/main" val="758418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picture containing green, plant, lush&#10;&#10;Description automatically generated">
            <a:extLst>
              <a:ext uri="{FF2B5EF4-FFF2-40B4-BE49-F238E27FC236}">
                <a16:creationId xmlns:a16="http://schemas.microsoft.com/office/drawing/2014/main" id="{3DBC1EA4-CEC0-4946-B147-DB5F70AB5C6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4972" r="4972"/>
          <a:stretch/>
        </p:blipFill>
        <p:spPr>
          <a:xfrm>
            <a:off x="8897970" y="0"/>
            <a:ext cx="3293877" cy="2743212"/>
          </a:xfrm>
        </p:spPr>
      </p:pic>
      <p:pic>
        <p:nvPicPr>
          <p:cNvPr id="16" name="Picture Placeholder 15" descr="A dirt road with trees on either side of it&#10;&#10;Description automatically generated">
            <a:extLst>
              <a:ext uri="{FF2B5EF4-FFF2-40B4-BE49-F238E27FC236}">
                <a16:creationId xmlns:a16="http://schemas.microsoft.com/office/drawing/2014/main" id="{3CB8AD46-F0A9-4BC7-9654-CFD400CE1206}"/>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4"/>
          <a:srcRect t="10024" b="10024"/>
          <a:stretch/>
        </p:blipFill>
        <p:spPr>
          <a:xfrm>
            <a:off x="6381961" y="3374037"/>
            <a:ext cx="5810040" cy="3483963"/>
          </a:xfrm>
        </p:spPr>
      </p:pic>
      <p:sp>
        <p:nvSpPr>
          <p:cNvPr id="6" name="Slide Number Placeholder 5">
            <a:extLst>
              <a:ext uri="{FF2B5EF4-FFF2-40B4-BE49-F238E27FC236}">
                <a16:creationId xmlns:a16="http://schemas.microsoft.com/office/drawing/2014/main" id="{7F44664F-D996-450A-B049-CB96E8089DB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EF9944-A4F6-4C59-AEBD-678D6480B8EA}" type="slidenum">
              <a:rPr kumimoji="0" lang="en-US" sz="16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Meiry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a:ea typeface="+mn-ea"/>
              <a:cs typeface="+mn-cs"/>
            </a:endParaRPr>
          </a:p>
        </p:txBody>
      </p:sp>
      <p:sp>
        <p:nvSpPr>
          <p:cNvPr id="7" name="Title 2">
            <a:extLst>
              <a:ext uri="{FF2B5EF4-FFF2-40B4-BE49-F238E27FC236}">
                <a16:creationId xmlns:a16="http://schemas.microsoft.com/office/drawing/2014/main" id="{8EC81353-D5BA-5C55-EA6B-A06BC243055E}"/>
              </a:ext>
            </a:extLst>
          </p:cNvPr>
          <p:cNvSpPr txBox="1">
            <a:spLocks/>
          </p:cNvSpPr>
          <p:nvPr/>
        </p:nvSpPr>
        <p:spPr>
          <a:xfrm>
            <a:off x="10044686" y="6337750"/>
            <a:ext cx="3895767" cy="583300"/>
          </a:xfrm>
          <a:prstGeom prst="rect">
            <a:avLst/>
          </a:prstGeom>
        </p:spPr>
        <p:txBody>
          <a:bodyPr vert="horz" lIns="109728" tIns="109728" rIns="109728" bIns="91440" rtlCol="0" anchor="b">
            <a:noAutofit/>
          </a:bodyPr>
          <a:lstStyle>
            <a:lvl1pPr algn="l" defTabSz="914400" rtl="0" eaLnBrk="1" latinLnBrk="0" hangingPunct="1">
              <a:lnSpc>
                <a:spcPct val="130000"/>
              </a:lnSpc>
              <a:spcBef>
                <a:spcPct val="0"/>
              </a:spcBef>
              <a:buNone/>
              <a:defRPr sz="6000" b="1" kern="1200" spc="0" baseline="0">
                <a:solidFill>
                  <a:srgbClr val="8DC752"/>
                </a:solidFill>
                <a:latin typeface="+mj-lt"/>
                <a:ea typeface="+mj-ea"/>
                <a:cs typeface="+mj-cs"/>
              </a:defRPr>
            </a:lvl1pPr>
          </a:lstStyle>
          <a:p>
            <a:r>
              <a:rPr lang="en-GB" sz="1800" dirty="0">
                <a:solidFill>
                  <a:schemeClr val="bg1"/>
                </a:solidFill>
                <a:effectLst>
                  <a:outerShdw blurRad="38100" dist="38100" dir="2700000" algn="tl">
                    <a:srgbClr val="000000">
                      <a:alpha val="43137"/>
                    </a:srgbClr>
                  </a:outerShdw>
                </a:effectLst>
              </a:rPr>
              <a:t>agroreforest.eu</a:t>
            </a:r>
          </a:p>
        </p:txBody>
      </p:sp>
      <p:pic>
        <p:nvPicPr>
          <p:cNvPr id="9" name="Picture 8">
            <a:extLst>
              <a:ext uri="{FF2B5EF4-FFF2-40B4-BE49-F238E27FC236}">
                <a16:creationId xmlns:a16="http://schemas.microsoft.com/office/drawing/2014/main" id="{DE698D5E-AD00-1331-A7B5-6A95AB9FB401}"/>
              </a:ext>
            </a:extLst>
          </p:cNvPr>
          <p:cNvPicPr>
            <a:picLocks noChangeAspect="1"/>
          </p:cNvPicPr>
          <p:nvPr/>
        </p:nvPicPr>
        <p:blipFill>
          <a:blip r:embed="rId5"/>
          <a:stretch>
            <a:fillRect/>
          </a:stretch>
        </p:blipFill>
        <p:spPr>
          <a:xfrm>
            <a:off x="404151" y="1151290"/>
            <a:ext cx="9198362" cy="5706710"/>
          </a:xfrm>
          <a:prstGeom prst="rect">
            <a:avLst/>
          </a:prstGeom>
        </p:spPr>
      </p:pic>
      <p:sp>
        <p:nvSpPr>
          <p:cNvPr id="2" name="Title 1">
            <a:extLst>
              <a:ext uri="{FF2B5EF4-FFF2-40B4-BE49-F238E27FC236}">
                <a16:creationId xmlns:a16="http://schemas.microsoft.com/office/drawing/2014/main" id="{9C7DDDA2-B7CA-E0A9-B8CF-F75EE022CAB5}"/>
              </a:ext>
            </a:extLst>
          </p:cNvPr>
          <p:cNvSpPr txBox="1">
            <a:spLocks/>
          </p:cNvSpPr>
          <p:nvPr/>
        </p:nvSpPr>
        <p:spPr>
          <a:xfrm>
            <a:off x="252454" y="-2000436"/>
            <a:ext cx="7547378" cy="3066706"/>
          </a:xfrm>
          <a:prstGeom prst="rect">
            <a:avLst/>
          </a:prstGeom>
        </p:spPr>
        <p:txBody>
          <a:bodyPr vert="horz" lIns="109728" tIns="109728" rIns="109728" bIns="91440" rtlCol="0" anchor="b">
            <a:normAutofit/>
          </a:bodyPr>
          <a:lstStyle>
            <a:lvl1pPr algn="l" defTabSz="914400" rtl="0" eaLnBrk="1" latinLnBrk="0" hangingPunct="1">
              <a:lnSpc>
                <a:spcPct val="130000"/>
              </a:lnSpc>
              <a:spcBef>
                <a:spcPct val="0"/>
              </a:spcBef>
              <a:buNone/>
              <a:defRPr sz="3200" b="1" kern="1200" spc="150" baseline="0">
                <a:solidFill>
                  <a:srgbClr val="8DC752"/>
                </a:solidFill>
                <a:latin typeface="+mj-lt"/>
                <a:ea typeface="+mj-ea"/>
                <a:cs typeface="+mj-cs"/>
              </a:defRPr>
            </a:lvl1pPr>
          </a:lstStyle>
          <a:p>
            <a:r>
              <a:rPr lang="en-US" sz="4400" dirty="0"/>
              <a:t>ReForest platform</a:t>
            </a:r>
          </a:p>
        </p:txBody>
      </p:sp>
    </p:spTree>
    <p:extLst>
      <p:ext uri="{BB962C8B-B14F-4D97-AF65-F5344CB8AC3E}">
        <p14:creationId xmlns:p14="http://schemas.microsoft.com/office/powerpoint/2010/main" val="1210790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F0E00C3-4613-415F-BE3A-78FBAD90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495175" cy="6858000"/>
          </a:xfrm>
          <a:custGeom>
            <a:avLst/>
            <a:gdLst>
              <a:gd name="connsiteX0" fmla="*/ 0 w 10495175"/>
              <a:gd name="connsiteY0" fmla="*/ 0 h 6858000"/>
              <a:gd name="connsiteX1" fmla="*/ 5289224 w 10495175"/>
              <a:gd name="connsiteY1" fmla="*/ 0 h 6858000"/>
              <a:gd name="connsiteX2" fmla="*/ 6736007 w 10495175"/>
              <a:gd name="connsiteY2" fmla="*/ 0 h 6858000"/>
              <a:gd name="connsiteX3" fmla="*/ 6998753 w 10495175"/>
              <a:gd name="connsiteY3" fmla="*/ 0 h 6858000"/>
              <a:gd name="connsiteX4" fmla="*/ 7778919 w 10495175"/>
              <a:gd name="connsiteY4" fmla="*/ 0 h 6858000"/>
              <a:gd name="connsiteX5" fmla="*/ 8872152 w 10495175"/>
              <a:gd name="connsiteY5" fmla="*/ 0 h 6858000"/>
              <a:gd name="connsiteX6" fmla="*/ 8894276 w 10495175"/>
              <a:gd name="connsiteY6" fmla="*/ 14997 h 6858000"/>
              <a:gd name="connsiteX7" fmla="*/ 10495175 w 10495175"/>
              <a:gd name="connsiteY7" fmla="*/ 3621656 h 6858000"/>
              <a:gd name="connsiteX8" fmla="*/ 8620825 w 10495175"/>
              <a:gd name="connsiteY8" fmla="*/ 6374814 h 6858000"/>
              <a:gd name="connsiteX9" fmla="*/ 8104177 w 10495175"/>
              <a:gd name="connsiteY9" fmla="*/ 6780599 h 6858000"/>
              <a:gd name="connsiteX10" fmla="*/ 7992421 w 10495175"/>
              <a:gd name="connsiteY10" fmla="*/ 6858000 h 6858000"/>
              <a:gd name="connsiteX11" fmla="*/ 7778919 w 10495175"/>
              <a:gd name="connsiteY11" fmla="*/ 6858000 h 6858000"/>
              <a:gd name="connsiteX12" fmla="*/ 6998753 w 10495175"/>
              <a:gd name="connsiteY12" fmla="*/ 6858000 h 6858000"/>
              <a:gd name="connsiteX13" fmla="*/ 6736007 w 10495175"/>
              <a:gd name="connsiteY13" fmla="*/ 6858000 h 6858000"/>
              <a:gd name="connsiteX14" fmla="*/ 5289224 w 10495175"/>
              <a:gd name="connsiteY14" fmla="*/ 6858000 h 6858000"/>
              <a:gd name="connsiteX15" fmla="*/ 0 w 10495175"/>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5175" h="6858000">
                <a:moveTo>
                  <a:pt x="0" y="0"/>
                </a:moveTo>
                <a:lnTo>
                  <a:pt x="5289224" y="0"/>
                </a:lnTo>
                <a:lnTo>
                  <a:pt x="6736007" y="0"/>
                </a:lnTo>
                <a:lnTo>
                  <a:pt x="6998753" y="0"/>
                </a:lnTo>
                <a:lnTo>
                  <a:pt x="7778919" y="0"/>
                </a:lnTo>
                <a:lnTo>
                  <a:pt x="8872152" y="0"/>
                </a:lnTo>
                <a:lnTo>
                  <a:pt x="8894276" y="14997"/>
                </a:lnTo>
                <a:cubicBezTo>
                  <a:pt x="9921439" y="754641"/>
                  <a:pt x="10495175" y="2093192"/>
                  <a:pt x="10495175" y="3621656"/>
                </a:cubicBezTo>
                <a:cubicBezTo>
                  <a:pt x="10495175" y="4969131"/>
                  <a:pt x="9566450" y="5602839"/>
                  <a:pt x="8620825" y="6374814"/>
                </a:cubicBezTo>
                <a:cubicBezTo>
                  <a:pt x="8448622" y="6515397"/>
                  <a:pt x="8277995" y="6653108"/>
                  <a:pt x="8104177" y="6780599"/>
                </a:cubicBezTo>
                <a:lnTo>
                  <a:pt x="7992421" y="6858000"/>
                </a:lnTo>
                <a:lnTo>
                  <a:pt x="7778919" y="6858000"/>
                </a:lnTo>
                <a:lnTo>
                  <a:pt x="6998753" y="6858000"/>
                </a:lnTo>
                <a:lnTo>
                  <a:pt x="6736007" y="6858000"/>
                </a:lnTo>
                <a:lnTo>
                  <a:pt x="5289224"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802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5964"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FA21F802-0CC8-4B02-AB93-9631AE833DBE}"/>
              </a:ext>
            </a:extLst>
          </p:cNvPr>
          <p:cNvPicPr>
            <a:picLocks noChangeAspect="1"/>
          </p:cNvPicPr>
          <p:nvPr/>
        </p:nvPicPr>
        <p:blipFill rotWithShape="1">
          <a:blip r:embed="rId3"/>
          <a:srcRect l="9161" r="6412"/>
          <a:stretch/>
        </p:blipFill>
        <p:spPr>
          <a:xfrm>
            <a:off x="0" y="10"/>
            <a:ext cx="10293244" cy="6857990"/>
          </a:xfrm>
          <a:custGeom>
            <a:avLst/>
            <a:gdLst/>
            <a:ahLst/>
            <a:cxnLst/>
            <a:rect l="l" t="t" r="r" b="b"/>
            <a:pathLst>
              <a:path w="10293244" h="6858000">
                <a:moveTo>
                  <a:pt x="0" y="0"/>
                </a:moveTo>
                <a:lnTo>
                  <a:pt x="947949" y="0"/>
                </a:lnTo>
                <a:lnTo>
                  <a:pt x="3371353" y="0"/>
                </a:lnTo>
                <a:lnTo>
                  <a:pt x="5289223" y="0"/>
                </a:lnTo>
                <a:lnTo>
                  <a:pt x="5484191" y="0"/>
                </a:lnTo>
                <a:lnTo>
                  <a:pt x="5653963" y="0"/>
                </a:lnTo>
                <a:lnTo>
                  <a:pt x="6142799" y="0"/>
                </a:lnTo>
                <a:lnTo>
                  <a:pt x="6723887" y="0"/>
                </a:lnTo>
                <a:lnTo>
                  <a:pt x="7520328" y="0"/>
                </a:lnTo>
                <a:lnTo>
                  <a:pt x="8636365" y="0"/>
                </a:lnTo>
                <a:lnTo>
                  <a:pt x="8658951" y="14997"/>
                </a:lnTo>
                <a:cubicBezTo>
                  <a:pt x="9707540" y="754641"/>
                  <a:pt x="10293244" y="2093192"/>
                  <a:pt x="10293244" y="3621656"/>
                </a:cubicBezTo>
                <a:cubicBezTo>
                  <a:pt x="10293244" y="4969131"/>
                  <a:pt x="9345146" y="5602839"/>
                  <a:pt x="8379796" y="6374814"/>
                </a:cubicBezTo>
                <a:cubicBezTo>
                  <a:pt x="8204000" y="6515397"/>
                  <a:pt x="8029814" y="6653108"/>
                  <a:pt x="7852370" y="6780599"/>
                </a:cubicBezTo>
                <a:lnTo>
                  <a:pt x="7738283" y="6858000"/>
                </a:lnTo>
                <a:lnTo>
                  <a:pt x="7520328" y="6858000"/>
                </a:lnTo>
                <a:lnTo>
                  <a:pt x="6723887" y="6858000"/>
                </a:lnTo>
                <a:lnTo>
                  <a:pt x="6142799" y="6858000"/>
                </a:lnTo>
                <a:lnTo>
                  <a:pt x="5653963" y="6858000"/>
                </a:lnTo>
                <a:lnTo>
                  <a:pt x="5484191" y="6858000"/>
                </a:lnTo>
                <a:lnTo>
                  <a:pt x="5289223" y="6858000"/>
                </a:lnTo>
                <a:lnTo>
                  <a:pt x="3371353" y="6858000"/>
                </a:lnTo>
                <a:lnTo>
                  <a:pt x="947949" y="6858000"/>
                </a:lnTo>
                <a:lnTo>
                  <a:pt x="0" y="6858000"/>
                </a:lnTo>
                <a:close/>
              </a:path>
            </a:pathLst>
          </a:custGeom>
        </p:spPr>
      </p:pic>
      <p:sp>
        <p:nvSpPr>
          <p:cNvPr id="6" name="Title 1">
            <a:extLst>
              <a:ext uri="{FF2B5EF4-FFF2-40B4-BE49-F238E27FC236}">
                <a16:creationId xmlns:a16="http://schemas.microsoft.com/office/drawing/2014/main" id="{C384620C-25CE-35EB-DBA3-B0D069438CAD}"/>
              </a:ext>
            </a:extLst>
          </p:cNvPr>
          <p:cNvSpPr txBox="1">
            <a:spLocks/>
          </p:cNvSpPr>
          <p:nvPr/>
        </p:nvSpPr>
        <p:spPr>
          <a:xfrm>
            <a:off x="656702" y="561791"/>
            <a:ext cx="7134415" cy="818959"/>
          </a:xfrm>
          <a:prstGeom prst="rect">
            <a:avLst/>
          </a:prstGeom>
        </p:spPr>
        <p:txBody>
          <a:bodyPr vert="horz" lIns="109728" tIns="109728" rIns="109728" bIns="91440" rtlCol="0" anchor="b">
            <a:noAutofit/>
          </a:bodyPr>
          <a:lstStyle>
            <a:lvl1pPr algn="l" defTabSz="914400" rtl="0" eaLnBrk="1" latinLnBrk="0" hangingPunct="1">
              <a:lnSpc>
                <a:spcPct val="130000"/>
              </a:lnSpc>
              <a:spcBef>
                <a:spcPct val="0"/>
              </a:spcBef>
              <a:buNone/>
              <a:defRPr sz="6000" b="1" kern="1200" spc="0" baseline="0">
                <a:solidFill>
                  <a:srgbClr val="8DC752"/>
                </a:solidFill>
                <a:latin typeface="+mj-lt"/>
                <a:ea typeface="+mj-ea"/>
                <a:cs typeface="+mj-cs"/>
              </a:defRPr>
            </a:lvl1pPr>
          </a:lstStyle>
          <a:p>
            <a:r>
              <a:rPr lang="en-US" sz="4400" dirty="0">
                <a:effectLst>
                  <a:outerShdw blurRad="38100" dist="38100" dir="2700000" algn="tl">
                    <a:srgbClr val="000000">
                      <a:alpha val="43137"/>
                    </a:srgbClr>
                  </a:outerShdw>
                </a:effectLst>
              </a:rPr>
              <a:t>Data-driven solutions</a:t>
            </a:r>
          </a:p>
        </p:txBody>
      </p:sp>
      <p:sp>
        <p:nvSpPr>
          <p:cNvPr id="11" name="TextBox 10">
            <a:extLst>
              <a:ext uri="{FF2B5EF4-FFF2-40B4-BE49-F238E27FC236}">
                <a16:creationId xmlns:a16="http://schemas.microsoft.com/office/drawing/2014/main" id="{CD7E2296-4034-164A-F0E2-31805A1852DF}"/>
              </a:ext>
            </a:extLst>
          </p:cNvPr>
          <p:cNvSpPr txBox="1"/>
          <p:nvPr/>
        </p:nvSpPr>
        <p:spPr>
          <a:xfrm>
            <a:off x="212598" y="1503492"/>
            <a:ext cx="9708642" cy="1089529"/>
          </a:xfrm>
          <a:prstGeom prst="rect">
            <a:avLst/>
          </a:prstGeom>
          <a:noFill/>
        </p:spPr>
        <p:txBody>
          <a:bodyPr wrap="square">
            <a:spAutoFit/>
          </a:bodyPr>
          <a:lstStyle/>
          <a:p>
            <a:pPr marL="342900" marR="0" lvl="0" indent="-342900" algn="l" defTabSz="914400" rtl="0" eaLnBrk="1" fontAlgn="auto" latinLnBrk="0" hangingPunct="1">
              <a:lnSpc>
                <a:spcPct val="140000"/>
              </a:lnSpc>
              <a:spcBef>
                <a:spcPts val="93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Meiryo"/>
                <a:ea typeface="+mn-ea"/>
                <a:cs typeface="+mn-cs"/>
              </a:rPr>
              <a:t>We use latest data gathering technology to describe the social and the sociological performance of AF systems</a:t>
            </a:r>
          </a:p>
        </p:txBody>
      </p:sp>
      <p:sp>
        <p:nvSpPr>
          <p:cNvPr id="13" name="Title 2">
            <a:extLst>
              <a:ext uri="{FF2B5EF4-FFF2-40B4-BE49-F238E27FC236}">
                <a16:creationId xmlns:a16="http://schemas.microsoft.com/office/drawing/2014/main" id="{4D05CC47-7576-61A7-9307-C9BB929F1DB9}"/>
              </a:ext>
            </a:extLst>
          </p:cNvPr>
          <p:cNvSpPr txBox="1">
            <a:spLocks/>
          </p:cNvSpPr>
          <p:nvPr/>
        </p:nvSpPr>
        <p:spPr>
          <a:xfrm>
            <a:off x="10044686" y="6337750"/>
            <a:ext cx="3895767" cy="583300"/>
          </a:xfrm>
          <a:prstGeom prst="rect">
            <a:avLst/>
          </a:prstGeom>
        </p:spPr>
        <p:txBody>
          <a:bodyPr vert="horz" lIns="109728" tIns="109728" rIns="109728" bIns="91440" rtlCol="0" anchor="b">
            <a:noAutofit/>
          </a:bodyPr>
          <a:lstStyle>
            <a:lvl1pPr algn="l" defTabSz="914400" rtl="0" eaLnBrk="1" latinLnBrk="0" hangingPunct="1">
              <a:lnSpc>
                <a:spcPct val="130000"/>
              </a:lnSpc>
              <a:spcBef>
                <a:spcPct val="0"/>
              </a:spcBef>
              <a:buNone/>
              <a:defRPr sz="6000" b="1" kern="1200" spc="0" baseline="0">
                <a:solidFill>
                  <a:srgbClr val="8DC752"/>
                </a:solidFill>
                <a:latin typeface="+mj-lt"/>
                <a:ea typeface="+mj-ea"/>
                <a:cs typeface="+mj-cs"/>
              </a:defRPr>
            </a:lvl1pPr>
          </a:lstStyle>
          <a:p>
            <a:r>
              <a:rPr lang="en-GB" sz="1800" dirty="0">
                <a:solidFill>
                  <a:schemeClr val="tx1"/>
                </a:solidFill>
                <a:effectLst>
                  <a:outerShdw blurRad="38100" dist="38100" dir="2700000" algn="tl">
                    <a:srgbClr val="000000">
                      <a:alpha val="43137"/>
                    </a:srgbClr>
                  </a:outerShdw>
                </a:effectLst>
              </a:rPr>
              <a:t>agroreforest.eu</a:t>
            </a:r>
          </a:p>
        </p:txBody>
      </p:sp>
    </p:spTree>
    <p:extLst>
      <p:ext uri="{BB962C8B-B14F-4D97-AF65-F5344CB8AC3E}">
        <p14:creationId xmlns:p14="http://schemas.microsoft.com/office/powerpoint/2010/main" val="2331289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grass, outdoor, tree, sky&#10;&#10;Description automatically generated">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a:srcRect l="10562" r="10562"/>
          <a:stretch/>
        </p:blipFill>
        <p:spPr>
          <a:xfrm>
            <a:off x="4979586" y="0"/>
            <a:ext cx="7212414" cy="6858000"/>
          </a:xfrm>
        </p:spPr>
      </p:pic>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252454" y="-1396932"/>
            <a:ext cx="5274860" cy="3066706"/>
          </a:xfrm>
        </p:spPr>
        <p:txBody>
          <a:bodyPr anchor="b">
            <a:normAutofit/>
          </a:bodyPr>
          <a:lstStyle/>
          <a:p>
            <a:r>
              <a:rPr lang="en-US" sz="4400" dirty="0" err="1"/>
              <a:t>ReForest</a:t>
            </a:r>
            <a:endParaRPr lang="en-US" sz="4400" dirty="0"/>
          </a:p>
        </p:txBody>
      </p:sp>
      <p:sp>
        <p:nvSpPr>
          <p:cNvPr id="3" name="Subtitle 2">
            <a:extLst>
              <a:ext uri="{FF2B5EF4-FFF2-40B4-BE49-F238E27FC236}">
                <a16:creationId xmlns:a16="http://schemas.microsoft.com/office/drawing/2014/main" id="{CE24BAAE-F3C2-4167-8E55-3D4A3B8F9FD0}"/>
              </a:ext>
            </a:extLst>
          </p:cNvPr>
          <p:cNvSpPr>
            <a:spLocks noGrp="1"/>
          </p:cNvSpPr>
          <p:nvPr>
            <p:ph type="subTitle" idx="1"/>
          </p:nvPr>
        </p:nvSpPr>
        <p:spPr>
          <a:xfrm>
            <a:off x="252454" y="1908848"/>
            <a:ext cx="6793992" cy="1912806"/>
          </a:xfrm>
        </p:spPr>
        <p:txBody>
          <a:bodyPr anchor="t">
            <a:noAutofit/>
          </a:bodyPr>
          <a:lstStyle/>
          <a:p>
            <a:r>
              <a:rPr lang="en-US" sz="2400" dirty="0"/>
              <a:t>Aims to promote agroforestry in Europe in order to:</a:t>
            </a:r>
          </a:p>
          <a:p>
            <a:pPr marL="342900" indent="-342900">
              <a:buFontTx/>
              <a:buChar char="-"/>
            </a:pPr>
            <a:r>
              <a:rPr lang="en-US" sz="2400" dirty="0"/>
              <a:t>Improve sustainability of agriculture</a:t>
            </a:r>
          </a:p>
          <a:p>
            <a:pPr marL="342900" indent="-342900">
              <a:buFontTx/>
              <a:buChar char="-"/>
            </a:pPr>
            <a:r>
              <a:rPr lang="en-US" sz="2400" dirty="0"/>
              <a:t>Make European landscapes more attractive</a:t>
            </a:r>
          </a:p>
          <a:p>
            <a:pPr marL="342900" indent="-342900">
              <a:buFontTx/>
              <a:buChar char="-"/>
            </a:pPr>
            <a:r>
              <a:rPr lang="en-US" sz="2400" dirty="0"/>
              <a:t>Support traditional land-use types and their cultural values</a:t>
            </a:r>
          </a:p>
        </p:txBody>
      </p:sp>
      <p:sp>
        <p:nvSpPr>
          <p:cNvPr id="4" name="Title 2">
            <a:extLst>
              <a:ext uri="{FF2B5EF4-FFF2-40B4-BE49-F238E27FC236}">
                <a16:creationId xmlns:a16="http://schemas.microsoft.com/office/drawing/2014/main" id="{5EED66E7-9D79-9029-A3F6-8ECBA1AC7569}"/>
              </a:ext>
            </a:extLst>
          </p:cNvPr>
          <p:cNvSpPr txBox="1">
            <a:spLocks/>
          </p:cNvSpPr>
          <p:nvPr/>
        </p:nvSpPr>
        <p:spPr>
          <a:xfrm>
            <a:off x="10044686" y="6337750"/>
            <a:ext cx="3895767" cy="583300"/>
          </a:xfrm>
          <a:prstGeom prst="rect">
            <a:avLst/>
          </a:prstGeom>
        </p:spPr>
        <p:txBody>
          <a:bodyPr vert="horz" lIns="109728" tIns="109728" rIns="109728" bIns="91440" rtlCol="0" anchor="b">
            <a:noAutofit/>
          </a:bodyPr>
          <a:lstStyle>
            <a:lvl1pPr algn="l" defTabSz="914400" rtl="0" eaLnBrk="1" latinLnBrk="0" hangingPunct="1">
              <a:lnSpc>
                <a:spcPct val="130000"/>
              </a:lnSpc>
              <a:spcBef>
                <a:spcPct val="0"/>
              </a:spcBef>
              <a:buNone/>
              <a:defRPr sz="6000" b="1" kern="1200" spc="0" baseline="0">
                <a:solidFill>
                  <a:srgbClr val="8DC752"/>
                </a:solidFill>
                <a:latin typeface="+mj-lt"/>
                <a:ea typeface="+mj-ea"/>
                <a:cs typeface="+mj-cs"/>
              </a:defRPr>
            </a:lvl1pPr>
          </a:lstStyle>
          <a:p>
            <a:r>
              <a:rPr lang="en-GB" sz="1800" dirty="0">
                <a:solidFill>
                  <a:schemeClr val="bg1"/>
                </a:solidFill>
                <a:effectLst>
                  <a:outerShdw blurRad="38100" dist="38100" dir="2700000" algn="tl">
                    <a:srgbClr val="000000">
                      <a:alpha val="43137"/>
                    </a:srgbClr>
                  </a:outerShdw>
                </a:effectLst>
              </a:rPr>
              <a:t>agroreforest.eu</a:t>
            </a:r>
          </a:p>
        </p:txBody>
      </p:sp>
    </p:spTree>
    <p:extLst>
      <p:ext uri="{BB962C8B-B14F-4D97-AF65-F5344CB8AC3E}">
        <p14:creationId xmlns:p14="http://schemas.microsoft.com/office/powerpoint/2010/main" val="4041384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theme1.xml><?xml version="1.0" encoding="utf-8"?>
<a:theme xmlns:a="http://schemas.openxmlformats.org/drawingml/2006/main" name="1_Office Theme">
  <a:themeElements>
    <a:clrScheme name="Custom 3">
      <a:dk1>
        <a:srgbClr val="112E43"/>
      </a:dk1>
      <a:lt1>
        <a:srgbClr val="FFFFFF"/>
      </a:lt1>
      <a:dk2>
        <a:srgbClr val="44546A"/>
      </a:dk2>
      <a:lt2>
        <a:srgbClr val="E7E6E6"/>
      </a:lt2>
      <a:accent1>
        <a:srgbClr val="4472C4"/>
      </a:accent1>
      <a:accent2>
        <a:srgbClr val="5EC1D3"/>
      </a:accent2>
      <a:accent3>
        <a:srgbClr val="5EC1D3"/>
      </a:accent3>
      <a:accent4>
        <a:srgbClr val="919291"/>
      </a:accent4>
      <a:accent5>
        <a:srgbClr val="CBCCCB"/>
      </a:accent5>
      <a:accent6>
        <a:srgbClr val="C2E7DC"/>
      </a:accent6>
      <a:hlink>
        <a:srgbClr val="6AD1E9"/>
      </a:hlink>
      <a:folHlink>
        <a:srgbClr val="5EC1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3">
      <a:dk1>
        <a:srgbClr val="112E43"/>
      </a:dk1>
      <a:lt1>
        <a:srgbClr val="FFFFFF"/>
      </a:lt1>
      <a:dk2>
        <a:srgbClr val="44546A"/>
      </a:dk2>
      <a:lt2>
        <a:srgbClr val="E7E6E6"/>
      </a:lt2>
      <a:accent1>
        <a:srgbClr val="4472C4"/>
      </a:accent1>
      <a:accent2>
        <a:srgbClr val="5EC1D3"/>
      </a:accent2>
      <a:accent3>
        <a:srgbClr val="5EC1D3"/>
      </a:accent3>
      <a:accent4>
        <a:srgbClr val="919291"/>
      </a:accent4>
      <a:accent5>
        <a:srgbClr val="CBCCCB"/>
      </a:accent5>
      <a:accent6>
        <a:srgbClr val="C2E7DC"/>
      </a:accent6>
      <a:hlink>
        <a:srgbClr val="6AD1E9"/>
      </a:hlink>
      <a:folHlink>
        <a:srgbClr val="5EC1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1EA91F8EBD6A64CA1E3A938BE538FE5" ma:contentTypeVersion="13" ma:contentTypeDescription="Vytvoří nový dokument" ma:contentTypeScope="" ma:versionID="5d9af5e3c46242594d5805d2663ff235">
  <xsd:schema xmlns:xsd="http://www.w3.org/2001/XMLSchema" xmlns:xs="http://www.w3.org/2001/XMLSchema" xmlns:p="http://schemas.microsoft.com/office/2006/metadata/properties" xmlns:ns2="80406504-7de0-4090-8380-4117fbf29fd3" xmlns:ns3="c82082df-fdcd-4418-8512-ff2196a315f0" targetNamespace="http://schemas.microsoft.com/office/2006/metadata/properties" ma:root="true" ma:fieldsID="cc6151860f20f576ddc139fc281fd567" ns2:_="" ns3:_="">
    <xsd:import namespace="80406504-7de0-4090-8380-4117fbf29fd3"/>
    <xsd:import namespace="c82082df-fdcd-4418-8512-ff2196a315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406504-7de0-4090-8380-4117fbf29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Značky obrázků" ma:readOnly="false" ma:fieldId="{5cf76f15-5ced-4ddc-b409-7134ff3c332f}" ma:taxonomyMulti="true" ma:sspId="6104055d-a7a1-4227-823d-893947fae55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2082df-fdcd-4418-8512-ff2196a315f0"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TaxCatchAll" ma:index="14" nillable="true" ma:displayName="Taxonomy Catch All Column" ma:hidden="true" ma:list="{4be28a4d-7fad-48cc-9703-564a70111abd}" ma:internalName="TaxCatchAll" ma:showField="CatchAllData" ma:web="c82082df-fdcd-4418-8512-ff2196a315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82082df-fdcd-4418-8512-ff2196a315f0" xsi:nil="true"/>
    <lcf76f155ced4ddcb4097134ff3c332f xmlns="80406504-7de0-4090-8380-4117fbf29fd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568070-E207-4C6E-BB0B-CBE60B8BDF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406504-7de0-4090-8380-4117fbf29fd3"/>
    <ds:schemaRef ds:uri="c82082df-fdcd-4418-8512-ff2196a315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848E62-56FE-448C-9E08-A839B0F26253}">
  <ds:schemaRefs>
    <ds:schemaRef ds:uri="http://schemas.microsoft.com/office/2006/metadata/properties"/>
    <ds:schemaRef ds:uri="http://schemas.microsoft.com/office/infopath/2007/PartnerControls"/>
    <ds:schemaRef ds:uri="c82082df-fdcd-4418-8512-ff2196a315f0"/>
    <ds:schemaRef ds:uri="80406504-7de0-4090-8380-4117fbf29fd3"/>
  </ds:schemaRefs>
</ds:datastoreItem>
</file>

<file path=customXml/itemProps3.xml><?xml version="1.0" encoding="utf-8"?>
<ds:datastoreItem xmlns:ds="http://schemas.openxmlformats.org/officeDocument/2006/customXml" ds:itemID="{D277C301-E1E8-42D6-A6D8-4DD198F09E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1110</TotalTime>
  <Words>702</Words>
  <Application>Microsoft Office PowerPoint</Application>
  <PresentationFormat>Widescreen</PresentationFormat>
  <Paragraphs>54</Paragraphs>
  <Slides>7</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vt:i4>
      </vt:variant>
    </vt:vector>
  </HeadingPairs>
  <TitlesOfParts>
    <vt:vector size="17" baseType="lpstr">
      <vt:lpstr>Meiryo</vt:lpstr>
      <vt:lpstr>Meiryo UI</vt:lpstr>
      <vt:lpstr>Arial</vt:lpstr>
      <vt:lpstr>Calibri</vt:lpstr>
      <vt:lpstr>Corbel</vt:lpstr>
      <vt:lpstr>Slack-Lato</vt:lpstr>
      <vt:lpstr>Times New Roman</vt:lpstr>
      <vt:lpstr>1_Office Theme</vt:lpstr>
      <vt:lpstr>Custom Design</vt:lpstr>
      <vt:lpstr>SketchLinesVTI</vt:lpstr>
      <vt:lpstr>Agroforestry at the forefront of farming sustainability</vt:lpstr>
      <vt:lpstr>Agroforestry</vt:lpstr>
      <vt:lpstr>ReForest</vt:lpstr>
      <vt:lpstr>Barriers</vt:lpstr>
      <vt:lpstr>PowerPoint Presentation</vt:lpstr>
      <vt:lpstr>PowerPoint Presentation</vt:lpstr>
      <vt:lpstr>ReForest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Sibille Laura</dc:creator>
  <cp:lastModifiedBy>Galina Ivanova</cp:lastModifiedBy>
  <cp:revision>72</cp:revision>
  <dcterms:created xsi:type="dcterms:W3CDTF">2019-10-25T10:32:50Z</dcterms:created>
  <dcterms:modified xsi:type="dcterms:W3CDTF">2024-07-01T12:41:06Z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0x01010091EA91F8EBD6A64CA1E3A938BE538FE5</vt:lpwstr>
  </property>
  <property fmtid="{D5CDD505-2E9C-101B-9397-08002B2CF9AE}" pid="3" name="MediaServiceImageTags">
    <vt:lpwstr/>
  </property>
</Properties>
</file>