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49_5A37B0DC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371" r:id="rId5"/>
    <p:sldId id="256" r:id="rId6"/>
    <p:sldId id="326" r:id="rId7"/>
    <p:sldId id="328" r:id="rId8"/>
    <p:sldId id="888" r:id="rId9"/>
    <p:sldId id="889" r:id="rId10"/>
    <p:sldId id="890" r:id="rId11"/>
    <p:sldId id="891" r:id="rId12"/>
    <p:sldId id="892" r:id="rId13"/>
    <p:sldId id="322" r:id="rId14"/>
    <p:sldId id="386" r:id="rId15"/>
    <p:sldId id="329" r:id="rId16"/>
    <p:sldId id="876" r:id="rId17"/>
    <p:sldId id="905" r:id="rId18"/>
    <p:sldId id="385" r:id="rId19"/>
    <p:sldId id="883" r:id="rId20"/>
    <p:sldId id="900" r:id="rId21"/>
    <p:sldId id="901" r:id="rId22"/>
    <p:sldId id="903" r:id="rId23"/>
    <p:sldId id="896" r:id="rId24"/>
    <p:sldId id="908" r:id="rId25"/>
    <p:sldId id="909" r:id="rId26"/>
    <p:sldId id="360" r:id="rId27"/>
    <p:sldId id="362" r:id="rId28"/>
    <p:sldId id="346" r:id="rId29"/>
    <p:sldId id="899" r:id="rId30"/>
    <p:sldId id="370" r:id="rId31"/>
    <p:sldId id="911" r:id="rId32"/>
    <p:sldId id="885" r:id="rId33"/>
    <p:sldId id="915" r:id="rId34"/>
    <p:sldId id="912" r:id="rId35"/>
    <p:sldId id="913" r:id="rId36"/>
    <p:sldId id="914" r:id="rId37"/>
    <p:sldId id="893" r:id="rId38"/>
    <p:sldId id="320" r:id="rId39"/>
  </p:sldIdLst>
  <p:sldSz cx="12192000" cy="6858000"/>
  <p:notesSz cx="6858000" cy="9144000"/>
  <p:custDataLst>
    <p:tags r:id="rId41"/>
  </p:custData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7E767C-F7A1-8EA9-0747-5CCBF88573C7}" name="Steffie Rijpkema" initials="SR" userId="S::steffie.rijpkema@farmtree.earth::4eed60dd-fa34-481f-8c4d-457260e184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933B"/>
    <a:srgbClr val="00643E"/>
    <a:srgbClr val="5C8643"/>
    <a:srgbClr val="A0CD73"/>
    <a:srgbClr val="E0BD74"/>
    <a:srgbClr val="3D6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27050-D99E-4AF0-A7A7-59D72C6F59A8}" v="1341" dt="2024-06-27T13:29:23.656"/>
    <p1510:client id="{F3675CC3-3C92-4916-B240-151C718EF341}" v="150" dt="2024-06-27T11:12:32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460" autoAdjust="0"/>
  </p:normalViewPr>
  <p:slideViewPr>
    <p:cSldViewPr snapToGrid="0">
      <p:cViewPr varScale="1">
        <p:scale>
          <a:sx n="87" d="100"/>
          <a:sy n="87" d="100"/>
        </p:scale>
        <p:origin x="1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fie Rijpkema" userId="4eed60dd-fa34-481f-8c4d-457260e1848d" providerId="ADAL" clId="{F3675CC3-3C92-4916-B240-151C718EF341}"/>
    <pc:docChg chg="undo custSel addSld modSld sldOrd">
      <pc:chgData name="Steffie Rijpkema" userId="4eed60dd-fa34-481f-8c4d-457260e1848d" providerId="ADAL" clId="{F3675CC3-3C92-4916-B240-151C718EF341}" dt="2024-06-27T11:12:32.404" v="155"/>
      <pc:docMkLst>
        <pc:docMk/>
      </pc:docMkLst>
      <pc:sldChg chg="modSp mod">
        <pc:chgData name="Steffie Rijpkema" userId="4eed60dd-fa34-481f-8c4d-457260e1848d" providerId="ADAL" clId="{F3675CC3-3C92-4916-B240-151C718EF341}" dt="2024-06-27T09:30:53.602" v="0" actId="790"/>
        <pc:sldMkLst>
          <pc:docMk/>
          <pc:sldMk cId="3167558075" sldId="256"/>
        </pc:sldMkLst>
        <pc:spChg chg="mod">
          <ac:chgData name="Steffie Rijpkema" userId="4eed60dd-fa34-481f-8c4d-457260e1848d" providerId="ADAL" clId="{F3675CC3-3C92-4916-B240-151C718EF341}" dt="2024-06-27T09:30:53.602" v="0" actId="790"/>
          <ac:spMkLst>
            <pc:docMk/>
            <pc:sldMk cId="3167558075" sldId="256"/>
            <ac:spMk id="11" creationId="{435C9EEC-7230-D7F0-E858-654644A12A4E}"/>
          </ac:spMkLst>
        </pc:spChg>
      </pc:sldChg>
      <pc:sldChg chg="ord">
        <pc:chgData name="Steffie Rijpkema" userId="4eed60dd-fa34-481f-8c4d-457260e1848d" providerId="ADAL" clId="{F3675CC3-3C92-4916-B240-151C718EF341}" dt="2024-06-27T09:51:16.648" v="126"/>
        <pc:sldMkLst>
          <pc:docMk/>
          <pc:sldMk cId="3856824659" sldId="260"/>
        </pc:sldMkLst>
      </pc:sldChg>
      <pc:sldChg chg="ord">
        <pc:chgData name="Steffie Rijpkema" userId="4eed60dd-fa34-481f-8c4d-457260e1848d" providerId="ADAL" clId="{F3675CC3-3C92-4916-B240-151C718EF341}" dt="2024-06-27T09:50:44.543" v="122"/>
        <pc:sldMkLst>
          <pc:docMk/>
          <pc:sldMk cId="4001016852" sldId="322"/>
        </pc:sldMkLst>
      </pc:sldChg>
      <pc:sldChg chg="modSp mod modNotesTx">
        <pc:chgData name="Steffie Rijpkema" userId="4eed60dd-fa34-481f-8c4d-457260e1848d" providerId="ADAL" clId="{F3675CC3-3C92-4916-B240-151C718EF341}" dt="2024-06-27T09:46:59.645" v="76" actId="20577"/>
        <pc:sldMkLst>
          <pc:docMk/>
          <pc:sldMk cId="1362026042" sldId="326"/>
        </pc:sldMkLst>
        <pc:spChg chg="mod">
          <ac:chgData name="Steffie Rijpkema" userId="4eed60dd-fa34-481f-8c4d-457260e1848d" providerId="ADAL" clId="{F3675CC3-3C92-4916-B240-151C718EF341}" dt="2024-06-27T09:31:21.356" v="3" actId="14100"/>
          <ac:spMkLst>
            <pc:docMk/>
            <pc:sldMk cId="1362026042" sldId="326"/>
            <ac:spMk id="15" creationId="{3AFDF6CA-E12C-2EB1-9570-4777C1557144}"/>
          </ac:spMkLst>
        </pc:spChg>
      </pc:sldChg>
      <pc:sldChg chg="addSp delSp modSp mod">
        <pc:chgData name="Steffie Rijpkema" userId="4eed60dd-fa34-481f-8c4d-457260e1848d" providerId="ADAL" clId="{F3675CC3-3C92-4916-B240-151C718EF341}" dt="2024-06-27T10:12:25.676" v="150" actId="20577"/>
        <pc:sldMkLst>
          <pc:docMk/>
          <pc:sldMk cId="1975594968" sldId="328"/>
        </pc:sldMkLst>
        <pc:spChg chg="mod">
          <ac:chgData name="Steffie Rijpkema" userId="4eed60dd-fa34-481f-8c4d-457260e1848d" providerId="ADAL" clId="{F3675CC3-3C92-4916-B240-151C718EF341}" dt="2024-06-27T09:31:59.157" v="6"/>
          <ac:spMkLst>
            <pc:docMk/>
            <pc:sldMk cId="1975594968" sldId="328"/>
            <ac:spMk id="5" creationId="{5CD1B9E8-2AF2-92AD-6446-34BB246D485F}"/>
          </ac:spMkLst>
        </pc:spChg>
        <pc:spChg chg="mod">
          <ac:chgData name="Steffie Rijpkema" userId="4eed60dd-fa34-481f-8c4d-457260e1848d" providerId="ADAL" clId="{F3675CC3-3C92-4916-B240-151C718EF341}" dt="2024-06-27T09:31:59.157" v="6"/>
          <ac:spMkLst>
            <pc:docMk/>
            <pc:sldMk cId="1975594968" sldId="328"/>
            <ac:spMk id="7" creationId="{CD34120C-F682-1A08-BB69-E9E7464CFFFA}"/>
          </ac:spMkLst>
        </pc:spChg>
        <pc:spChg chg="mod">
          <ac:chgData name="Steffie Rijpkema" userId="4eed60dd-fa34-481f-8c4d-457260e1848d" providerId="ADAL" clId="{F3675CC3-3C92-4916-B240-151C718EF341}" dt="2024-06-27T09:31:59.157" v="6"/>
          <ac:spMkLst>
            <pc:docMk/>
            <pc:sldMk cId="1975594968" sldId="328"/>
            <ac:spMk id="8" creationId="{9C9E575B-6F9C-6D7E-D542-40F0EDA23A54}"/>
          </ac:spMkLst>
        </pc:spChg>
        <pc:spChg chg="mod">
          <ac:chgData name="Steffie Rijpkema" userId="4eed60dd-fa34-481f-8c4d-457260e1848d" providerId="ADAL" clId="{F3675CC3-3C92-4916-B240-151C718EF341}" dt="2024-06-27T09:31:59.157" v="6"/>
          <ac:spMkLst>
            <pc:docMk/>
            <pc:sldMk cId="1975594968" sldId="328"/>
            <ac:spMk id="9" creationId="{A5BF1990-C762-CE3A-4C12-8D2B134E4C91}"/>
          </ac:spMkLst>
        </pc:spChg>
        <pc:spChg chg="mod">
          <ac:chgData name="Steffie Rijpkema" userId="4eed60dd-fa34-481f-8c4d-457260e1848d" providerId="ADAL" clId="{F3675CC3-3C92-4916-B240-151C718EF341}" dt="2024-06-27T09:31:59.157" v="6"/>
          <ac:spMkLst>
            <pc:docMk/>
            <pc:sldMk cId="1975594968" sldId="328"/>
            <ac:spMk id="10" creationId="{CED22D8F-D79C-1105-92E0-751FDFE2DDC3}"/>
          </ac:spMkLst>
        </pc:spChg>
        <pc:spChg chg="mod">
          <ac:chgData name="Steffie Rijpkema" userId="4eed60dd-fa34-481f-8c4d-457260e1848d" providerId="ADAL" clId="{F3675CC3-3C92-4916-B240-151C718EF341}" dt="2024-06-27T09:31:59.157" v="6"/>
          <ac:spMkLst>
            <pc:docMk/>
            <pc:sldMk cId="1975594968" sldId="328"/>
            <ac:spMk id="12" creationId="{4FDF79D3-73F1-A584-A6F4-BC09325BCB65}"/>
          </ac:spMkLst>
        </pc:spChg>
        <pc:spChg chg="mod">
          <ac:chgData name="Steffie Rijpkema" userId="4eed60dd-fa34-481f-8c4d-457260e1848d" providerId="ADAL" clId="{F3675CC3-3C92-4916-B240-151C718EF341}" dt="2024-06-27T09:31:59.157" v="6"/>
          <ac:spMkLst>
            <pc:docMk/>
            <pc:sldMk cId="1975594968" sldId="328"/>
            <ac:spMk id="24" creationId="{706DF319-F45E-1F31-7F00-CEA45A2BAC4C}"/>
          </ac:spMkLst>
        </pc:spChg>
        <pc:spChg chg="mod">
          <ac:chgData name="Steffie Rijpkema" userId="4eed60dd-fa34-481f-8c4d-457260e1848d" providerId="ADAL" clId="{F3675CC3-3C92-4916-B240-151C718EF341}" dt="2024-06-27T09:31:59.157" v="6"/>
          <ac:spMkLst>
            <pc:docMk/>
            <pc:sldMk cId="1975594968" sldId="328"/>
            <ac:spMk id="25" creationId="{A4BE4FC8-E0FA-AFE4-281A-ED623D987EF7}"/>
          </ac:spMkLst>
        </pc:spChg>
        <pc:spChg chg="mod">
          <ac:chgData name="Steffie Rijpkema" userId="4eed60dd-fa34-481f-8c4d-457260e1848d" providerId="ADAL" clId="{F3675CC3-3C92-4916-B240-151C718EF341}" dt="2024-06-27T09:31:59.157" v="6"/>
          <ac:spMkLst>
            <pc:docMk/>
            <pc:sldMk cId="1975594968" sldId="328"/>
            <ac:spMk id="26" creationId="{FAB37353-0BD1-400D-2504-6D60307C4156}"/>
          </ac:spMkLst>
        </pc:spChg>
        <pc:spChg chg="mod">
          <ac:chgData name="Steffie Rijpkema" userId="4eed60dd-fa34-481f-8c4d-457260e1848d" providerId="ADAL" clId="{F3675CC3-3C92-4916-B240-151C718EF341}" dt="2024-06-27T09:48:18.842" v="91" actId="1076"/>
          <ac:spMkLst>
            <pc:docMk/>
            <pc:sldMk cId="1975594968" sldId="328"/>
            <ac:spMk id="33" creationId="{1D5F219D-E495-AE42-B191-C47CE420F79A}"/>
          </ac:spMkLst>
        </pc:spChg>
        <pc:spChg chg="mod">
          <ac:chgData name="Steffie Rijpkema" userId="4eed60dd-fa34-481f-8c4d-457260e1848d" providerId="ADAL" clId="{F3675CC3-3C92-4916-B240-151C718EF341}" dt="2024-06-27T09:31:47.266" v="5" actId="14100"/>
          <ac:spMkLst>
            <pc:docMk/>
            <pc:sldMk cId="1975594968" sldId="328"/>
            <ac:spMk id="67" creationId="{5B747995-D679-AF8E-056F-F11696EF9896}"/>
          </ac:spMkLst>
        </pc:spChg>
        <pc:spChg chg="mod">
          <ac:chgData name="Steffie Rijpkema" userId="4eed60dd-fa34-481f-8c4d-457260e1848d" providerId="ADAL" clId="{F3675CC3-3C92-4916-B240-151C718EF341}" dt="2024-06-27T09:31:47.266" v="5" actId="14100"/>
          <ac:spMkLst>
            <pc:docMk/>
            <pc:sldMk cId="1975594968" sldId="328"/>
            <ac:spMk id="68" creationId="{7691EBFA-AE41-C5F0-CBEB-3A212CE1CDEF}"/>
          </ac:spMkLst>
        </pc:spChg>
        <pc:spChg chg="mod">
          <ac:chgData name="Steffie Rijpkema" userId="4eed60dd-fa34-481f-8c4d-457260e1848d" providerId="ADAL" clId="{F3675CC3-3C92-4916-B240-151C718EF341}" dt="2024-06-27T09:31:47.266" v="5" actId="14100"/>
          <ac:spMkLst>
            <pc:docMk/>
            <pc:sldMk cId="1975594968" sldId="328"/>
            <ac:spMk id="69" creationId="{A4A6D971-8ACD-F5D4-41CD-F8542826512F}"/>
          </ac:spMkLst>
        </pc:spChg>
        <pc:spChg chg="mod">
          <ac:chgData name="Steffie Rijpkema" userId="4eed60dd-fa34-481f-8c4d-457260e1848d" providerId="ADAL" clId="{F3675CC3-3C92-4916-B240-151C718EF341}" dt="2024-06-27T09:31:47.266" v="5" actId="14100"/>
          <ac:spMkLst>
            <pc:docMk/>
            <pc:sldMk cId="1975594968" sldId="328"/>
            <ac:spMk id="70" creationId="{09A9570E-53CF-3D73-5561-54BA223F71A8}"/>
          </ac:spMkLst>
        </pc:spChg>
        <pc:spChg chg="mod">
          <ac:chgData name="Steffie Rijpkema" userId="4eed60dd-fa34-481f-8c4d-457260e1848d" providerId="ADAL" clId="{F3675CC3-3C92-4916-B240-151C718EF341}" dt="2024-06-27T09:31:47.266" v="5" actId="14100"/>
          <ac:spMkLst>
            <pc:docMk/>
            <pc:sldMk cId="1975594968" sldId="328"/>
            <ac:spMk id="71" creationId="{5BFD79A2-ABE3-D3C9-B046-E106F05AE284}"/>
          </ac:spMkLst>
        </pc:spChg>
        <pc:spChg chg="mod">
          <ac:chgData name="Steffie Rijpkema" userId="4eed60dd-fa34-481f-8c4d-457260e1848d" providerId="ADAL" clId="{F3675CC3-3C92-4916-B240-151C718EF341}" dt="2024-06-27T09:31:47.266" v="5" actId="14100"/>
          <ac:spMkLst>
            <pc:docMk/>
            <pc:sldMk cId="1975594968" sldId="328"/>
            <ac:spMk id="72" creationId="{6CEB97C1-CF41-7FFB-E5EE-FF918A2D1180}"/>
          </ac:spMkLst>
        </pc:spChg>
        <pc:spChg chg="mod">
          <ac:chgData name="Steffie Rijpkema" userId="4eed60dd-fa34-481f-8c4d-457260e1848d" providerId="ADAL" clId="{F3675CC3-3C92-4916-B240-151C718EF341}" dt="2024-06-27T09:31:47.266" v="5" actId="14100"/>
          <ac:spMkLst>
            <pc:docMk/>
            <pc:sldMk cId="1975594968" sldId="328"/>
            <ac:spMk id="73" creationId="{734026E0-31BB-FDC5-2FD8-E35428745700}"/>
          </ac:spMkLst>
        </pc:spChg>
        <pc:spChg chg="mod">
          <ac:chgData name="Steffie Rijpkema" userId="4eed60dd-fa34-481f-8c4d-457260e1848d" providerId="ADAL" clId="{F3675CC3-3C92-4916-B240-151C718EF341}" dt="2024-06-27T09:31:47.266" v="5" actId="14100"/>
          <ac:spMkLst>
            <pc:docMk/>
            <pc:sldMk cId="1975594968" sldId="328"/>
            <ac:spMk id="74" creationId="{5D318D08-C72C-DA2F-F7F7-22C5ACBB13C4}"/>
          </ac:spMkLst>
        </pc:spChg>
        <pc:spChg chg="mod">
          <ac:chgData name="Steffie Rijpkema" userId="4eed60dd-fa34-481f-8c4d-457260e1848d" providerId="ADAL" clId="{F3675CC3-3C92-4916-B240-151C718EF341}" dt="2024-06-27T09:31:47.266" v="5" actId="14100"/>
          <ac:spMkLst>
            <pc:docMk/>
            <pc:sldMk cId="1975594968" sldId="328"/>
            <ac:spMk id="75" creationId="{2ECEBEF7-A063-D4D6-E465-2140AF43A459}"/>
          </ac:spMkLst>
        </pc:spChg>
        <pc:spChg chg="del">
          <ac:chgData name="Steffie Rijpkema" userId="4eed60dd-fa34-481f-8c4d-457260e1848d" providerId="ADAL" clId="{F3675CC3-3C92-4916-B240-151C718EF341}" dt="2024-06-27T09:32:32.591" v="16" actId="478"/>
          <ac:spMkLst>
            <pc:docMk/>
            <pc:sldMk cId="1975594968" sldId="328"/>
            <ac:spMk id="77" creationId="{52E7A8DB-D4D7-F176-BF2A-FB85BC1D8612}"/>
          </ac:spMkLst>
        </pc:spChg>
        <pc:spChg chg="mod">
          <ac:chgData name="Steffie Rijpkema" userId="4eed60dd-fa34-481f-8c4d-457260e1848d" providerId="ADAL" clId="{F3675CC3-3C92-4916-B240-151C718EF341}" dt="2024-06-27T10:11:37.102" v="142" actId="1076"/>
          <ac:spMkLst>
            <pc:docMk/>
            <pc:sldMk cId="1975594968" sldId="328"/>
            <ac:spMk id="87" creationId="{4575B7CD-EF5F-7942-0599-5379E382F83C}"/>
          </ac:spMkLst>
        </pc:spChg>
        <pc:spChg chg="mod">
          <ac:chgData name="Steffie Rijpkema" userId="4eed60dd-fa34-481f-8c4d-457260e1848d" providerId="ADAL" clId="{F3675CC3-3C92-4916-B240-151C718EF341}" dt="2024-06-27T10:12:25.676" v="150" actId="20577"/>
          <ac:spMkLst>
            <pc:docMk/>
            <pc:sldMk cId="1975594968" sldId="328"/>
            <ac:spMk id="89" creationId="{D573EA93-DF66-8577-397F-C77E12DC6A88}"/>
          </ac:spMkLst>
        </pc:spChg>
        <pc:spChg chg="mod">
          <ac:chgData name="Steffie Rijpkema" userId="4eed60dd-fa34-481f-8c4d-457260e1848d" providerId="ADAL" clId="{F3675CC3-3C92-4916-B240-151C718EF341}" dt="2024-06-27T10:12:01.305" v="148" actId="20577"/>
          <ac:spMkLst>
            <pc:docMk/>
            <pc:sldMk cId="1975594968" sldId="328"/>
            <ac:spMk id="91" creationId="{6808A027-E328-C7CE-2377-6EF1CE473098}"/>
          </ac:spMkLst>
        </pc:spChg>
        <pc:grpChg chg="add mod">
          <ac:chgData name="Steffie Rijpkema" userId="4eed60dd-fa34-481f-8c4d-457260e1848d" providerId="ADAL" clId="{F3675CC3-3C92-4916-B240-151C718EF341}" dt="2024-06-27T09:31:59.157" v="6"/>
          <ac:grpSpMkLst>
            <pc:docMk/>
            <pc:sldMk cId="1975594968" sldId="328"/>
            <ac:grpSpMk id="2" creationId="{D6F36E5A-555A-CE7C-C0FD-3FD19751AE37}"/>
          </ac:grpSpMkLst>
        </pc:grpChg>
        <pc:grpChg chg="del mod">
          <ac:chgData name="Steffie Rijpkema" userId="4eed60dd-fa34-481f-8c4d-457260e1848d" providerId="ADAL" clId="{F3675CC3-3C92-4916-B240-151C718EF341}" dt="2024-06-27T09:32:28.678" v="15" actId="478"/>
          <ac:grpSpMkLst>
            <pc:docMk/>
            <pc:sldMk cId="1975594968" sldId="328"/>
            <ac:grpSpMk id="65" creationId="{3AE0AFCB-29ED-B984-6688-4DD42A0453CC}"/>
          </ac:grpSpMkLst>
        </pc:grpChg>
        <pc:grpChg chg="mod">
          <ac:chgData name="Steffie Rijpkema" userId="4eed60dd-fa34-481f-8c4d-457260e1848d" providerId="ADAL" clId="{F3675CC3-3C92-4916-B240-151C718EF341}" dt="2024-06-27T10:11:34.765" v="141" actId="1076"/>
          <ac:grpSpMkLst>
            <pc:docMk/>
            <pc:sldMk cId="1975594968" sldId="328"/>
            <ac:grpSpMk id="76" creationId="{DC9F2C8D-39FC-1869-144D-495DD29D41DE}"/>
          </ac:grpSpMkLst>
        </pc:grpChg>
        <pc:picChg chg="mod">
          <ac:chgData name="Steffie Rijpkema" userId="4eed60dd-fa34-481f-8c4d-457260e1848d" providerId="ADAL" clId="{F3675CC3-3C92-4916-B240-151C718EF341}" dt="2024-06-27T09:31:59.157" v="6"/>
          <ac:picMkLst>
            <pc:docMk/>
            <pc:sldMk cId="1975594968" sldId="328"/>
            <ac:picMk id="3" creationId="{63B9B1D1-16E2-B2C8-B835-BA47AE74E62A}"/>
          </ac:picMkLst>
        </pc:picChg>
        <pc:picChg chg="add del mod">
          <ac:chgData name="Steffie Rijpkema" userId="4eed60dd-fa34-481f-8c4d-457260e1848d" providerId="ADAL" clId="{F3675CC3-3C92-4916-B240-151C718EF341}" dt="2024-06-27T09:32:42.382" v="18" actId="478"/>
          <ac:picMkLst>
            <pc:docMk/>
            <pc:sldMk cId="1975594968" sldId="328"/>
            <ac:picMk id="27" creationId="{26E09C5F-A909-309B-C2FA-AFB846EDA3B9}"/>
          </ac:picMkLst>
        </pc:picChg>
        <pc:picChg chg="add mod">
          <ac:chgData name="Steffie Rijpkema" userId="4eed60dd-fa34-481f-8c4d-457260e1848d" providerId="ADAL" clId="{F3675CC3-3C92-4916-B240-151C718EF341}" dt="2024-06-27T10:10:01.565" v="132" actId="1076"/>
          <ac:picMkLst>
            <pc:docMk/>
            <pc:sldMk cId="1975594968" sldId="328"/>
            <ac:picMk id="28" creationId="{06ED7C6A-A98A-CE69-A88F-35769B1B71EF}"/>
          </ac:picMkLst>
        </pc:picChg>
        <pc:picChg chg="mod">
          <ac:chgData name="Steffie Rijpkema" userId="4eed60dd-fa34-481f-8c4d-457260e1848d" providerId="ADAL" clId="{F3675CC3-3C92-4916-B240-151C718EF341}" dt="2024-06-27T09:31:47.266" v="5" actId="14100"/>
          <ac:picMkLst>
            <pc:docMk/>
            <pc:sldMk cId="1975594968" sldId="328"/>
            <ac:picMk id="66" creationId="{51C77DEE-82C9-FA64-30C8-12C508D34517}"/>
          </ac:picMkLst>
        </pc:picChg>
        <pc:cxnChg chg="mod">
          <ac:chgData name="Steffie Rijpkema" userId="4eed60dd-fa34-481f-8c4d-457260e1848d" providerId="ADAL" clId="{F3675CC3-3C92-4916-B240-151C718EF341}" dt="2024-06-27T10:11:40.260" v="143" actId="14100"/>
          <ac:cxnSpMkLst>
            <pc:docMk/>
            <pc:sldMk cId="1975594968" sldId="328"/>
            <ac:cxnSpMk id="88" creationId="{3E93F3A0-2460-FD87-3EB1-08B3010CAD67}"/>
          </ac:cxnSpMkLst>
        </pc:cxnChg>
      </pc:sldChg>
      <pc:sldChg chg="modSp mod ord modShow modCm">
        <pc:chgData name="Steffie Rijpkema" userId="4eed60dd-fa34-481f-8c4d-457260e1848d" providerId="ADAL" clId="{F3675CC3-3C92-4916-B240-151C718EF341}" dt="2024-06-27T09:55:56.128" v="129"/>
        <pc:sldMkLst>
          <pc:docMk/>
          <pc:sldMk cId="1513599196" sldId="329"/>
        </pc:sldMkLst>
        <pc:spChg chg="mod">
          <ac:chgData name="Steffie Rijpkema" userId="4eed60dd-fa34-481f-8c4d-457260e1848d" providerId="ADAL" clId="{F3675CC3-3C92-4916-B240-151C718EF341}" dt="2024-06-27T09:48:38.632" v="95" actId="20577"/>
          <ac:spMkLst>
            <pc:docMk/>
            <pc:sldMk cId="1513599196" sldId="329"/>
            <ac:spMk id="3" creationId="{247C140B-73C8-AB44-08A5-00CCF2570DF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effie Rijpkema" userId="4eed60dd-fa34-481f-8c4d-457260e1848d" providerId="ADAL" clId="{F3675CC3-3C92-4916-B240-151C718EF341}" dt="2024-06-27T09:48:38.632" v="95" actId="20577"/>
              <pc2:cmMkLst xmlns:pc2="http://schemas.microsoft.com/office/powerpoint/2019/9/main/command">
                <pc:docMk/>
                <pc:sldMk cId="1513599196" sldId="329"/>
                <pc2:cmMk id="{407C32AC-49D0-42AC-8575-9028D4A747E3}"/>
              </pc2:cmMkLst>
            </pc226:cmChg>
          </p:ext>
        </pc:extLst>
      </pc:sldChg>
      <pc:sldChg chg="ord">
        <pc:chgData name="Steffie Rijpkema" userId="4eed60dd-fa34-481f-8c4d-457260e1848d" providerId="ADAL" clId="{F3675CC3-3C92-4916-B240-151C718EF341}" dt="2024-06-27T09:51:01.498" v="124"/>
        <pc:sldMkLst>
          <pc:docMk/>
          <pc:sldMk cId="3850151019" sldId="330"/>
        </pc:sldMkLst>
      </pc:sldChg>
      <pc:sldChg chg="ord">
        <pc:chgData name="Steffie Rijpkema" userId="4eed60dd-fa34-481f-8c4d-457260e1848d" providerId="ADAL" clId="{F3675CC3-3C92-4916-B240-151C718EF341}" dt="2024-06-27T09:51:01.498" v="124"/>
        <pc:sldMkLst>
          <pc:docMk/>
          <pc:sldMk cId="2618132563" sldId="341"/>
        </pc:sldMkLst>
      </pc:sldChg>
      <pc:sldChg chg="mod ord modShow">
        <pc:chgData name="Steffie Rijpkema" userId="4eed60dd-fa34-481f-8c4d-457260e1848d" providerId="ADAL" clId="{F3675CC3-3C92-4916-B240-151C718EF341}" dt="2024-06-27T11:10:33.880" v="153"/>
        <pc:sldMkLst>
          <pc:docMk/>
          <pc:sldMk cId="4261849520" sldId="386"/>
        </pc:sldMkLst>
      </pc:sldChg>
      <pc:sldChg chg="ord">
        <pc:chgData name="Steffie Rijpkema" userId="4eed60dd-fa34-481f-8c4d-457260e1848d" providerId="ADAL" clId="{F3675CC3-3C92-4916-B240-151C718EF341}" dt="2024-06-27T09:51:01.498" v="124"/>
        <pc:sldMkLst>
          <pc:docMk/>
          <pc:sldMk cId="2483548940" sldId="876"/>
        </pc:sldMkLst>
      </pc:sldChg>
      <pc:sldChg chg="modSp mod">
        <pc:chgData name="Steffie Rijpkema" userId="4eed60dd-fa34-481f-8c4d-457260e1848d" providerId="ADAL" clId="{F3675CC3-3C92-4916-B240-151C718EF341}" dt="2024-06-27T09:50:02.965" v="114" actId="1035"/>
        <pc:sldMkLst>
          <pc:docMk/>
          <pc:sldMk cId="355994897" sldId="889"/>
        </pc:sldMkLst>
        <pc:picChg chg="mod">
          <ac:chgData name="Steffie Rijpkema" userId="4eed60dd-fa34-481f-8c4d-457260e1848d" providerId="ADAL" clId="{F3675CC3-3C92-4916-B240-151C718EF341}" dt="2024-06-27T09:50:02.965" v="114" actId="1035"/>
          <ac:picMkLst>
            <pc:docMk/>
            <pc:sldMk cId="355994897" sldId="889"/>
            <ac:picMk id="8" creationId="{CB671504-BA7D-AE96-2A15-53B191C6443B}"/>
          </ac:picMkLst>
        </pc:picChg>
      </pc:sldChg>
      <pc:sldChg chg="addSp modSp mod">
        <pc:chgData name="Steffie Rijpkema" userId="4eed60dd-fa34-481f-8c4d-457260e1848d" providerId="ADAL" clId="{F3675CC3-3C92-4916-B240-151C718EF341}" dt="2024-06-27T09:49:56.904" v="107" actId="1076"/>
        <pc:sldMkLst>
          <pc:docMk/>
          <pc:sldMk cId="1793189373" sldId="890"/>
        </pc:sldMkLst>
        <pc:picChg chg="add mod">
          <ac:chgData name="Steffie Rijpkema" userId="4eed60dd-fa34-481f-8c4d-457260e1848d" providerId="ADAL" clId="{F3675CC3-3C92-4916-B240-151C718EF341}" dt="2024-06-27T09:49:26.777" v="104" actId="1035"/>
          <ac:picMkLst>
            <pc:docMk/>
            <pc:sldMk cId="1793189373" sldId="890"/>
            <ac:picMk id="2" creationId="{C96908ED-0933-3B3A-95CA-23B31E73FB6C}"/>
          </ac:picMkLst>
        </pc:picChg>
        <pc:picChg chg="mod ord">
          <ac:chgData name="Steffie Rijpkema" userId="4eed60dd-fa34-481f-8c4d-457260e1848d" providerId="ADAL" clId="{F3675CC3-3C92-4916-B240-151C718EF341}" dt="2024-06-27T09:49:56.904" v="107" actId="1076"/>
          <ac:picMkLst>
            <pc:docMk/>
            <pc:sldMk cId="1793189373" sldId="890"/>
            <ac:picMk id="8" creationId="{CB671504-BA7D-AE96-2A15-53B191C6443B}"/>
          </ac:picMkLst>
        </pc:picChg>
      </pc:sldChg>
      <pc:sldChg chg="addSp delSp modSp mod">
        <pc:chgData name="Steffie Rijpkema" userId="4eed60dd-fa34-481f-8c4d-457260e1848d" providerId="ADAL" clId="{F3675CC3-3C92-4916-B240-151C718EF341}" dt="2024-06-27T09:50:26.686" v="118"/>
        <pc:sldMkLst>
          <pc:docMk/>
          <pc:sldMk cId="4010554990" sldId="891"/>
        </pc:sldMkLst>
        <pc:picChg chg="add mod">
          <ac:chgData name="Steffie Rijpkema" userId="4eed60dd-fa34-481f-8c4d-457260e1848d" providerId="ADAL" clId="{F3675CC3-3C92-4916-B240-151C718EF341}" dt="2024-06-27T09:50:26.686" v="118"/>
          <ac:picMkLst>
            <pc:docMk/>
            <pc:sldMk cId="4010554990" sldId="891"/>
            <ac:picMk id="2" creationId="{A06F0E93-9F8A-AA84-0835-2DAC089F3DFB}"/>
          </ac:picMkLst>
        </pc:picChg>
        <pc:picChg chg="del mod ord">
          <ac:chgData name="Steffie Rijpkema" userId="4eed60dd-fa34-481f-8c4d-457260e1848d" providerId="ADAL" clId="{F3675CC3-3C92-4916-B240-151C718EF341}" dt="2024-06-27T09:50:20.148" v="117" actId="478"/>
          <ac:picMkLst>
            <pc:docMk/>
            <pc:sldMk cId="4010554990" sldId="891"/>
            <ac:picMk id="8" creationId="{CB671504-BA7D-AE96-2A15-53B191C6443B}"/>
          </ac:picMkLst>
        </pc:picChg>
        <pc:picChg chg="add mod">
          <ac:chgData name="Steffie Rijpkema" userId="4eed60dd-fa34-481f-8c4d-457260e1848d" providerId="ADAL" clId="{F3675CC3-3C92-4916-B240-151C718EF341}" dt="2024-06-27T09:50:26.686" v="118"/>
          <ac:picMkLst>
            <pc:docMk/>
            <pc:sldMk cId="4010554990" sldId="891"/>
            <ac:picMk id="22" creationId="{1CB7B56C-3C5A-34A3-60D5-0A3738A6E4B2}"/>
          </ac:picMkLst>
        </pc:picChg>
      </pc:sldChg>
      <pc:sldChg chg="addSp delSp modSp mod">
        <pc:chgData name="Steffie Rijpkema" userId="4eed60dd-fa34-481f-8c4d-457260e1848d" providerId="ADAL" clId="{F3675CC3-3C92-4916-B240-151C718EF341}" dt="2024-06-27T09:50:32.598" v="120" actId="478"/>
        <pc:sldMkLst>
          <pc:docMk/>
          <pc:sldMk cId="2851630020" sldId="892"/>
        </pc:sldMkLst>
        <pc:picChg chg="add mod">
          <ac:chgData name="Steffie Rijpkema" userId="4eed60dd-fa34-481f-8c4d-457260e1848d" providerId="ADAL" clId="{F3675CC3-3C92-4916-B240-151C718EF341}" dt="2024-06-27T09:50:30.223" v="119"/>
          <ac:picMkLst>
            <pc:docMk/>
            <pc:sldMk cId="2851630020" sldId="892"/>
            <ac:picMk id="2" creationId="{E3C4B7CB-F66F-6DFF-A64D-E316C80C7F08}"/>
          </ac:picMkLst>
        </pc:picChg>
        <pc:picChg chg="del">
          <ac:chgData name="Steffie Rijpkema" userId="4eed60dd-fa34-481f-8c4d-457260e1848d" providerId="ADAL" clId="{F3675CC3-3C92-4916-B240-151C718EF341}" dt="2024-06-27T09:50:32.598" v="120" actId="478"/>
          <ac:picMkLst>
            <pc:docMk/>
            <pc:sldMk cId="2851630020" sldId="892"/>
            <ac:picMk id="8" creationId="{CB671504-BA7D-AE96-2A15-53B191C6443B}"/>
          </ac:picMkLst>
        </pc:picChg>
        <pc:picChg chg="add mod">
          <ac:chgData name="Steffie Rijpkema" userId="4eed60dd-fa34-481f-8c4d-457260e1848d" providerId="ADAL" clId="{F3675CC3-3C92-4916-B240-151C718EF341}" dt="2024-06-27T09:50:30.223" v="119"/>
          <ac:picMkLst>
            <pc:docMk/>
            <pc:sldMk cId="2851630020" sldId="892"/>
            <ac:picMk id="23" creationId="{8A6C652A-A511-534D-C822-AB8EE8E2C667}"/>
          </ac:picMkLst>
        </pc:picChg>
      </pc:sldChg>
      <pc:sldChg chg="ord">
        <pc:chgData name="Steffie Rijpkema" userId="4eed60dd-fa34-481f-8c4d-457260e1848d" providerId="ADAL" clId="{F3675CC3-3C92-4916-B240-151C718EF341}" dt="2024-06-27T11:12:32.404" v="155"/>
        <pc:sldMkLst>
          <pc:docMk/>
          <pc:sldMk cId="2036588400" sldId="905"/>
        </pc:sldMkLst>
      </pc:sldChg>
      <pc:sldChg chg="delSp add mod ord">
        <pc:chgData name="Steffie Rijpkema" userId="4eed60dd-fa34-481f-8c4d-457260e1848d" providerId="ADAL" clId="{F3675CC3-3C92-4916-B240-151C718EF341}" dt="2024-06-27T10:10:11.252" v="134"/>
        <pc:sldMkLst>
          <pc:docMk/>
          <pc:sldMk cId="1282060705" sldId="910"/>
        </pc:sldMkLst>
        <pc:picChg chg="del">
          <ac:chgData name="Steffie Rijpkema" userId="4eed60dd-fa34-481f-8c4d-457260e1848d" providerId="ADAL" clId="{F3675CC3-3C92-4916-B240-151C718EF341}" dt="2024-06-27T09:32:20.390" v="12" actId="478"/>
          <ac:picMkLst>
            <pc:docMk/>
            <pc:sldMk cId="1282060705" sldId="910"/>
            <ac:picMk id="27" creationId="{26E09C5F-A909-309B-C2FA-AFB846EDA3B9}"/>
          </ac:picMkLst>
        </pc:picChg>
      </pc:sldChg>
    </pc:docChg>
  </pc:docChgLst>
  <pc:docChgLst>
    <pc:chgData name="Marina Alarcon de Anton" userId="fdd193ec-7151-4d99-83ae-a5ba8e49b690" providerId="ADAL" clId="{40C27050-D99E-4AF0-A7A7-59D72C6F59A8}"/>
    <pc:docChg chg="undo custSel addSld delSld modSld sldOrd replTag">
      <pc:chgData name="Marina Alarcon de Anton" userId="fdd193ec-7151-4d99-83ae-a5ba8e49b690" providerId="ADAL" clId="{40C27050-D99E-4AF0-A7A7-59D72C6F59A8}" dt="2024-06-27T13:34:18.891" v="8424" actId="1076"/>
      <pc:docMkLst>
        <pc:docMk/>
      </pc:docMkLst>
      <pc:sldChg chg="addSp delSp modSp mod">
        <pc:chgData name="Marina Alarcon de Anton" userId="fdd193ec-7151-4d99-83ae-a5ba8e49b690" providerId="ADAL" clId="{40C27050-D99E-4AF0-A7A7-59D72C6F59A8}" dt="2024-06-26T12:12:06.499" v="2790" actId="20577"/>
        <pc:sldMkLst>
          <pc:docMk/>
          <pc:sldMk cId="3167558075" sldId="256"/>
        </pc:sldMkLst>
        <pc:spChg chg="del mod">
          <ac:chgData name="Marina Alarcon de Anton" userId="fdd193ec-7151-4d99-83ae-a5ba8e49b690" providerId="ADAL" clId="{40C27050-D99E-4AF0-A7A7-59D72C6F59A8}" dt="2024-06-26T08:05:12.144" v="521" actId="478"/>
          <ac:spMkLst>
            <pc:docMk/>
            <pc:sldMk cId="3167558075" sldId="256"/>
            <ac:spMk id="3" creationId="{4AB5C23E-C70A-B3BA-3182-6C8714FC7C37}"/>
          </ac:spMkLst>
        </pc:spChg>
        <pc:spChg chg="mod">
          <ac:chgData name="Marina Alarcon de Anton" userId="fdd193ec-7151-4d99-83ae-a5ba8e49b690" providerId="ADAL" clId="{40C27050-D99E-4AF0-A7A7-59D72C6F59A8}" dt="2024-06-26T12:12:06.499" v="2790" actId="20577"/>
          <ac:spMkLst>
            <pc:docMk/>
            <pc:sldMk cId="3167558075" sldId="256"/>
            <ac:spMk id="4" creationId="{8A93A94B-FDD3-7840-1C31-AEA53B54B0BE}"/>
          </ac:spMkLst>
        </pc:spChg>
        <pc:spChg chg="del mod">
          <ac:chgData name="Marina Alarcon de Anton" userId="fdd193ec-7151-4d99-83ae-a5ba8e49b690" providerId="ADAL" clId="{40C27050-D99E-4AF0-A7A7-59D72C6F59A8}" dt="2024-06-26T08:11:06.577" v="878"/>
          <ac:spMkLst>
            <pc:docMk/>
            <pc:sldMk cId="3167558075" sldId="256"/>
            <ac:spMk id="7" creationId="{4760AA48-BC10-082F-C41A-A941488F35D0}"/>
          </ac:spMkLst>
        </pc:spChg>
        <pc:spChg chg="add mod">
          <ac:chgData name="Marina Alarcon de Anton" userId="fdd193ec-7151-4d99-83ae-a5ba8e49b690" providerId="ADAL" clId="{40C27050-D99E-4AF0-A7A7-59D72C6F59A8}" dt="2024-06-26T08:11:28.207" v="885" actId="6549"/>
          <ac:spMkLst>
            <pc:docMk/>
            <pc:sldMk cId="3167558075" sldId="256"/>
            <ac:spMk id="11" creationId="{435C9EEC-7230-D7F0-E858-654644A12A4E}"/>
          </ac:spMkLst>
        </pc:spChg>
        <pc:spChg chg="add del mod">
          <ac:chgData name="Marina Alarcon de Anton" userId="fdd193ec-7151-4d99-83ae-a5ba8e49b690" providerId="ADAL" clId="{40C27050-D99E-4AF0-A7A7-59D72C6F59A8}" dt="2024-06-26T08:10:57.344" v="871" actId="478"/>
          <ac:spMkLst>
            <pc:docMk/>
            <pc:sldMk cId="3167558075" sldId="256"/>
            <ac:spMk id="13" creationId="{C52AF115-6541-6885-D804-451E7BE68363}"/>
          </ac:spMkLst>
        </pc:spChg>
        <pc:spChg chg="add mod">
          <ac:chgData name="Marina Alarcon de Anton" userId="fdd193ec-7151-4d99-83ae-a5ba8e49b690" providerId="ADAL" clId="{40C27050-D99E-4AF0-A7A7-59D72C6F59A8}" dt="2024-06-26T08:10:57.830" v="872"/>
          <ac:spMkLst>
            <pc:docMk/>
            <pc:sldMk cId="3167558075" sldId="256"/>
            <ac:spMk id="14" creationId="{8A9FBC3C-0AC6-BF97-C13E-A895F8238911}"/>
          </ac:spMkLst>
        </pc:spChg>
        <pc:picChg chg="mod">
          <ac:chgData name="Marina Alarcon de Anton" userId="fdd193ec-7151-4d99-83ae-a5ba8e49b690" providerId="ADAL" clId="{40C27050-D99E-4AF0-A7A7-59D72C6F59A8}" dt="2024-06-26T08:06:37.323" v="559" actId="1076"/>
          <ac:picMkLst>
            <pc:docMk/>
            <pc:sldMk cId="3167558075" sldId="256"/>
            <ac:picMk id="6" creationId="{3EBF8B60-0279-ACE7-B200-41D3E77592CC}"/>
          </ac:picMkLst>
        </pc:picChg>
        <pc:picChg chg="del">
          <ac:chgData name="Marina Alarcon de Anton" userId="fdd193ec-7151-4d99-83ae-a5ba8e49b690" providerId="ADAL" clId="{40C27050-D99E-4AF0-A7A7-59D72C6F59A8}" dt="2024-06-26T08:06:20.162" v="554" actId="478"/>
          <ac:picMkLst>
            <pc:docMk/>
            <pc:sldMk cId="3167558075" sldId="256"/>
            <ac:picMk id="10" creationId="{5A8D84D3-34E7-64C9-FB2F-1A0C04E2F83A}"/>
          </ac:picMkLst>
        </pc:picChg>
        <pc:picChg chg="add mod">
          <ac:chgData name="Marina Alarcon de Anton" userId="fdd193ec-7151-4d99-83ae-a5ba8e49b690" providerId="ADAL" clId="{40C27050-D99E-4AF0-A7A7-59D72C6F59A8}" dt="2024-06-26T08:06:33.882" v="557" actId="1076"/>
          <ac:picMkLst>
            <pc:docMk/>
            <pc:sldMk cId="3167558075" sldId="256"/>
            <ac:picMk id="12" creationId="{C439BA63-F2CF-6B40-77F6-C128E06B9F19}"/>
          </ac:picMkLst>
        </pc:picChg>
      </pc:sldChg>
      <pc:sldChg chg="modSp add del mod ord modShow">
        <pc:chgData name="Marina Alarcon de Anton" userId="fdd193ec-7151-4d99-83ae-a5ba8e49b690" providerId="ADAL" clId="{40C27050-D99E-4AF0-A7A7-59D72C6F59A8}" dt="2024-06-27T13:29:00.788" v="8337" actId="2696"/>
        <pc:sldMkLst>
          <pc:docMk/>
          <pc:sldMk cId="3856824659" sldId="260"/>
        </pc:sldMkLst>
        <pc:spChg chg="mod">
          <ac:chgData name="Marina Alarcon de Anton" userId="fdd193ec-7151-4d99-83ae-a5ba8e49b690" providerId="ADAL" clId="{40C27050-D99E-4AF0-A7A7-59D72C6F59A8}" dt="2024-06-26T10:14:59.742" v="2195" actId="20577"/>
          <ac:spMkLst>
            <pc:docMk/>
            <pc:sldMk cId="3856824659" sldId="260"/>
            <ac:spMk id="3" creationId="{EB958818-988C-3A94-664D-72E504F7FEC7}"/>
          </ac:spMkLst>
        </pc:spChg>
        <pc:spChg chg="mod">
          <ac:chgData name="Marina Alarcon de Anton" userId="fdd193ec-7151-4d99-83ae-a5ba8e49b690" providerId="ADAL" clId="{40C27050-D99E-4AF0-A7A7-59D72C6F59A8}" dt="2024-06-26T10:14:42.893" v="2176" actId="207"/>
          <ac:spMkLst>
            <pc:docMk/>
            <pc:sldMk cId="3856824659" sldId="260"/>
            <ac:spMk id="9" creationId="{E694483B-990E-FD92-DD35-89CA47F2663F}"/>
          </ac:spMkLst>
        </pc:spChg>
      </pc:sldChg>
      <pc:sldChg chg="del">
        <pc:chgData name="Marina Alarcon de Anton" userId="fdd193ec-7151-4d99-83ae-a5ba8e49b690" providerId="ADAL" clId="{40C27050-D99E-4AF0-A7A7-59D72C6F59A8}" dt="2024-06-26T12:32:31.330" v="3186" actId="2696"/>
        <pc:sldMkLst>
          <pc:docMk/>
          <pc:sldMk cId="0" sldId="262"/>
        </pc:sldMkLst>
      </pc:sldChg>
      <pc:sldChg chg="modSp del mod modShow">
        <pc:chgData name="Marina Alarcon de Anton" userId="fdd193ec-7151-4d99-83ae-a5ba8e49b690" providerId="ADAL" clId="{40C27050-D99E-4AF0-A7A7-59D72C6F59A8}" dt="2024-06-26T12:44:22.073" v="3536" actId="2696"/>
        <pc:sldMkLst>
          <pc:docMk/>
          <pc:sldMk cId="2589285997" sldId="275"/>
        </pc:sldMkLst>
        <pc:spChg chg="mod">
          <ac:chgData name="Marina Alarcon de Anton" userId="fdd193ec-7151-4d99-83ae-a5ba8e49b690" providerId="ADAL" clId="{40C27050-D99E-4AF0-A7A7-59D72C6F59A8}" dt="2024-06-26T12:13:17.798" v="2797" actId="404"/>
          <ac:spMkLst>
            <pc:docMk/>
            <pc:sldMk cId="2589285997" sldId="275"/>
            <ac:spMk id="2" creationId="{E2481873-BC0E-86EE-D28D-A341322B6E09}"/>
          </ac:spMkLst>
        </pc:spChg>
        <pc:spChg chg="mod">
          <ac:chgData name="Marina Alarcon de Anton" userId="fdd193ec-7151-4d99-83ae-a5ba8e49b690" providerId="ADAL" clId="{40C27050-D99E-4AF0-A7A7-59D72C6F59A8}" dt="2024-06-26T12:13:35.727" v="2798" actId="20577"/>
          <ac:spMkLst>
            <pc:docMk/>
            <pc:sldMk cId="2589285997" sldId="275"/>
            <ac:spMk id="3" creationId="{31B8F4AE-3235-A31E-2D90-439D2706D5D4}"/>
          </ac:spMkLst>
        </pc:spChg>
      </pc:sldChg>
      <pc:sldChg chg="modSp mod ord">
        <pc:chgData name="Marina Alarcon de Anton" userId="fdd193ec-7151-4d99-83ae-a5ba8e49b690" providerId="ADAL" clId="{40C27050-D99E-4AF0-A7A7-59D72C6F59A8}" dt="2024-06-27T10:10:01.976" v="7993" actId="6549"/>
        <pc:sldMkLst>
          <pc:docMk/>
          <pc:sldMk cId="1455336727" sldId="320"/>
        </pc:sldMkLst>
        <pc:spChg chg="mod">
          <ac:chgData name="Marina Alarcon de Anton" userId="fdd193ec-7151-4d99-83ae-a5ba8e49b690" providerId="ADAL" clId="{40C27050-D99E-4AF0-A7A7-59D72C6F59A8}" dt="2024-06-27T10:10:01.976" v="7993" actId="6549"/>
          <ac:spMkLst>
            <pc:docMk/>
            <pc:sldMk cId="1455336727" sldId="320"/>
            <ac:spMk id="2" creationId="{E2481873-BC0E-86EE-D28D-A341322B6E09}"/>
          </ac:spMkLst>
        </pc:spChg>
        <pc:spChg chg="mod">
          <ac:chgData name="Marina Alarcon de Anton" userId="fdd193ec-7151-4d99-83ae-a5ba8e49b690" providerId="ADAL" clId="{40C27050-D99E-4AF0-A7A7-59D72C6F59A8}" dt="2024-06-27T10:10:00.178" v="7992" actId="20577"/>
          <ac:spMkLst>
            <pc:docMk/>
            <pc:sldMk cId="1455336727" sldId="320"/>
            <ac:spMk id="4" creationId="{FECEA06E-8ED2-29BB-EB16-BE488F1EB973}"/>
          </ac:spMkLst>
        </pc:spChg>
      </pc:sldChg>
      <pc:sldChg chg="addSp delSp modSp mod ord">
        <pc:chgData name="Marina Alarcon de Anton" userId="fdd193ec-7151-4d99-83ae-a5ba8e49b690" providerId="ADAL" clId="{40C27050-D99E-4AF0-A7A7-59D72C6F59A8}" dt="2024-06-26T10:23:10.639" v="2243" actId="1076"/>
        <pc:sldMkLst>
          <pc:docMk/>
          <pc:sldMk cId="4001016852" sldId="322"/>
        </pc:sldMkLst>
        <pc:spChg chg="mod">
          <ac:chgData name="Marina Alarcon de Anton" userId="fdd193ec-7151-4d99-83ae-a5ba8e49b690" providerId="ADAL" clId="{40C27050-D99E-4AF0-A7A7-59D72C6F59A8}" dt="2024-06-26T08:17:18.172" v="953" actId="207"/>
          <ac:spMkLst>
            <pc:docMk/>
            <pc:sldMk cId="4001016852" sldId="322"/>
            <ac:spMk id="2" creationId="{4262587B-C407-D675-38FA-A9B9F58346DE}"/>
          </ac:spMkLst>
        </pc:spChg>
        <pc:spChg chg="del">
          <ac:chgData name="Marina Alarcon de Anton" userId="fdd193ec-7151-4d99-83ae-a5ba8e49b690" providerId="ADAL" clId="{40C27050-D99E-4AF0-A7A7-59D72C6F59A8}" dt="2024-06-26T08:13:04.665" v="904" actId="478"/>
          <ac:spMkLst>
            <pc:docMk/>
            <pc:sldMk cId="4001016852" sldId="322"/>
            <ac:spMk id="3" creationId="{EB958818-988C-3A94-664D-72E504F7FEC7}"/>
          </ac:spMkLst>
        </pc:spChg>
        <pc:spChg chg="add del mod">
          <ac:chgData name="Marina Alarcon de Anton" userId="fdd193ec-7151-4d99-83ae-a5ba8e49b690" providerId="ADAL" clId="{40C27050-D99E-4AF0-A7A7-59D72C6F59A8}" dt="2024-06-26T08:13:06.077" v="905" actId="478"/>
          <ac:spMkLst>
            <pc:docMk/>
            <pc:sldMk cId="4001016852" sldId="322"/>
            <ac:spMk id="7" creationId="{EFA91859-ECF5-D835-22D7-FD235D5973B7}"/>
          </ac:spMkLst>
        </pc:spChg>
        <pc:spChg chg="add mod">
          <ac:chgData name="Marina Alarcon de Anton" userId="fdd193ec-7151-4d99-83ae-a5ba8e49b690" providerId="ADAL" clId="{40C27050-D99E-4AF0-A7A7-59D72C6F59A8}" dt="2024-06-26T10:08:02.741" v="2152" actId="1076"/>
          <ac:spMkLst>
            <pc:docMk/>
            <pc:sldMk cId="4001016852" sldId="322"/>
            <ac:spMk id="17" creationId="{BA51DCBE-7D99-D493-1FE3-30360325DB6B}"/>
          </ac:spMkLst>
        </pc:spChg>
        <pc:spChg chg="add del mod">
          <ac:chgData name="Marina Alarcon de Anton" userId="fdd193ec-7151-4d99-83ae-a5ba8e49b690" providerId="ADAL" clId="{40C27050-D99E-4AF0-A7A7-59D72C6F59A8}" dt="2024-06-26T10:22:40.335" v="2238" actId="478"/>
          <ac:spMkLst>
            <pc:docMk/>
            <pc:sldMk cId="4001016852" sldId="322"/>
            <ac:spMk id="18" creationId="{6C61E55C-3502-AF9F-3695-3D70345DDE98}"/>
          </ac:spMkLst>
        </pc:spChg>
        <pc:spChg chg="add del mod">
          <ac:chgData name="Marina Alarcon de Anton" userId="fdd193ec-7151-4d99-83ae-a5ba8e49b690" providerId="ADAL" clId="{40C27050-D99E-4AF0-A7A7-59D72C6F59A8}" dt="2024-06-26T08:13:54.598" v="909" actId="478"/>
          <ac:spMkLst>
            <pc:docMk/>
            <pc:sldMk cId="4001016852" sldId="322"/>
            <ac:spMk id="19" creationId="{87B248F6-B008-6306-9090-53977D5C9E43}"/>
          </ac:spMkLst>
        </pc:spChg>
        <pc:spChg chg="add mod">
          <ac:chgData name="Marina Alarcon de Anton" userId="fdd193ec-7151-4d99-83ae-a5ba8e49b690" providerId="ADAL" clId="{40C27050-D99E-4AF0-A7A7-59D72C6F59A8}" dt="2024-06-26T10:23:10.639" v="2243" actId="1076"/>
          <ac:spMkLst>
            <pc:docMk/>
            <pc:sldMk cId="4001016852" sldId="322"/>
            <ac:spMk id="20" creationId="{A655D9A0-7C2F-A7E6-6A01-0479188F91E4}"/>
          </ac:spMkLst>
        </pc:spChg>
        <pc:grpChg chg="add mod">
          <ac:chgData name="Marina Alarcon de Anton" userId="fdd193ec-7151-4d99-83ae-a5ba8e49b690" providerId="ADAL" clId="{40C27050-D99E-4AF0-A7A7-59D72C6F59A8}" dt="2024-06-26T08:15:57.745" v="935" actId="14100"/>
          <ac:grpSpMkLst>
            <pc:docMk/>
            <pc:sldMk cId="4001016852" sldId="322"/>
            <ac:grpSpMk id="8" creationId="{E8A46D81-F732-089D-47BF-E67A69816429}"/>
          </ac:grpSpMkLst>
        </pc:grpChg>
        <pc:grpChg chg="mod">
          <ac:chgData name="Marina Alarcon de Anton" userId="fdd193ec-7151-4d99-83ae-a5ba8e49b690" providerId="ADAL" clId="{40C27050-D99E-4AF0-A7A7-59D72C6F59A8}" dt="2024-06-26T08:13:29.088" v="906"/>
          <ac:grpSpMkLst>
            <pc:docMk/>
            <pc:sldMk cId="4001016852" sldId="322"/>
            <ac:grpSpMk id="9" creationId="{A98B6D8A-6A52-C6E8-DFA1-587E90A73975}"/>
          </ac:grpSpMkLst>
        </pc:grpChg>
        <pc:picChg chg="mod">
          <ac:chgData name="Marina Alarcon de Anton" userId="fdd193ec-7151-4d99-83ae-a5ba8e49b690" providerId="ADAL" clId="{40C27050-D99E-4AF0-A7A7-59D72C6F59A8}" dt="2024-06-26T08:13:29.088" v="906"/>
          <ac:picMkLst>
            <pc:docMk/>
            <pc:sldMk cId="4001016852" sldId="322"/>
            <ac:picMk id="10" creationId="{2990370B-6FCB-3122-29C3-28BDF00F205F}"/>
          </ac:picMkLst>
        </pc:picChg>
        <pc:picChg chg="mod">
          <ac:chgData name="Marina Alarcon de Anton" userId="fdd193ec-7151-4d99-83ae-a5ba8e49b690" providerId="ADAL" clId="{40C27050-D99E-4AF0-A7A7-59D72C6F59A8}" dt="2024-06-26T08:13:29.088" v="906"/>
          <ac:picMkLst>
            <pc:docMk/>
            <pc:sldMk cId="4001016852" sldId="322"/>
            <ac:picMk id="11" creationId="{BDEE62C3-1604-397E-5526-774F6BE5237D}"/>
          </ac:picMkLst>
        </pc:picChg>
        <pc:picChg chg="mod">
          <ac:chgData name="Marina Alarcon de Anton" userId="fdd193ec-7151-4d99-83ae-a5ba8e49b690" providerId="ADAL" clId="{40C27050-D99E-4AF0-A7A7-59D72C6F59A8}" dt="2024-06-26T08:13:29.088" v="906"/>
          <ac:picMkLst>
            <pc:docMk/>
            <pc:sldMk cId="4001016852" sldId="322"/>
            <ac:picMk id="12" creationId="{2A70473D-F16C-CCCA-29BA-06D2BD18670D}"/>
          </ac:picMkLst>
        </pc:picChg>
        <pc:picChg chg="mod">
          <ac:chgData name="Marina Alarcon de Anton" userId="fdd193ec-7151-4d99-83ae-a5ba8e49b690" providerId="ADAL" clId="{40C27050-D99E-4AF0-A7A7-59D72C6F59A8}" dt="2024-06-26T08:13:29.088" v="906"/>
          <ac:picMkLst>
            <pc:docMk/>
            <pc:sldMk cId="4001016852" sldId="322"/>
            <ac:picMk id="13" creationId="{34FA7AEC-0BA1-DACB-F28A-6A8B5EAC8273}"/>
          </ac:picMkLst>
        </pc:picChg>
        <pc:picChg chg="mod">
          <ac:chgData name="Marina Alarcon de Anton" userId="fdd193ec-7151-4d99-83ae-a5ba8e49b690" providerId="ADAL" clId="{40C27050-D99E-4AF0-A7A7-59D72C6F59A8}" dt="2024-06-26T08:13:29.088" v="906"/>
          <ac:picMkLst>
            <pc:docMk/>
            <pc:sldMk cId="4001016852" sldId="322"/>
            <ac:picMk id="14" creationId="{60483F20-5E07-0990-361F-73EBBE496503}"/>
          </ac:picMkLst>
        </pc:picChg>
        <pc:picChg chg="mod">
          <ac:chgData name="Marina Alarcon de Anton" userId="fdd193ec-7151-4d99-83ae-a5ba8e49b690" providerId="ADAL" clId="{40C27050-D99E-4AF0-A7A7-59D72C6F59A8}" dt="2024-06-26T08:13:29.088" v="906"/>
          <ac:picMkLst>
            <pc:docMk/>
            <pc:sldMk cId="4001016852" sldId="322"/>
            <ac:picMk id="15" creationId="{06B330E1-76E5-0BA2-C702-35853DAD77A7}"/>
          </ac:picMkLst>
        </pc:picChg>
        <pc:picChg chg="mod">
          <ac:chgData name="Marina Alarcon de Anton" userId="fdd193ec-7151-4d99-83ae-a5ba8e49b690" providerId="ADAL" clId="{40C27050-D99E-4AF0-A7A7-59D72C6F59A8}" dt="2024-06-26T08:13:29.088" v="906"/>
          <ac:picMkLst>
            <pc:docMk/>
            <pc:sldMk cId="4001016852" sldId="322"/>
            <ac:picMk id="16" creationId="{0CEA37B5-8AE7-9D81-6F0B-B7B0C4E3613E}"/>
          </ac:picMkLst>
        </pc:picChg>
      </pc:sldChg>
      <pc:sldChg chg="del">
        <pc:chgData name="Marina Alarcon de Anton" userId="fdd193ec-7151-4d99-83ae-a5ba8e49b690" providerId="ADAL" clId="{40C27050-D99E-4AF0-A7A7-59D72C6F59A8}" dt="2024-06-26T08:12:32.927" v="886" actId="2696"/>
        <pc:sldMkLst>
          <pc:docMk/>
          <pc:sldMk cId="756629287" sldId="323"/>
        </pc:sldMkLst>
      </pc:sldChg>
      <pc:sldChg chg="del">
        <pc:chgData name="Marina Alarcon de Anton" userId="fdd193ec-7151-4d99-83ae-a5ba8e49b690" providerId="ADAL" clId="{40C27050-D99E-4AF0-A7A7-59D72C6F59A8}" dt="2024-06-26T10:25:17.728" v="2265" actId="2696"/>
        <pc:sldMkLst>
          <pc:docMk/>
          <pc:sldMk cId="2883704068" sldId="325"/>
        </pc:sldMkLst>
      </pc:sldChg>
      <pc:sldChg chg="addSp delSp modSp mod ord modNotesTx">
        <pc:chgData name="Marina Alarcon de Anton" userId="fdd193ec-7151-4d99-83ae-a5ba8e49b690" providerId="ADAL" clId="{40C27050-D99E-4AF0-A7A7-59D72C6F59A8}" dt="2024-06-27T13:28:19.533" v="8332" actId="20577"/>
        <pc:sldMkLst>
          <pc:docMk/>
          <pc:sldMk cId="1362026042" sldId="326"/>
        </pc:sldMkLst>
        <pc:spChg chg="mod">
          <ac:chgData name="Marina Alarcon de Anton" userId="fdd193ec-7151-4d99-83ae-a5ba8e49b690" providerId="ADAL" clId="{40C27050-D99E-4AF0-A7A7-59D72C6F59A8}" dt="2024-06-26T08:26:40.783" v="1264" actId="207"/>
          <ac:spMkLst>
            <pc:docMk/>
            <pc:sldMk cId="1362026042" sldId="326"/>
            <ac:spMk id="2" creationId="{4262587B-C407-D675-38FA-A9B9F58346DE}"/>
          </ac:spMkLst>
        </pc:spChg>
        <pc:spChg chg="add del mod">
          <ac:chgData name="Marina Alarcon de Anton" userId="fdd193ec-7151-4d99-83ae-a5ba8e49b690" providerId="ADAL" clId="{40C27050-D99E-4AF0-A7A7-59D72C6F59A8}" dt="2024-06-26T08:24:16.454" v="1154" actId="478"/>
          <ac:spMkLst>
            <pc:docMk/>
            <pc:sldMk cId="1362026042" sldId="326"/>
            <ac:spMk id="3" creationId="{1F85EE63-F22F-834C-1B13-F2101BD7DC7B}"/>
          </ac:spMkLst>
        </pc:spChg>
        <pc:spChg chg="add mod">
          <ac:chgData name="Marina Alarcon de Anton" userId="fdd193ec-7151-4d99-83ae-a5ba8e49b690" providerId="ADAL" clId="{40C27050-D99E-4AF0-A7A7-59D72C6F59A8}" dt="2024-06-26T08:23:17.925" v="1032" actId="1076"/>
          <ac:spMkLst>
            <pc:docMk/>
            <pc:sldMk cId="1362026042" sldId="326"/>
            <ac:spMk id="5" creationId="{B3DB0EB9-6095-81C8-6E79-41F9D8825481}"/>
          </ac:spMkLst>
        </pc:spChg>
        <pc:spChg chg="add mod">
          <ac:chgData name="Marina Alarcon de Anton" userId="fdd193ec-7151-4d99-83ae-a5ba8e49b690" providerId="ADAL" clId="{40C27050-D99E-4AF0-A7A7-59D72C6F59A8}" dt="2024-06-26T08:44:02.664" v="1615" actId="1076"/>
          <ac:spMkLst>
            <pc:docMk/>
            <pc:sldMk cId="1362026042" sldId="326"/>
            <ac:spMk id="7" creationId="{56EE6D0B-8A89-3F96-6654-5E1EDE3167F9}"/>
          </ac:spMkLst>
        </pc:spChg>
        <pc:spChg chg="add mod">
          <ac:chgData name="Marina Alarcon de Anton" userId="fdd193ec-7151-4d99-83ae-a5ba8e49b690" providerId="ADAL" clId="{40C27050-D99E-4AF0-A7A7-59D72C6F59A8}" dt="2024-06-26T08:29:36.149" v="1391" actId="1076"/>
          <ac:spMkLst>
            <pc:docMk/>
            <pc:sldMk cId="1362026042" sldId="326"/>
            <ac:spMk id="8" creationId="{BAA26C60-D5FA-090B-2D42-1A851F72D4FB}"/>
          </ac:spMkLst>
        </pc:spChg>
        <pc:spChg chg="add mod">
          <ac:chgData name="Marina Alarcon de Anton" userId="fdd193ec-7151-4d99-83ae-a5ba8e49b690" providerId="ADAL" clId="{40C27050-D99E-4AF0-A7A7-59D72C6F59A8}" dt="2024-06-26T08:43:53.731" v="1611" actId="1076"/>
          <ac:spMkLst>
            <pc:docMk/>
            <pc:sldMk cId="1362026042" sldId="326"/>
            <ac:spMk id="9" creationId="{94C80942-A43D-A1E8-11FB-445CA69FFF69}"/>
          </ac:spMkLst>
        </pc:spChg>
        <pc:spChg chg="mod">
          <ac:chgData name="Marina Alarcon de Anton" userId="fdd193ec-7151-4d99-83ae-a5ba8e49b690" providerId="ADAL" clId="{40C27050-D99E-4AF0-A7A7-59D72C6F59A8}" dt="2024-06-26T08:26:50.757" v="1266" actId="404"/>
          <ac:spMkLst>
            <pc:docMk/>
            <pc:sldMk cId="1362026042" sldId="326"/>
            <ac:spMk id="15" creationId="{3AFDF6CA-E12C-2EB1-9570-4777C1557144}"/>
          </ac:spMkLst>
        </pc:spChg>
      </pc:sldChg>
      <pc:sldChg chg="addSp delSp modSp mod ord">
        <pc:chgData name="Marina Alarcon de Anton" userId="fdd193ec-7151-4d99-83ae-a5ba8e49b690" providerId="ADAL" clId="{40C27050-D99E-4AF0-A7A7-59D72C6F59A8}" dt="2024-06-26T08:46:50.002" v="1672" actId="1076"/>
        <pc:sldMkLst>
          <pc:docMk/>
          <pc:sldMk cId="1975594968" sldId="328"/>
        </pc:sldMkLst>
        <pc:spChg chg="del">
          <ac:chgData name="Marina Alarcon de Anton" userId="fdd193ec-7151-4d99-83ae-a5ba8e49b690" providerId="ADAL" clId="{40C27050-D99E-4AF0-A7A7-59D72C6F59A8}" dt="2024-06-26T08:27:08.507" v="1267" actId="478"/>
          <ac:spMkLst>
            <pc:docMk/>
            <pc:sldMk cId="1975594968" sldId="328"/>
            <ac:spMk id="2" creationId="{4262587B-C407-D675-38FA-A9B9F58346DE}"/>
          </ac:spMkLst>
        </pc:spChg>
        <pc:spChg chg="mod">
          <ac:chgData name="Marina Alarcon de Anton" userId="fdd193ec-7151-4d99-83ae-a5ba8e49b690" providerId="ADAL" clId="{40C27050-D99E-4AF0-A7A7-59D72C6F59A8}" dt="2024-06-26T08:36:42.095" v="1511" actId="14100"/>
          <ac:spMkLst>
            <pc:docMk/>
            <pc:sldMk cId="1975594968" sldId="328"/>
            <ac:spMk id="7" creationId="{5B2D2CDE-B464-0961-A447-FA74CC197AE6}"/>
          </ac:spMkLst>
        </pc:spChg>
        <pc:spChg chg="mod">
          <ac:chgData name="Marina Alarcon de Anton" userId="fdd193ec-7151-4d99-83ae-a5ba8e49b690" providerId="ADAL" clId="{40C27050-D99E-4AF0-A7A7-59D72C6F59A8}" dt="2024-06-26T08:36:42.095" v="1511" actId="14100"/>
          <ac:spMkLst>
            <pc:docMk/>
            <pc:sldMk cId="1975594968" sldId="328"/>
            <ac:spMk id="8" creationId="{FFB44DCE-DA47-32CC-2FDD-CFF70F8C0D66}"/>
          </ac:spMkLst>
        </pc:spChg>
        <pc:spChg chg="mod">
          <ac:chgData name="Marina Alarcon de Anton" userId="fdd193ec-7151-4d99-83ae-a5ba8e49b690" providerId="ADAL" clId="{40C27050-D99E-4AF0-A7A7-59D72C6F59A8}" dt="2024-06-26T08:36:42.095" v="1511" actId="14100"/>
          <ac:spMkLst>
            <pc:docMk/>
            <pc:sldMk cId="1975594968" sldId="328"/>
            <ac:spMk id="9" creationId="{04019DC2-0F48-C886-C570-3B1F26797587}"/>
          </ac:spMkLst>
        </pc:spChg>
        <pc:spChg chg="add del mod">
          <ac:chgData name="Marina Alarcon de Anton" userId="fdd193ec-7151-4d99-83ae-a5ba8e49b690" providerId="ADAL" clId="{40C27050-D99E-4AF0-A7A7-59D72C6F59A8}" dt="2024-06-26T08:27:49.151" v="1358" actId="403"/>
          <ac:spMkLst>
            <pc:docMk/>
            <pc:sldMk cId="1975594968" sldId="328"/>
            <ac:spMk id="11" creationId="{3151E361-F5DB-58C3-FC99-DF16D676A597}"/>
          </ac:spMkLst>
        </pc:spChg>
        <pc:spChg chg="add del mod">
          <ac:chgData name="Marina Alarcon de Anton" userId="fdd193ec-7151-4d99-83ae-a5ba8e49b690" providerId="ADAL" clId="{40C27050-D99E-4AF0-A7A7-59D72C6F59A8}" dt="2024-06-26T08:27:18.500" v="1272" actId="478"/>
          <ac:spMkLst>
            <pc:docMk/>
            <pc:sldMk cId="1975594968" sldId="328"/>
            <ac:spMk id="12" creationId="{02B138AF-148C-8CBA-BB18-B673666A3D30}"/>
          </ac:spMkLst>
        </pc:spChg>
        <pc:spChg chg="add mod">
          <ac:chgData name="Marina Alarcon de Anton" userId="fdd193ec-7151-4d99-83ae-a5ba8e49b690" providerId="ADAL" clId="{40C27050-D99E-4AF0-A7A7-59D72C6F59A8}" dt="2024-06-26T08:37:16.807" v="1547" actId="20577"/>
          <ac:spMkLst>
            <pc:docMk/>
            <pc:sldMk cId="1975594968" sldId="328"/>
            <ac:spMk id="13" creationId="{4054359A-8FA5-59B4-0703-DCB72B365226}"/>
          </ac:spMkLst>
        </pc:spChg>
        <pc:spChg chg="add mod">
          <ac:chgData name="Marina Alarcon de Anton" userId="fdd193ec-7151-4d99-83ae-a5ba8e49b690" providerId="ADAL" clId="{40C27050-D99E-4AF0-A7A7-59D72C6F59A8}" dt="2024-06-26T08:44:32.645" v="1633" actId="20577"/>
          <ac:spMkLst>
            <pc:docMk/>
            <pc:sldMk cId="1975594968" sldId="328"/>
            <ac:spMk id="14" creationId="{93FB199F-AE80-6CCB-35AB-82C667014055}"/>
          </ac:spMkLst>
        </pc:spChg>
        <pc:spChg chg="mod">
          <ac:chgData name="Marina Alarcon de Anton" userId="fdd193ec-7151-4d99-83ae-a5ba8e49b690" providerId="ADAL" clId="{40C27050-D99E-4AF0-A7A7-59D72C6F59A8}" dt="2024-06-26T08:36:42.095" v="1511" actId="14100"/>
          <ac:spMkLst>
            <pc:docMk/>
            <pc:sldMk cId="1975594968" sldId="328"/>
            <ac:spMk id="24" creationId="{B9D07883-96F4-E36A-16C6-676095BAF214}"/>
          </ac:spMkLst>
        </pc:spChg>
        <pc:spChg chg="mod">
          <ac:chgData name="Marina Alarcon de Anton" userId="fdd193ec-7151-4d99-83ae-a5ba8e49b690" providerId="ADAL" clId="{40C27050-D99E-4AF0-A7A7-59D72C6F59A8}" dt="2024-06-26T08:36:42.095" v="1511" actId="14100"/>
          <ac:spMkLst>
            <pc:docMk/>
            <pc:sldMk cId="1975594968" sldId="328"/>
            <ac:spMk id="25" creationId="{58D5AA5F-AC73-A542-4581-E4C06DF917C0}"/>
          </ac:spMkLst>
        </pc:spChg>
        <pc:spChg chg="mod">
          <ac:chgData name="Marina Alarcon de Anton" userId="fdd193ec-7151-4d99-83ae-a5ba8e49b690" providerId="ADAL" clId="{40C27050-D99E-4AF0-A7A7-59D72C6F59A8}" dt="2024-06-26T08:36:42.095" v="1511" actId="14100"/>
          <ac:spMkLst>
            <pc:docMk/>
            <pc:sldMk cId="1975594968" sldId="328"/>
            <ac:spMk id="26" creationId="{8A931F6B-E37A-3F5D-4DFD-E5588A3A63B7}"/>
          </ac:spMkLst>
        </pc:spChg>
        <pc:spChg chg="mod">
          <ac:chgData name="Marina Alarcon de Anton" userId="fdd193ec-7151-4d99-83ae-a5ba8e49b690" providerId="ADAL" clId="{40C27050-D99E-4AF0-A7A7-59D72C6F59A8}" dt="2024-06-26T08:36:42.095" v="1511" actId="14100"/>
          <ac:spMkLst>
            <pc:docMk/>
            <pc:sldMk cId="1975594968" sldId="328"/>
            <ac:spMk id="27" creationId="{349A9762-17E2-FEB6-E94A-31A3481FCB25}"/>
          </ac:spMkLst>
        </pc:spChg>
        <pc:spChg chg="mod">
          <ac:chgData name="Marina Alarcon de Anton" userId="fdd193ec-7151-4d99-83ae-a5ba8e49b690" providerId="ADAL" clId="{40C27050-D99E-4AF0-A7A7-59D72C6F59A8}" dt="2024-06-26T08:36:42.095" v="1511" actId="14100"/>
          <ac:spMkLst>
            <pc:docMk/>
            <pc:sldMk cId="1975594968" sldId="328"/>
            <ac:spMk id="28" creationId="{C31A9DED-5848-2FC5-D1C8-0E8E9BA98DB7}"/>
          </ac:spMkLst>
        </pc:spChg>
        <pc:spChg chg="mod">
          <ac:chgData name="Marina Alarcon de Anton" userId="fdd193ec-7151-4d99-83ae-a5ba8e49b690" providerId="ADAL" clId="{40C27050-D99E-4AF0-A7A7-59D72C6F59A8}" dt="2024-06-26T08:36:42.095" v="1511" actId="14100"/>
          <ac:spMkLst>
            <pc:docMk/>
            <pc:sldMk cId="1975594968" sldId="328"/>
            <ac:spMk id="29" creationId="{F87AA836-6654-031F-534B-150EEB67F318}"/>
          </ac:spMkLst>
        </pc:spChg>
        <pc:spChg chg="add mod">
          <ac:chgData name="Marina Alarcon de Anton" userId="fdd193ec-7151-4d99-83ae-a5ba8e49b690" providerId="ADAL" clId="{40C27050-D99E-4AF0-A7A7-59D72C6F59A8}" dt="2024-06-26T08:31:32.883" v="1410"/>
          <ac:spMkLst>
            <pc:docMk/>
            <pc:sldMk cId="1975594968" sldId="328"/>
            <ac:spMk id="30" creationId="{0B808914-C9BE-C237-936F-C32AC17D0505}"/>
          </ac:spMkLst>
        </pc:spChg>
        <pc:spChg chg="add del mod">
          <ac:chgData name="Marina Alarcon de Anton" userId="fdd193ec-7151-4d99-83ae-a5ba8e49b690" providerId="ADAL" clId="{40C27050-D99E-4AF0-A7A7-59D72C6F59A8}" dt="2024-06-26T08:32:19.264" v="1413" actId="478"/>
          <ac:spMkLst>
            <pc:docMk/>
            <pc:sldMk cId="1975594968" sldId="328"/>
            <ac:spMk id="32" creationId="{1ED0EC08-69F9-A2DE-48EE-78A3F80DA22A}"/>
          </ac:spMkLst>
        </pc:spChg>
        <pc:spChg chg="mod">
          <ac:chgData name="Marina Alarcon de Anton" userId="fdd193ec-7151-4d99-83ae-a5ba8e49b690" providerId="ADAL" clId="{40C27050-D99E-4AF0-A7A7-59D72C6F59A8}" dt="2024-06-26T08:44:53.691" v="1643" actId="20577"/>
          <ac:spMkLst>
            <pc:docMk/>
            <pc:sldMk cId="1975594968" sldId="328"/>
            <ac:spMk id="33" creationId="{1D5F219D-E495-AE42-B191-C47CE420F79A}"/>
          </ac:spMkLst>
        </pc:spChg>
        <pc:spChg chg="add del mod">
          <ac:chgData name="Marina Alarcon de Anton" userId="fdd193ec-7151-4d99-83ae-a5ba8e49b690" providerId="ADAL" clId="{40C27050-D99E-4AF0-A7A7-59D72C6F59A8}" dt="2024-06-26T08:34:19.680" v="1484" actId="1076"/>
          <ac:spMkLst>
            <pc:docMk/>
            <pc:sldMk cId="1975594968" sldId="328"/>
            <ac:spMk id="38" creationId="{1DF28E9C-16E4-A79E-6A31-BC59035532CC}"/>
          </ac:spMkLst>
        </pc:spChg>
        <pc:spChg chg="add del mod">
          <ac:chgData name="Marina Alarcon de Anton" userId="fdd193ec-7151-4d99-83ae-a5ba8e49b690" providerId="ADAL" clId="{40C27050-D99E-4AF0-A7A7-59D72C6F59A8}" dt="2024-06-26T08:32:19.264" v="1413" actId="478"/>
          <ac:spMkLst>
            <pc:docMk/>
            <pc:sldMk cId="1975594968" sldId="328"/>
            <ac:spMk id="40" creationId="{D4EB7BBA-3FF9-CDA3-F296-059513C52446}"/>
          </ac:spMkLst>
        </pc:spChg>
        <pc:spChg chg="add del mod">
          <ac:chgData name="Marina Alarcon de Anton" userId="fdd193ec-7151-4d99-83ae-a5ba8e49b690" providerId="ADAL" clId="{40C27050-D99E-4AF0-A7A7-59D72C6F59A8}" dt="2024-06-26T08:32:19.264" v="1413" actId="478"/>
          <ac:spMkLst>
            <pc:docMk/>
            <pc:sldMk cId="1975594968" sldId="328"/>
            <ac:spMk id="41" creationId="{C86B4F88-43F6-2077-3D50-322296883952}"/>
          </ac:spMkLst>
        </pc:spChg>
        <pc:spChg chg="add del mod">
          <ac:chgData name="Marina Alarcon de Anton" userId="fdd193ec-7151-4d99-83ae-a5ba8e49b690" providerId="ADAL" clId="{40C27050-D99E-4AF0-A7A7-59D72C6F59A8}" dt="2024-06-26T08:32:19.264" v="1413" actId="478"/>
          <ac:spMkLst>
            <pc:docMk/>
            <pc:sldMk cId="1975594968" sldId="328"/>
            <ac:spMk id="42" creationId="{DAC4F488-8E64-1C1D-3B87-2301A0AB756B}"/>
          </ac:spMkLst>
        </pc:spChg>
        <pc:spChg chg="add del mod">
          <ac:chgData name="Marina Alarcon de Anton" userId="fdd193ec-7151-4d99-83ae-a5ba8e49b690" providerId="ADAL" clId="{40C27050-D99E-4AF0-A7A7-59D72C6F59A8}" dt="2024-06-26T08:32:19.264" v="1413" actId="478"/>
          <ac:spMkLst>
            <pc:docMk/>
            <pc:sldMk cId="1975594968" sldId="328"/>
            <ac:spMk id="43" creationId="{76486CFD-A251-E146-23E8-F0E714C050BF}"/>
          </ac:spMkLst>
        </pc:spChg>
        <pc:spChg chg="add del mod">
          <ac:chgData name="Marina Alarcon de Anton" userId="fdd193ec-7151-4d99-83ae-a5ba8e49b690" providerId="ADAL" clId="{40C27050-D99E-4AF0-A7A7-59D72C6F59A8}" dt="2024-06-26T08:32:19.264" v="1413" actId="478"/>
          <ac:spMkLst>
            <pc:docMk/>
            <pc:sldMk cId="1975594968" sldId="328"/>
            <ac:spMk id="48" creationId="{381B7471-DF82-5AE2-D647-0F53BF7F5E83}"/>
          </ac:spMkLst>
        </pc:spChg>
        <pc:spChg chg="add del mod">
          <ac:chgData name="Marina Alarcon de Anton" userId="fdd193ec-7151-4d99-83ae-a5ba8e49b690" providerId="ADAL" clId="{40C27050-D99E-4AF0-A7A7-59D72C6F59A8}" dt="2024-06-26T08:42:35.221" v="1599" actId="478"/>
          <ac:spMkLst>
            <pc:docMk/>
            <pc:sldMk cId="1975594968" sldId="328"/>
            <ac:spMk id="49" creationId="{CB48899D-B020-A5BE-7A82-BFBBF1F18DBD}"/>
          </ac:spMkLst>
        </pc:spChg>
        <pc:spChg chg="add del mod">
          <ac:chgData name="Marina Alarcon de Anton" userId="fdd193ec-7151-4d99-83ae-a5ba8e49b690" providerId="ADAL" clId="{40C27050-D99E-4AF0-A7A7-59D72C6F59A8}" dt="2024-06-26T08:42:35.221" v="1599" actId="478"/>
          <ac:spMkLst>
            <pc:docMk/>
            <pc:sldMk cId="1975594968" sldId="328"/>
            <ac:spMk id="50" creationId="{AF82770C-139A-B970-0EC9-9EB4CB8CC489}"/>
          </ac:spMkLst>
        </pc:spChg>
        <pc:spChg chg="add del mod">
          <ac:chgData name="Marina Alarcon de Anton" userId="fdd193ec-7151-4d99-83ae-a5ba8e49b690" providerId="ADAL" clId="{40C27050-D99E-4AF0-A7A7-59D72C6F59A8}" dt="2024-06-26T08:42:35.221" v="1599" actId="478"/>
          <ac:spMkLst>
            <pc:docMk/>
            <pc:sldMk cId="1975594968" sldId="328"/>
            <ac:spMk id="51" creationId="{62593AE3-1393-29B8-B316-63CF04236049}"/>
          </ac:spMkLst>
        </pc:spChg>
        <pc:spChg chg="add del mod">
          <ac:chgData name="Marina Alarcon de Anton" userId="fdd193ec-7151-4d99-83ae-a5ba8e49b690" providerId="ADAL" clId="{40C27050-D99E-4AF0-A7A7-59D72C6F59A8}" dt="2024-06-26T08:42:35.221" v="1599" actId="478"/>
          <ac:spMkLst>
            <pc:docMk/>
            <pc:sldMk cId="1975594968" sldId="328"/>
            <ac:spMk id="52" creationId="{D07941DE-5057-9566-B120-0FBC51DE1562}"/>
          </ac:spMkLst>
        </pc:spChg>
        <pc:spChg chg="add del mod">
          <ac:chgData name="Marina Alarcon de Anton" userId="fdd193ec-7151-4d99-83ae-a5ba8e49b690" providerId="ADAL" clId="{40C27050-D99E-4AF0-A7A7-59D72C6F59A8}" dt="2024-06-26T08:42:35.221" v="1599" actId="478"/>
          <ac:spMkLst>
            <pc:docMk/>
            <pc:sldMk cId="1975594968" sldId="328"/>
            <ac:spMk id="53" creationId="{C03CFF2E-E123-7080-01C6-430CAE02186A}"/>
          </ac:spMkLst>
        </pc:spChg>
        <pc:spChg chg="add del mod">
          <ac:chgData name="Marina Alarcon de Anton" userId="fdd193ec-7151-4d99-83ae-a5ba8e49b690" providerId="ADAL" clId="{40C27050-D99E-4AF0-A7A7-59D72C6F59A8}" dt="2024-06-26T08:42:35.221" v="1599" actId="478"/>
          <ac:spMkLst>
            <pc:docMk/>
            <pc:sldMk cId="1975594968" sldId="328"/>
            <ac:spMk id="54" creationId="{1F68894A-E867-18A6-B575-7C2C696FD5C7}"/>
          </ac:spMkLst>
        </pc:spChg>
        <pc:spChg chg="add del mod">
          <ac:chgData name="Marina Alarcon de Anton" userId="fdd193ec-7151-4d99-83ae-a5ba8e49b690" providerId="ADAL" clId="{40C27050-D99E-4AF0-A7A7-59D72C6F59A8}" dt="2024-06-26T08:42:35.221" v="1599" actId="478"/>
          <ac:spMkLst>
            <pc:docMk/>
            <pc:sldMk cId="1975594968" sldId="328"/>
            <ac:spMk id="55" creationId="{85134FC9-1AD1-CDF5-1690-EA5525AFB0BC}"/>
          </ac:spMkLst>
        </pc:spChg>
        <pc:spChg chg="add mod">
          <ac:chgData name="Marina Alarcon de Anton" userId="fdd193ec-7151-4d99-83ae-a5ba8e49b690" providerId="ADAL" clId="{40C27050-D99E-4AF0-A7A7-59D72C6F59A8}" dt="2024-06-26T08:46:32.451" v="1668" actId="1076"/>
          <ac:spMkLst>
            <pc:docMk/>
            <pc:sldMk cId="1975594968" sldId="328"/>
            <ac:spMk id="56" creationId="{12196723-B2E1-6889-D59E-83EB16FE171F}"/>
          </ac:spMkLst>
        </pc:spChg>
        <pc:spChg chg="add mod">
          <ac:chgData name="Marina Alarcon de Anton" userId="fdd193ec-7151-4d99-83ae-a5ba8e49b690" providerId="ADAL" clId="{40C27050-D99E-4AF0-A7A7-59D72C6F59A8}" dt="2024-06-26T08:46:47.343" v="1671" actId="1076"/>
          <ac:spMkLst>
            <pc:docMk/>
            <pc:sldMk cId="1975594968" sldId="328"/>
            <ac:spMk id="57" creationId="{DD635C81-7110-BB46-22AC-50385F95C945}"/>
          </ac:spMkLst>
        </pc:spChg>
        <pc:spChg chg="add mod">
          <ac:chgData name="Marina Alarcon de Anton" userId="fdd193ec-7151-4d99-83ae-a5ba8e49b690" providerId="ADAL" clId="{40C27050-D99E-4AF0-A7A7-59D72C6F59A8}" dt="2024-06-26T08:46:50.002" v="1672" actId="1076"/>
          <ac:spMkLst>
            <pc:docMk/>
            <pc:sldMk cId="1975594968" sldId="328"/>
            <ac:spMk id="58" creationId="{3D85388E-3DE1-F605-7FA6-A584894791E0}"/>
          </ac:spMkLst>
        </pc:spChg>
        <pc:spChg chg="add del mod">
          <ac:chgData name="Marina Alarcon de Anton" userId="fdd193ec-7151-4d99-83ae-a5ba8e49b690" providerId="ADAL" clId="{40C27050-D99E-4AF0-A7A7-59D72C6F59A8}" dt="2024-06-26T08:38:09.749" v="1551" actId="478"/>
          <ac:spMkLst>
            <pc:docMk/>
            <pc:sldMk cId="1975594968" sldId="328"/>
            <ac:spMk id="59" creationId="{11C23114-C98C-7B9C-68DF-60A43BD30C65}"/>
          </ac:spMkLst>
        </pc:spChg>
        <pc:spChg chg="add mod">
          <ac:chgData name="Marina Alarcon de Anton" userId="fdd193ec-7151-4d99-83ae-a5ba8e49b690" providerId="ADAL" clId="{40C27050-D99E-4AF0-A7A7-59D72C6F59A8}" dt="2024-06-26T08:46:36.030" v="1669" actId="1076"/>
          <ac:spMkLst>
            <pc:docMk/>
            <pc:sldMk cId="1975594968" sldId="328"/>
            <ac:spMk id="61" creationId="{25C39C3C-C68C-191D-F27A-D6245CF23ED7}"/>
          </ac:spMkLst>
        </pc:spChg>
        <pc:spChg chg="add mod">
          <ac:chgData name="Marina Alarcon de Anton" userId="fdd193ec-7151-4d99-83ae-a5ba8e49b690" providerId="ADAL" clId="{40C27050-D99E-4AF0-A7A7-59D72C6F59A8}" dt="2024-06-26T08:39:48.708" v="1564" actId="1076"/>
          <ac:spMkLst>
            <pc:docMk/>
            <pc:sldMk cId="1975594968" sldId="328"/>
            <ac:spMk id="62" creationId="{11B13773-E18F-17B0-8A5B-764D3BD46169}"/>
          </ac:spMkLst>
        </pc:spChg>
        <pc:spChg chg="add del mod ord">
          <ac:chgData name="Marina Alarcon de Anton" userId="fdd193ec-7151-4d99-83ae-a5ba8e49b690" providerId="ADAL" clId="{40C27050-D99E-4AF0-A7A7-59D72C6F59A8}" dt="2024-06-26T08:41:01.793" v="1577" actId="478"/>
          <ac:spMkLst>
            <pc:docMk/>
            <pc:sldMk cId="1975594968" sldId="328"/>
            <ac:spMk id="63" creationId="{88515F42-F8E3-7EFD-562D-8DD605862AAE}"/>
          </ac:spMkLst>
        </pc:spChg>
        <pc:spChg chg="add del mod ord">
          <ac:chgData name="Marina Alarcon de Anton" userId="fdd193ec-7151-4d99-83ae-a5ba8e49b690" providerId="ADAL" clId="{40C27050-D99E-4AF0-A7A7-59D72C6F59A8}" dt="2024-06-26T08:42:26.049" v="1597" actId="478"/>
          <ac:spMkLst>
            <pc:docMk/>
            <pc:sldMk cId="1975594968" sldId="328"/>
            <ac:spMk id="64" creationId="{A600BFBD-5D05-D2FD-A3F3-98FB70D416E9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67" creationId="{5B747995-D679-AF8E-056F-F11696EF9896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68" creationId="{7691EBFA-AE41-C5F0-CBEB-3A212CE1CDEF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69" creationId="{A4A6D971-8ACD-F5D4-41CD-F8542826512F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70" creationId="{09A9570E-53CF-3D73-5561-54BA223F71A8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71" creationId="{5BFD79A2-ABE3-D3C9-B046-E106F05AE284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72" creationId="{6CEB97C1-CF41-7FFB-E5EE-FF918A2D1180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73" creationId="{734026E0-31BB-FDC5-2FD8-E35428745700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74" creationId="{5D318D08-C72C-DA2F-F7F7-22C5ACBB13C4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75" creationId="{2ECEBEF7-A063-D4D6-E465-2140AF43A459}"/>
          </ac:spMkLst>
        </pc:spChg>
        <pc:spChg chg="mod">
          <ac:chgData name="Marina Alarcon de Anton" userId="fdd193ec-7151-4d99-83ae-a5ba8e49b690" providerId="ADAL" clId="{40C27050-D99E-4AF0-A7A7-59D72C6F59A8}" dt="2024-06-26T08:43:06.112" v="1603" actId="1076"/>
          <ac:spMkLst>
            <pc:docMk/>
            <pc:sldMk cId="1975594968" sldId="328"/>
            <ac:spMk id="77" creationId="{52E7A8DB-D4D7-F176-BF2A-FB85BC1D8612}"/>
          </ac:spMkLst>
        </pc:spChg>
        <pc:spChg chg="mod">
          <ac:chgData name="Marina Alarcon de Anton" userId="fdd193ec-7151-4d99-83ae-a5ba8e49b690" providerId="ADAL" clId="{40C27050-D99E-4AF0-A7A7-59D72C6F59A8}" dt="2024-06-26T08:43:32.531" v="1608" actId="403"/>
          <ac:spMkLst>
            <pc:docMk/>
            <pc:sldMk cId="1975594968" sldId="328"/>
            <ac:spMk id="78" creationId="{684322F4-FC68-80AE-ACD5-190F6056CD4D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79" creationId="{231D55CF-1A8D-EB18-1176-F318B8C6A88A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81" creationId="{787F0459-DBC5-6902-08DA-BEF004BC3BDF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83" creationId="{8E7ECEDD-7DAD-BAAD-2212-C6EE2F555B00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85" creationId="{4AEAE352-6F6D-AC69-FC3E-2B26E8BEE089}"/>
          </ac:spMkLst>
        </pc:spChg>
        <pc:spChg chg="mod">
          <ac:chgData name="Marina Alarcon de Anton" userId="fdd193ec-7151-4d99-83ae-a5ba8e49b690" providerId="ADAL" clId="{40C27050-D99E-4AF0-A7A7-59D72C6F59A8}" dt="2024-06-26T08:43:46.008" v="1610" actId="1076"/>
          <ac:spMkLst>
            <pc:docMk/>
            <pc:sldMk cId="1975594968" sldId="328"/>
            <ac:spMk id="87" creationId="{4575B7CD-EF5F-7942-0599-5379E382F83C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89" creationId="{D573EA93-DF66-8577-397F-C77E12DC6A88}"/>
          </ac:spMkLst>
        </pc:spChg>
        <pc:spChg chg="mod">
          <ac:chgData name="Marina Alarcon de Anton" userId="fdd193ec-7151-4d99-83ae-a5ba8e49b690" providerId="ADAL" clId="{40C27050-D99E-4AF0-A7A7-59D72C6F59A8}" dt="2024-06-26T08:42:46.134" v="1600"/>
          <ac:spMkLst>
            <pc:docMk/>
            <pc:sldMk cId="1975594968" sldId="328"/>
            <ac:spMk id="91" creationId="{6808A027-E328-C7CE-2377-6EF1CE473098}"/>
          </ac:spMkLst>
        </pc:spChg>
        <pc:grpChg chg="del mod">
          <ac:chgData name="Marina Alarcon de Anton" userId="fdd193ec-7151-4d99-83ae-a5ba8e49b690" providerId="ADAL" clId="{40C27050-D99E-4AF0-A7A7-59D72C6F59A8}" dt="2024-06-26T08:42:33.580" v="1598" actId="478"/>
          <ac:grpSpMkLst>
            <pc:docMk/>
            <pc:sldMk cId="1975594968" sldId="328"/>
            <ac:grpSpMk id="3" creationId="{BB9A3645-970A-6289-E812-AB8645D933F3}"/>
          </ac:grpSpMkLst>
        </pc:grpChg>
        <pc:grpChg chg="add mod">
          <ac:chgData name="Marina Alarcon de Anton" userId="fdd193ec-7151-4d99-83ae-a5ba8e49b690" providerId="ADAL" clId="{40C27050-D99E-4AF0-A7A7-59D72C6F59A8}" dt="2024-06-26T08:32:44.030" v="1414" actId="1076"/>
          <ac:grpSpMkLst>
            <pc:docMk/>
            <pc:sldMk cId="1975594968" sldId="328"/>
            <ac:grpSpMk id="15" creationId="{2EABF831-EB41-0E27-F575-961C25AC6E46}"/>
          </ac:grpSpMkLst>
        </pc:grpChg>
        <pc:grpChg chg="mod">
          <ac:chgData name="Marina Alarcon de Anton" userId="fdd193ec-7151-4d99-83ae-a5ba8e49b690" providerId="ADAL" clId="{40C27050-D99E-4AF0-A7A7-59D72C6F59A8}" dt="2024-06-26T08:30:08.997" v="1393"/>
          <ac:grpSpMkLst>
            <pc:docMk/>
            <pc:sldMk cId="1975594968" sldId="328"/>
            <ac:grpSpMk id="16" creationId="{49B91288-A4A9-093E-ED90-416E6DB68813}"/>
          </ac:grpSpMkLst>
        </pc:grpChg>
        <pc:grpChg chg="add mod">
          <ac:chgData name="Marina Alarcon de Anton" userId="fdd193ec-7151-4d99-83ae-a5ba8e49b690" providerId="ADAL" clId="{40C27050-D99E-4AF0-A7A7-59D72C6F59A8}" dt="2024-06-26T08:42:46.134" v="1600"/>
          <ac:grpSpMkLst>
            <pc:docMk/>
            <pc:sldMk cId="1975594968" sldId="328"/>
            <ac:grpSpMk id="65" creationId="{3AE0AFCB-29ED-B984-6688-4DD42A0453CC}"/>
          </ac:grpSpMkLst>
        </pc:grpChg>
        <pc:grpChg chg="add mod">
          <ac:chgData name="Marina Alarcon de Anton" userId="fdd193ec-7151-4d99-83ae-a5ba8e49b690" providerId="ADAL" clId="{40C27050-D99E-4AF0-A7A7-59D72C6F59A8}" dt="2024-06-26T08:42:46.134" v="1600"/>
          <ac:grpSpMkLst>
            <pc:docMk/>
            <pc:sldMk cId="1975594968" sldId="328"/>
            <ac:grpSpMk id="76" creationId="{DC9F2C8D-39FC-1869-144D-495DD29D41DE}"/>
          </ac:grpSpMkLst>
        </pc:grpChg>
        <pc:picChg chg="mod">
          <ac:chgData name="Marina Alarcon de Anton" userId="fdd193ec-7151-4d99-83ae-a5ba8e49b690" providerId="ADAL" clId="{40C27050-D99E-4AF0-A7A7-59D72C6F59A8}" dt="2024-06-26T08:36:42.095" v="1511" actId="14100"/>
          <ac:picMkLst>
            <pc:docMk/>
            <pc:sldMk cId="1975594968" sldId="328"/>
            <ac:picMk id="5" creationId="{DE04C4CA-77A2-8F0D-0A15-7BE36889CB3C}"/>
          </ac:picMkLst>
        </pc:picChg>
        <pc:picChg chg="mod">
          <ac:chgData name="Marina Alarcon de Anton" userId="fdd193ec-7151-4d99-83ae-a5ba8e49b690" providerId="ADAL" clId="{40C27050-D99E-4AF0-A7A7-59D72C6F59A8}" dt="2024-06-26T08:30:08.997" v="1393"/>
          <ac:picMkLst>
            <pc:docMk/>
            <pc:sldMk cId="1975594968" sldId="328"/>
            <ac:picMk id="17" creationId="{645CC206-6C55-55BB-58D9-1E897734FFFA}"/>
          </ac:picMkLst>
        </pc:picChg>
        <pc:picChg chg="mod">
          <ac:chgData name="Marina Alarcon de Anton" userId="fdd193ec-7151-4d99-83ae-a5ba8e49b690" providerId="ADAL" clId="{40C27050-D99E-4AF0-A7A7-59D72C6F59A8}" dt="2024-06-26T08:30:08.997" v="1393"/>
          <ac:picMkLst>
            <pc:docMk/>
            <pc:sldMk cId="1975594968" sldId="328"/>
            <ac:picMk id="18" creationId="{68B38D7C-0E3E-5F8D-DCAA-16117B3E0B46}"/>
          </ac:picMkLst>
        </pc:picChg>
        <pc:picChg chg="mod">
          <ac:chgData name="Marina Alarcon de Anton" userId="fdd193ec-7151-4d99-83ae-a5ba8e49b690" providerId="ADAL" clId="{40C27050-D99E-4AF0-A7A7-59D72C6F59A8}" dt="2024-06-26T08:30:08.997" v="1393"/>
          <ac:picMkLst>
            <pc:docMk/>
            <pc:sldMk cId="1975594968" sldId="328"/>
            <ac:picMk id="19" creationId="{C2F4EA14-9C18-05BD-B80C-26481738B136}"/>
          </ac:picMkLst>
        </pc:picChg>
        <pc:picChg chg="mod">
          <ac:chgData name="Marina Alarcon de Anton" userId="fdd193ec-7151-4d99-83ae-a5ba8e49b690" providerId="ADAL" clId="{40C27050-D99E-4AF0-A7A7-59D72C6F59A8}" dt="2024-06-26T08:30:08.997" v="1393"/>
          <ac:picMkLst>
            <pc:docMk/>
            <pc:sldMk cId="1975594968" sldId="328"/>
            <ac:picMk id="20" creationId="{96C668CD-E8C9-B6C0-86C2-F7C92CF966DB}"/>
          </ac:picMkLst>
        </pc:picChg>
        <pc:picChg chg="mod">
          <ac:chgData name="Marina Alarcon de Anton" userId="fdd193ec-7151-4d99-83ae-a5ba8e49b690" providerId="ADAL" clId="{40C27050-D99E-4AF0-A7A7-59D72C6F59A8}" dt="2024-06-26T08:30:08.997" v="1393"/>
          <ac:picMkLst>
            <pc:docMk/>
            <pc:sldMk cId="1975594968" sldId="328"/>
            <ac:picMk id="21" creationId="{BF5342F4-22F4-76C8-4B39-E4B4D76F5C23}"/>
          </ac:picMkLst>
        </pc:picChg>
        <pc:picChg chg="mod">
          <ac:chgData name="Marina Alarcon de Anton" userId="fdd193ec-7151-4d99-83ae-a5ba8e49b690" providerId="ADAL" clId="{40C27050-D99E-4AF0-A7A7-59D72C6F59A8}" dt="2024-06-26T08:30:08.997" v="1393"/>
          <ac:picMkLst>
            <pc:docMk/>
            <pc:sldMk cId="1975594968" sldId="328"/>
            <ac:picMk id="22" creationId="{2F808508-E967-819B-0877-C077274B4967}"/>
          </ac:picMkLst>
        </pc:picChg>
        <pc:picChg chg="mod">
          <ac:chgData name="Marina Alarcon de Anton" userId="fdd193ec-7151-4d99-83ae-a5ba8e49b690" providerId="ADAL" clId="{40C27050-D99E-4AF0-A7A7-59D72C6F59A8}" dt="2024-06-26T08:30:08.997" v="1393"/>
          <ac:picMkLst>
            <pc:docMk/>
            <pc:sldMk cId="1975594968" sldId="328"/>
            <ac:picMk id="23" creationId="{8233629D-9C7E-7408-7390-54D5AFF5BD7E}"/>
          </ac:picMkLst>
        </pc:picChg>
        <pc:picChg chg="del">
          <ac:chgData name="Marina Alarcon de Anton" userId="fdd193ec-7151-4d99-83ae-a5ba8e49b690" providerId="ADAL" clId="{40C27050-D99E-4AF0-A7A7-59D72C6F59A8}" dt="2024-06-26T08:30:08.430" v="1392" actId="478"/>
          <ac:picMkLst>
            <pc:docMk/>
            <pc:sldMk cId="1975594968" sldId="328"/>
            <ac:picMk id="34" creationId="{9DA91C62-FFC7-500B-9124-DC3BBC31BB04}"/>
          </ac:picMkLst>
        </pc:picChg>
        <pc:picChg chg="add del mod">
          <ac:chgData name="Marina Alarcon de Anton" userId="fdd193ec-7151-4d99-83ae-a5ba8e49b690" providerId="ADAL" clId="{40C27050-D99E-4AF0-A7A7-59D72C6F59A8}" dt="2024-06-26T08:34:15.960" v="1483" actId="1076"/>
          <ac:picMkLst>
            <pc:docMk/>
            <pc:sldMk cId="1975594968" sldId="328"/>
            <ac:picMk id="35" creationId="{285DB6C6-6D9D-9C45-78B0-F34E79F213DA}"/>
          </ac:picMkLst>
        </pc:picChg>
        <pc:picChg chg="mod">
          <ac:chgData name="Marina Alarcon de Anton" userId="fdd193ec-7151-4d99-83ae-a5ba8e49b690" providerId="ADAL" clId="{40C27050-D99E-4AF0-A7A7-59D72C6F59A8}" dt="2024-06-26T08:42:46.134" v="1600"/>
          <ac:picMkLst>
            <pc:docMk/>
            <pc:sldMk cId="1975594968" sldId="328"/>
            <ac:picMk id="66" creationId="{51C77DEE-82C9-FA64-30C8-12C508D34517}"/>
          </ac:picMkLst>
        </pc:picChg>
        <pc:cxnChg chg="add del mod">
          <ac:chgData name="Marina Alarcon de Anton" userId="fdd193ec-7151-4d99-83ae-a5ba8e49b690" providerId="ADAL" clId="{40C27050-D99E-4AF0-A7A7-59D72C6F59A8}" dt="2024-06-26T08:32:19.264" v="1413" actId="478"/>
          <ac:cxnSpMkLst>
            <pc:docMk/>
            <pc:sldMk cId="1975594968" sldId="328"/>
            <ac:cxnSpMk id="44" creationId="{1FF6F87D-AC8F-2077-07DE-BA67B9D40C82}"/>
          </ac:cxnSpMkLst>
        </pc:cxnChg>
        <pc:cxnChg chg="add del mod">
          <ac:chgData name="Marina Alarcon de Anton" userId="fdd193ec-7151-4d99-83ae-a5ba8e49b690" providerId="ADAL" clId="{40C27050-D99E-4AF0-A7A7-59D72C6F59A8}" dt="2024-06-26T08:32:19.264" v="1413" actId="478"/>
          <ac:cxnSpMkLst>
            <pc:docMk/>
            <pc:sldMk cId="1975594968" sldId="328"/>
            <ac:cxnSpMk id="45" creationId="{5F3BC369-A46E-4FB0-513D-AC7B0125E1EE}"/>
          </ac:cxnSpMkLst>
        </pc:cxnChg>
        <pc:cxnChg chg="add del mod">
          <ac:chgData name="Marina Alarcon de Anton" userId="fdd193ec-7151-4d99-83ae-a5ba8e49b690" providerId="ADAL" clId="{40C27050-D99E-4AF0-A7A7-59D72C6F59A8}" dt="2024-06-26T08:32:19.264" v="1413" actId="478"/>
          <ac:cxnSpMkLst>
            <pc:docMk/>
            <pc:sldMk cId="1975594968" sldId="328"/>
            <ac:cxnSpMk id="46" creationId="{D39D8832-B8D0-244E-F56C-CA3558AF3E16}"/>
          </ac:cxnSpMkLst>
        </pc:cxnChg>
        <pc:cxnChg chg="add del mod">
          <ac:chgData name="Marina Alarcon de Anton" userId="fdd193ec-7151-4d99-83ae-a5ba8e49b690" providerId="ADAL" clId="{40C27050-D99E-4AF0-A7A7-59D72C6F59A8}" dt="2024-06-26T08:32:19.264" v="1413" actId="478"/>
          <ac:cxnSpMkLst>
            <pc:docMk/>
            <pc:sldMk cId="1975594968" sldId="328"/>
            <ac:cxnSpMk id="47" creationId="{6B35299F-26B7-23DD-12FD-B8D5E3A2F28B}"/>
          </ac:cxnSpMkLst>
        </pc:cxnChg>
        <pc:cxnChg chg="add del mod">
          <ac:chgData name="Marina Alarcon de Anton" userId="fdd193ec-7151-4d99-83ae-a5ba8e49b690" providerId="ADAL" clId="{40C27050-D99E-4AF0-A7A7-59D72C6F59A8}" dt="2024-06-26T08:37:47.118" v="1550" actId="478"/>
          <ac:cxnSpMkLst>
            <pc:docMk/>
            <pc:sldMk cId="1975594968" sldId="328"/>
            <ac:cxnSpMk id="60" creationId="{43A60D92-C5A9-0E86-CC63-EC86925347EF}"/>
          </ac:cxnSpMkLst>
        </pc:cxnChg>
        <pc:cxnChg chg="mod">
          <ac:chgData name="Marina Alarcon de Anton" userId="fdd193ec-7151-4d99-83ae-a5ba8e49b690" providerId="ADAL" clId="{40C27050-D99E-4AF0-A7A7-59D72C6F59A8}" dt="2024-06-26T08:43:32.531" v="1608" actId="403"/>
          <ac:cxnSpMkLst>
            <pc:docMk/>
            <pc:sldMk cId="1975594968" sldId="328"/>
            <ac:cxnSpMk id="80" creationId="{DF3E356A-25BA-D3E3-A619-A52314603C01}"/>
          </ac:cxnSpMkLst>
        </pc:cxnChg>
        <pc:cxnChg chg="mod">
          <ac:chgData name="Marina Alarcon de Anton" userId="fdd193ec-7151-4d99-83ae-a5ba8e49b690" providerId="ADAL" clId="{40C27050-D99E-4AF0-A7A7-59D72C6F59A8}" dt="2024-06-26T08:43:32.531" v="1608" actId="403"/>
          <ac:cxnSpMkLst>
            <pc:docMk/>
            <pc:sldMk cId="1975594968" sldId="328"/>
            <ac:cxnSpMk id="82" creationId="{A62DD932-CB0C-C1F3-87A3-DFF3317EFF9D}"/>
          </ac:cxnSpMkLst>
        </pc:cxnChg>
        <pc:cxnChg chg="mod">
          <ac:chgData name="Marina Alarcon de Anton" userId="fdd193ec-7151-4d99-83ae-a5ba8e49b690" providerId="ADAL" clId="{40C27050-D99E-4AF0-A7A7-59D72C6F59A8}" dt="2024-06-26T08:43:32.531" v="1608" actId="403"/>
          <ac:cxnSpMkLst>
            <pc:docMk/>
            <pc:sldMk cId="1975594968" sldId="328"/>
            <ac:cxnSpMk id="84" creationId="{8502D3DF-9986-1E51-B269-E6D35D3DA65C}"/>
          </ac:cxnSpMkLst>
        </pc:cxnChg>
        <pc:cxnChg chg="mod">
          <ac:chgData name="Marina Alarcon de Anton" userId="fdd193ec-7151-4d99-83ae-a5ba8e49b690" providerId="ADAL" clId="{40C27050-D99E-4AF0-A7A7-59D72C6F59A8}" dt="2024-06-26T08:43:32.531" v="1608" actId="403"/>
          <ac:cxnSpMkLst>
            <pc:docMk/>
            <pc:sldMk cId="1975594968" sldId="328"/>
            <ac:cxnSpMk id="86" creationId="{5AB8CFBB-B590-9707-AB5C-527FAE285A8A}"/>
          </ac:cxnSpMkLst>
        </pc:cxnChg>
        <pc:cxnChg chg="mod">
          <ac:chgData name="Marina Alarcon de Anton" userId="fdd193ec-7151-4d99-83ae-a5ba8e49b690" providerId="ADAL" clId="{40C27050-D99E-4AF0-A7A7-59D72C6F59A8}" dt="2024-06-26T08:43:32.531" v="1608" actId="403"/>
          <ac:cxnSpMkLst>
            <pc:docMk/>
            <pc:sldMk cId="1975594968" sldId="328"/>
            <ac:cxnSpMk id="88" creationId="{3E93F3A0-2460-FD87-3EB1-08B3010CAD67}"/>
          </ac:cxnSpMkLst>
        </pc:cxnChg>
        <pc:cxnChg chg="mod">
          <ac:chgData name="Marina Alarcon de Anton" userId="fdd193ec-7151-4d99-83ae-a5ba8e49b690" providerId="ADAL" clId="{40C27050-D99E-4AF0-A7A7-59D72C6F59A8}" dt="2024-06-26T08:43:32.531" v="1608" actId="403"/>
          <ac:cxnSpMkLst>
            <pc:docMk/>
            <pc:sldMk cId="1975594968" sldId="328"/>
            <ac:cxnSpMk id="90" creationId="{6DB63C9F-1A7A-F086-C5EE-E0AF7FAC253C}"/>
          </ac:cxnSpMkLst>
        </pc:cxnChg>
        <pc:cxnChg chg="mod">
          <ac:chgData name="Marina Alarcon de Anton" userId="fdd193ec-7151-4d99-83ae-a5ba8e49b690" providerId="ADAL" clId="{40C27050-D99E-4AF0-A7A7-59D72C6F59A8}" dt="2024-06-26T08:43:32.531" v="1608" actId="403"/>
          <ac:cxnSpMkLst>
            <pc:docMk/>
            <pc:sldMk cId="1975594968" sldId="328"/>
            <ac:cxnSpMk id="92" creationId="{D06D2056-6BCA-2E93-3340-AAC340076EBE}"/>
          </ac:cxnSpMkLst>
        </pc:cxnChg>
      </pc:sldChg>
      <pc:sldChg chg="addSp delSp modSp add del mod ord modShow modCm">
        <pc:chgData name="Marina Alarcon de Anton" userId="fdd193ec-7151-4d99-83ae-a5ba8e49b690" providerId="ADAL" clId="{40C27050-D99E-4AF0-A7A7-59D72C6F59A8}" dt="2024-06-27T13:31:45.179" v="8343" actId="729"/>
        <pc:sldMkLst>
          <pc:docMk/>
          <pc:sldMk cId="1513599196" sldId="329"/>
        </pc:sldMkLst>
        <pc:spChg chg="del">
          <ac:chgData name="Marina Alarcon de Anton" userId="fdd193ec-7151-4d99-83ae-a5ba8e49b690" providerId="ADAL" clId="{40C27050-D99E-4AF0-A7A7-59D72C6F59A8}" dt="2024-06-26T10:21:11.607" v="2224" actId="478"/>
          <ac:spMkLst>
            <pc:docMk/>
            <pc:sldMk cId="1513599196" sldId="329"/>
            <ac:spMk id="2" creationId="{4262587B-C407-D675-38FA-A9B9F58346DE}"/>
          </ac:spMkLst>
        </pc:spChg>
        <pc:spChg chg="mod">
          <ac:chgData name="Marina Alarcon de Anton" userId="fdd193ec-7151-4d99-83ae-a5ba8e49b690" providerId="ADAL" clId="{40C27050-D99E-4AF0-A7A7-59D72C6F59A8}" dt="2024-06-26T10:23:48.703" v="2249" actId="14100"/>
          <ac:spMkLst>
            <pc:docMk/>
            <pc:sldMk cId="1513599196" sldId="329"/>
            <ac:spMk id="3" creationId="{247C140B-73C8-AB44-08A5-00CCF2570DF6}"/>
          </ac:spMkLst>
        </pc:spChg>
        <pc:spChg chg="del mod">
          <ac:chgData name="Marina Alarcon de Anton" userId="fdd193ec-7151-4d99-83ae-a5ba8e49b690" providerId="ADAL" clId="{40C27050-D99E-4AF0-A7A7-59D72C6F59A8}" dt="2024-06-26T10:22:55.947" v="2241" actId="478"/>
          <ac:spMkLst>
            <pc:docMk/>
            <pc:sldMk cId="1513599196" sldId="329"/>
            <ac:spMk id="10" creationId="{93AA4DBD-7B03-9CE5-DA13-35C424E33021}"/>
          </ac:spMkLst>
        </pc:spChg>
        <pc:spChg chg="add del mod">
          <ac:chgData name="Marina Alarcon de Anton" userId="fdd193ec-7151-4d99-83ae-a5ba8e49b690" providerId="ADAL" clId="{40C27050-D99E-4AF0-A7A7-59D72C6F59A8}" dt="2024-06-26T10:21:13.647" v="2225" actId="478"/>
          <ac:spMkLst>
            <pc:docMk/>
            <pc:sldMk cId="1513599196" sldId="329"/>
            <ac:spMk id="11" creationId="{A0E4211A-DE4B-7EEC-0D54-72D3CF39F494}"/>
          </ac:spMkLst>
        </pc:spChg>
        <pc:spChg chg="add mod">
          <ac:chgData name="Marina Alarcon de Anton" userId="fdd193ec-7151-4d99-83ae-a5ba8e49b690" providerId="ADAL" clId="{40C27050-D99E-4AF0-A7A7-59D72C6F59A8}" dt="2024-06-26T10:21:14.010" v="2226"/>
          <ac:spMkLst>
            <pc:docMk/>
            <pc:sldMk cId="1513599196" sldId="329"/>
            <ac:spMk id="12" creationId="{04038950-7E56-2A06-E991-926A3B7CDD00}"/>
          </ac:spMkLst>
        </pc:spChg>
        <pc:spChg chg="add del mod">
          <ac:chgData name="Marina Alarcon de Anton" userId="fdd193ec-7151-4d99-83ae-a5ba8e49b690" providerId="ADAL" clId="{40C27050-D99E-4AF0-A7A7-59D72C6F59A8}" dt="2024-06-26T10:23:15.789" v="2244" actId="478"/>
          <ac:spMkLst>
            <pc:docMk/>
            <pc:sldMk cId="1513599196" sldId="329"/>
            <ac:spMk id="13" creationId="{74D7CE7C-06AB-B37E-596A-FD12F08EAEC8}"/>
          </ac:spMkLst>
        </pc:spChg>
        <pc:spChg chg="add mod">
          <ac:chgData name="Marina Alarcon de Anton" userId="fdd193ec-7151-4d99-83ae-a5ba8e49b690" providerId="ADAL" clId="{40C27050-D99E-4AF0-A7A7-59D72C6F59A8}" dt="2024-06-26T10:23:16.545" v="2245"/>
          <ac:spMkLst>
            <pc:docMk/>
            <pc:sldMk cId="1513599196" sldId="329"/>
            <ac:spMk id="14" creationId="{6866FFBC-C005-CDC9-CD63-03C40EDF0E08}"/>
          </ac:spMkLst>
        </pc:spChg>
        <pc:spChg chg="mod">
          <ac:chgData name="Marina Alarcon de Anton" userId="fdd193ec-7151-4d99-83ae-a5ba8e49b690" providerId="ADAL" clId="{40C27050-D99E-4AF0-A7A7-59D72C6F59A8}" dt="2024-06-26T10:22:10.439" v="2233" actId="1076"/>
          <ac:spMkLst>
            <pc:docMk/>
            <pc:sldMk cId="1513599196" sldId="329"/>
            <ac:spMk id="28" creationId="{22811C6C-4DD7-8F57-E7D9-0FE50985541C}"/>
          </ac:spMkLst>
        </pc:spChg>
        <pc:spChg chg="mod">
          <ac:chgData name="Marina Alarcon de Anton" userId="fdd193ec-7151-4d99-83ae-a5ba8e49b690" providerId="ADAL" clId="{40C27050-D99E-4AF0-A7A7-59D72C6F59A8}" dt="2024-06-26T10:22:16.638" v="2234" actId="1076"/>
          <ac:spMkLst>
            <pc:docMk/>
            <pc:sldMk cId="1513599196" sldId="329"/>
            <ac:spMk id="29" creationId="{DD02F7BA-D295-42AB-8B0E-D8B0F372548F}"/>
          </ac:spMkLst>
        </pc:spChg>
        <pc:spChg chg="mod">
          <ac:chgData name="Marina Alarcon de Anton" userId="fdd193ec-7151-4d99-83ae-a5ba8e49b690" providerId="ADAL" clId="{40C27050-D99E-4AF0-A7A7-59D72C6F59A8}" dt="2024-06-26T10:22:10.439" v="2233" actId="1076"/>
          <ac:spMkLst>
            <pc:docMk/>
            <pc:sldMk cId="1513599196" sldId="329"/>
            <ac:spMk id="30" creationId="{8407B341-7812-41D4-0918-010ADFEECCD3}"/>
          </ac:spMkLst>
        </pc:spChg>
        <pc:spChg chg="mod">
          <ac:chgData name="Marina Alarcon de Anton" userId="fdd193ec-7151-4d99-83ae-a5ba8e49b690" providerId="ADAL" clId="{40C27050-D99E-4AF0-A7A7-59D72C6F59A8}" dt="2024-06-26T10:22:10.439" v="2233" actId="1076"/>
          <ac:spMkLst>
            <pc:docMk/>
            <pc:sldMk cId="1513599196" sldId="329"/>
            <ac:spMk id="31" creationId="{9B9D1C34-EA28-C098-F769-01AFC59BFEE6}"/>
          </ac:spMkLst>
        </pc:spChg>
        <pc:spChg chg="mod">
          <ac:chgData name="Marina Alarcon de Anton" userId="fdd193ec-7151-4d99-83ae-a5ba8e49b690" providerId="ADAL" clId="{40C27050-D99E-4AF0-A7A7-59D72C6F59A8}" dt="2024-06-26T10:22:10.439" v="2233" actId="1076"/>
          <ac:spMkLst>
            <pc:docMk/>
            <pc:sldMk cId="1513599196" sldId="329"/>
            <ac:spMk id="32" creationId="{64CE5F5B-87F2-14F2-1DAF-BBB0915B8A78}"/>
          </ac:spMkLst>
        </pc:spChg>
        <pc:spChg chg="mod">
          <ac:chgData name="Marina Alarcon de Anton" userId="fdd193ec-7151-4d99-83ae-a5ba8e49b690" providerId="ADAL" clId="{40C27050-D99E-4AF0-A7A7-59D72C6F59A8}" dt="2024-06-26T10:22:10.439" v="2233" actId="1076"/>
          <ac:spMkLst>
            <pc:docMk/>
            <pc:sldMk cId="1513599196" sldId="329"/>
            <ac:spMk id="33" creationId="{9E25A603-3172-7AA5-C5AF-A3364A16F614}"/>
          </ac:spMkLst>
        </pc:spChg>
        <pc:spChg chg="del">
          <ac:chgData name="Marina Alarcon de Anton" userId="fdd193ec-7151-4d99-83ae-a5ba8e49b690" providerId="ADAL" clId="{40C27050-D99E-4AF0-A7A7-59D72C6F59A8}" dt="2024-06-26T10:21:20.990" v="2227" actId="478"/>
          <ac:spMkLst>
            <pc:docMk/>
            <pc:sldMk cId="1513599196" sldId="329"/>
            <ac:spMk id="34" creationId="{52E1CD35-E84C-B144-8364-E5536B6E18D4}"/>
          </ac:spMkLst>
        </pc:spChg>
        <pc:picChg chg="mod">
          <ac:chgData name="Marina Alarcon de Anton" userId="fdd193ec-7151-4d99-83ae-a5ba8e49b690" providerId="ADAL" clId="{40C27050-D99E-4AF0-A7A7-59D72C6F59A8}" dt="2024-06-26T10:22:10.439" v="2233" actId="1076"/>
          <ac:picMkLst>
            <pc:docMk/>
            <pc:sldMk cId="1513599196" sldId="329"/>
            <ac:picMk id="8" creationId="{FF70A607-6D14-B4C0-BD44-50F4F85D7F21}"/>
          </ac:picMkLst>
        </pc:picChg>
        <pc:picChg chg="mod">
          <ac:chgData name="Marina Alarcon de Anton" userId="fdd193ec-7151-4d99-83ae-a5ba8e49b690" providerId="ADAL" clId="{40C27050-D99E-4AF0-A7A7-59D72C6F59A8}" dt="2024-06-26T10:22:10.439" v="2233" actId="1076"/>
          <ac:picMkLst>
            <pc:docMk/>
            <pc:sldMk cId="1513599196" sldId="329"/>
            <ac:picMk id="9" creationId="{404E2C59-0484-17C9-AD4B-534492A24155}"/>
          </ac:picMkLst>
        </pc:picChg>
        <pc:picChg chg="mod">
          <ac:chgData name="Marina Alarcon de Anton" userId="fdd193ec-7151-4d99-83ae-a5ba8e49b690" providerId="ADAL" clId="{40C27050-D99E-4AF0-A7A7-59D72C6F59A8}" dt="2024-06-26T10:22:10.439" v="2233" actId="1076"/>
          <ac:picMkLst>
            <pc:docMk/>
            <pc:sldMk cId="1513599196" sldId="329"/>
            <ac:picMk id="24" creationId="{7FF8CE58-445D-1DF7-A480-68419B9F3738}"/>
          </ac:picMkLst>
        </pc:picChg>
        <pc:picChg chg="mod">
          <ac:chgData name="Marina Alarcon de Anton" userId="fdd193ec-7151-4d99-83ae-a5ba8e49b690" providerId="ADAL" clId="{40C27050-D99E-4AF0-A7A7-59D72C6F59A8}" dt="2024-06-26T10:22:10.439" v="2233" actId="1076"/>
          <ac:picMkLst>
            <pc:docMk/>
            <pc:sldMk cId="1513599196" sldId="329"/>
            <ac:picMk id="25" creationId="{165FBCBE-2E84-C692-6F1B-A02800F6096C}"/>
          </ac:picMkLst>
        </pc:picChg>
        <pc:picChg chg="mod">
          <ac:chgData name="Marina Alarcon de Anton" userId="fdd193ec-7151-4d99-83ae-a5ba8e49b690" providerId="ADAL" clId="{40C27050-D99E-4AF0-A7A7-59D72C6F59A8}" dt="2024-06-26T10:22:10.439" v="2233" actId="1076"/>
          <ac:picMkLst>
            <pc:docMk/>
            <pc:sldMk cId="1513599196" sldId="329"/>
            <ac:picMk id="26" creationId="{11FF07EE-AFB8-E002-A766-622295DCAC66}"/>
          </ac:picMkLst>
        </pc:picChg>
        <pc:picChg chg="mod">
          <ac:chgData name="Marina Alarcon de Anton" userId="fdd193ec-7151-4d99-83ae-a5ba8e49b690" providerId="ADAL" clId="{40C27050-D99E-4AF0-A7A7-59D72C6F59A8}" dt="2024-06-26T10:22:10.439" v="2233" actId="1076"/>
          <ac:picMkLst>
            <pc:docMk/>
            <pc:sldMk cId="1513599196" sldId="329"/>
            <ac:picMk id="27" creationId="{0AA670FE-89C1-8446-9BC5-D86C8883A541}"/>
          </ac:picMkLst>
        </pc:picChg>
        <pc:picChg chg="mod">
          <ac:chgData name="Marina Alarcon de Anton" userId="fdd193ec-7151-4d99-83ae-a5ba8e49b690" providerId="ADAL" clId="{40C27050-D99E-4AF0-A7A7-59D72C6F59A8}" dt="2024-06-26T10:22:23.814" v="2235" actId="1076"/>
          <ac:picMkLst>
            <pc:docMk/>
            <pc:sldMk cId="1513599196" sldId="329"/>
            <ac:picMk id="35" creationId="{661E2052-21ED-5818-FE86-34B72F0CB19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ina Alarcon de Anton" userId="fdd193ec-7151-4d99-83ae-a5ba8e49b690" providerId="ADAL" clId="{40C27050-D99E-4AF0-A7A7-59D72C6F59A8}" dt="2024-06-26T10:21:26.324" v="2230" actId="6549"/>
              <pc2:cmMkLst xmlns:pc2="http://schemas.microsoft.com/office/powerpoint/2019/9/main/command">
                <pc:docMk/>
                <pc:sldMk cId="1513599196" sldId="329"/>
                <pc2:cmMk id="{407C32AC-49D0-42AC-8575-9028D4A747E3}"/>
              </pc2:cmMkLst>
            </pc226:cmChg>
          </p:ext>
        </pc:extLst>
      </pc:sldChg>
      <pc:sldChg chg="addSp delSp modSp del mod ord modShow">
        <pc:chgData name="Marina Alarcon de Anton" userId="fdd193ec-7151-4d99-83ae-a5ba8e49b690" providerId="ADAL" clId="{40C27050-D99E-4AF0-A7A7-59D72C6F59A8}" dt="2024-06-27T13:29:05.100" v="8338" actId="2696"/>
        <pc:sldMkLst>
          <pc:docMk/>
          <pc:sldMk cId="3850151019" sldId="330"/>
        </pc:sldMkLst>
        <pc:spChg chg="del">
          <ac:chgData name="Marina Alarcon de Anton" userId="fdd193ec-7151-4d99-83ae-a5ba8e49b690" providerId="ADAL" clId="{40C27050-D99E-4AF0-A7A7-59D72C6F59A8}" dt="2024-06-26T10:24:32.710" v="2257" actId="478"/>
          <ac:spMkLst>
            <pc:docMk/>
            <pc:sldMk cId="3850151019" sldId="330"/>
            <ac:spMk id="2" creationId="{4262587B-C407-D675-38FA-A9B9F58346DE}"/>
          </ac:spMkLst>
        </pc:spChg>
        <pc:spChg chg="add del mod">
          <ac:chgData name="Marina Alarcon de Anton" userId="fdd193ec-7151-4d99-83ae-a5ba8e49b690" providerId="ADAL" clId="{40C27050-D99E-4AF0-A7A7-59D72C6F59A8}" dt="2024-06-26T10:24:29.799" v="2256" actId="478"/>
          <ac:spMkLst>
            <pc:docMk/>
            <pc:sldMk cId="3850151019" sldId="330"/>
            <ac:spMk id="10" creationId="{0D95A604-213E-027B-2453-03BCDFB0ABE8}"/>
          </ac:spMkLst>
        </pc:spChg>
        <pc:spChg chg="add mod">
          <ac:chgData name="Marina Alarcon de Anton" userId="fdd193ec-7151-4d99-83ae-a5ba8e49b690" providerId="ADAL" clId="{40C27050-D99E-4AF0-A7A7-59D72C6F59A8}" dt="2024-06-26T10:24:46.844" v="2263" actId="404"/>
          <ac:spMkLst>
            <pc:docMk/>
            <pc:sldMk cId="3850151019" sldId="330"/>
            <ac:spMk id="12" creationId="{B537B5DE-F198-9A8C-13CE-170E880B91D5}"/>
          </ac:spMkLst>
        </pc:spChg>
        <pc:spChg chg="add mod">
          <ac:chgData name="Marina Alarcon de Anton" userId="fdd193ec-7151-4d99-83ae-a5ba8e49b690" providerId="ADAL" clId="{40C27050-D99E-4AF0-A7A7-59D72C6F59A8}" dt="2024-06-26T10:24:39.167" v="2259" actId="21"/>
          <ac:spMkLst>
            <pc:docMk/>
            <pc:sldMk cId="3850151019" sldId="330"/>
            <ac:spMk id="13" creationId="{AEB394B1-09E8-134C-4E2D-FCEC9794CCE5}"/>
          </ac:spMkLst>
        </pc:spChg>
        <pc:picChg chg="mod">
          <ac:chgData name="Marina Alarcon de Anton" userId="fdd193ec-7151-4d99-83ae-a5ba8e49b690" providerId="ADAL" clId="{40C27050-D99E-4AF0-A7A7-59D72C6F59A8}" dt="2024-06-26T10:24:08.832" v="2251" actId="1076"/>
          <ac:picMkLst>
            <pc:docMk/>
            <pc:sldMk cId="3850151019" sldId="330"/>
            <ac:picMk id="3" creationId="{0EAEB4E2-E29E-09D0-5686-79DFF827D0C8}"/>
          </ac:picMkLst>
        </pc:picChg>
      </pc:sldChg>
      <pc:sldChg chg="modSp del mod ord modNotesTx">
        <pc:chgData name="Marina Alarcon de Anton" userId="fdd193ec-7151-4d99-83ae-a5ba8e49b690" providerId="ADAL" clId="{40C27050-D99E-4AF0-A7A7-59D72C6F59A8}" dt="2024-06-27T13:31:28.851" v="8341" actId="47"/>
        <pc:sldMkLst>
          <pc:docMk/>
          <pc:sldMk cId="2618132563" sldId="341"/>
        </pc:sldMkLst>
        <pc:spChg chg="mod">
          <ac:chgData name="Marina Alarcon de Anton" userId="fdd193ec-7151-4d99-83ae-a5ba8e49b690" providerId="ADAL" clId="{40C27050-D99E-4AF0-A7A7-59D72C6F59A8}" dt="2024-06-26T10:26:23.098" v="2294" actId="207"/>
          <ac:spMkLst>
            <pc:docMk/>
            <pc:sldMk cId="2618132563" sldId="341"/>
            <ac:spMk id="17" creationId="{D7E4FA3A-A347-7F2C-3657-A68955C5B539}"/>
          </ac:spMkLst>
        </pc:spChg>
      </pc:sldChg>
      <pc:sldChg chg="del">
        <pc:chgData name="Marina Alarcon de Anton" userId="fdd193ec-7151-4d99-83ae-a5ba8e49b690" providerId="ADAL" clId="{40C27050-D99E-4AF0-A7A7-59D72C6F59A8}" dt="2024-06-26T12:32:47.197" v="3189" actId="2696"/>
        <pc:sldMkLst>
          <pc:docMk/>
          <pc:sldMk cId="3418111506" sldId="342"/>
        </pc:sldMkLst>
      </pc:sldChg>
      <pc:sldChg chg="del">
        <pc:chgData name="Marina Alarcon de Anton" userId="fdd193ec-7151-4d99-83ae-a5ba8e49b690" providerId="ADAL" clId="{40C27050-D99E-4AF0-A7A7-59D72C6F59A8}" dt="2024-06-26T12:32:19.240" v="3184" actId="47"/>
        <pc:sldMkLst>
          <pc:docMk/>
          <pc:sldMk cId="2016970774" sldId="343"/>
        </pc:sldMkLst>
      </pc:sldChg>
      <pc:sldChg chg="del">
        <pc:chgData name="Marina Alarcon de Anton" userId="fdd193ec-7151-4d99-83ae-a5ba8e49b690" providerId="ADAL" clId="{40C27050-D99E-4AF0-A7A7-59D72C6F59A8}" dt="2024-06-26T12:32:43.865" v="3188" actId="2696"/>
        <pc:sldMkLst>
          <pc:docMk/>
          <pc:sldMk cId="643440781" sldId="344"/>
        </pc:sldMkLst>
      </pc:sldChg>
      <pc:sldChg chg="del">
        <pc:chgData name="Marina Alarcon de Anton" userId="fdd193ec-7151-4d99-83ae-a5ba8e49b690" providerId="ADAL" clId="{40C27050-D99E-4AF0-A7A7-59D72C6F59A8}" dt="2024-06-26T12:32:39.124" v="3187" actId="2696"/>
        <pc:sldMkLst>
          <pc:docMk/>
          <pc:sldMk cId="3216960949" sldId="345"/>
        </pc:sldMkLst>
      </pc:sldChg>
      <pc:sldChg chg="addSp delSp modSp mod">
        <pc:chgData name="Marina Alarcon de Anton" userId="fdd193ec-7151-4d99-83ae-a5ba8e49b690" providerId="ADAL" clId="{40C27050-D99E-4AF0-A7A7-59D72C6F59A8}" dt="2024-06-27T10:59:27.558" v="8330" actId="20577"/>
        <pc:sldMkLst>
          <pc:docMk/>
          <pc:sldMk cId="2684823055" sldId="346"/>
        </pc:sldMkLst>
        <pc:spChg chg="mod">
          <ac:chgData name="Marina Alarcon de Anton" userId="fdd193ec-7151-4d99-83ae-a5ba8e49b690" providerId="ADAL" clId="{40C27050-D99E-4AF0-A7A7-59D72C6F59A8}" dt="2024-06-27T10:28:18.386" v="8271" actId="404"/>
          <ac:spMkLst>
            <pc:docMk/>
            <pc:sldMk cId="2684823055" sldId="346"/>
            <ac:spMk id="2" creationId="{4262587B-C407-D675-38FA-A9B9F58346DE}"/>
          </ac:spMkLst>
        </pc:spChg>
        <pc:spChg chg="mod">
          <ac:chgData name="Marina Alarcon de Anton" userId="fdd193ec-7151-4d99-83ae-a5ba8e49b690" providerId="ADAL" clId="{40C27050-D99E-4AF0-A7A7-59D72C6F59A8}" dt="2024-06-27T10:59:27.558" v="8330" actId="20577"/>
          <ac:spMkLst>
            <pc:docMk/>
            <pc:sldMk cId="2684823055" sldId="346"/>
            <ac:spMk id="3" creationId="{A96A2483-CC55-840E-2976-09D5FC4A55CF}"/>
          </ac:spMkLst>
        </pc:spChg>
        <pc:spChg chg="add mod">
          <ac:chgData name="Marina Alarcon de Anton" userId="fdd193ec-7151-4d99-83ae-a5ba8e49b690" providerId="ADAL" clId="{40C27050-D99E-4AF0-A7A7-59D72C6F59A8}" dt="2024-06-26T12:39:43.876" v="3384" actId="207"/>
          <ac:spMkLst>
            <pc:docMk/>
            <pc:sldMk cId="2684823055" sldId="346"/>
            <ac:spMk id="8" creationId="{079C5528-6756-3FBE-D7BB-EDE5CC6C9AEF}"/>
          </ac:spMkLst>
        </pc:spChg>
        <pc:spChg chg="add mod">
          <ac:chgData name="Marina Alarcon de Anton" userId="fdd193ec-7151-4d99-83ae-a5ba8e49b690" providerId="ADAL" clId="{40C27050-D99E-4AF0-A7A7-59D72C6F59A8}" dt="2024-06-26T12:39:33.577" v="3383" actId="14100"/>
          <ac:spMkLst>
            <pc:docMk/>
            <pc:sldMk cId="2684823055" sldId="346"/>
            <ac:spMk id="21" creationId="{A16E9E21-3A29-D274-58A2-B531F9B23E85}"/>
          </ac:spMkLst>
        </pc:spChg>
        <pc:spChg chg="add del">
          <ac:chgData name="Marina Alarcon de Anton" userId="fdd193ec-7151-4d99-83ae-a5ba8e49b690" providerId="ADAL" clId="{40C27050-D99E-4AF0-A7A7-59D72C6F59A8}" dt="2024-06-26T18:06:28.383" v="4134" actId="478"/>
          <ac:spMkLst>
            <pc:docMk/>
            <pc:sldMk cId="2684823055" sldId="346"/>
            <ac:spMk id="23" creationId="{165199FA-520A-D953-0432-DCDAD4D94D72}"/>
          </ac:spMkLst>
        </pc:spChg>
        <pc:spChg chg="add del">
          <ac:chgData name="Marina Alarcon de Anton" userId="fdd193ec-7151-4d99-83ae-a5ba8e49b690" providerId="ADAL" clId="{40C27050-D99E-4AF0-A7A7-59D72C6F59A8}" dt="2024-06-26T18:06:18.578" v="4133" actId="478"/>
          <ac:spMkLst>
            <pc:docMk/>
            <pc:sldMk cId="2684823055" sldId="346"/>
            <ac:spMk id="25" creationId="{0615A6E4-B785-B7B1-6E1D-1E8B6B3B167B}"/>
          </ac:spMkLst>
        </pc:spChg>
        <pc:picChg chg="mod">
          <ac:chgData name="Marina Alarcon de Anton" userId="fdd193ec-7151-4d99-83ae-a5ba8e49b690" providerId="ADAL" clId="{40C27050-D99E-4AF0-A7A7-59D72C6F59A8}" dt="2024-06-26T12:34:35.102" v="3214" actId="1076"/>
          <ac:picMkLst>
            <pc:docMk/>
            <pc:sldMk cId="2684823055" sldId="346"/>
            <ac:picMk id="4" creationId="{C51A37F5-78E9-8DD6-129D-18325C18E3AD}"/>
          </ac:picMkLst>
        </pc:picChg>
        <pc:picChg chg="del">
          <ac:chgData name="Marina Alarcon de Anton" userId="fdd193ec-7151-4d99-83ae-a5ba8e49b690" providerId="ADAL" clId="{40C27050-D99E-4AF0-A7A7-59D72C6F59A8}" dt="2024-06-26T12:19:24.182" v="2923" actId="478"/>
          <ac:picMkLst>
            <pc:docMk/>
            <pc:sldMk cId="2684823055" sldId="346"/>
            <ac:picMk id="7" creationId="{7224CF97-AD6E-8D12-DACF-CECD04EC40E2}"/>
          </ac:picMkLst>
        </pc:picChg>
        <pc:picChg chg="add mod modCrop">
          <ac:chgData name="Marina Alarcon de Anton" userId="fdd193ec-7151-4d99-83ae-a5ba8e49b690" providerId="ADAL" clId="{40C27050-D99E-4AF0-A7A7-59D72C6F59A8}" dt="2024-06-26T12:24:09.672" v="2964" actId="732"/>
          <ac:picMkLst>
            <pc:docMk/>
            <pc:sldMk cId="2684823055" sldId="346"/>
            <ac:picMk id="10" creationId="{20A1BD9E-34D0-1887-A1BA-9F1F3FD85ACE}"/>
          </ac:picMkLst>
        </pc:picChg>
        <pc:picChg chg="add mod modCrop">
          <ac:chgData name="Marina Alarcon de Anton" userId="fdd193ec-7151-4d99-83ae-a5ba8e49b690" providerId="ADAL" clId="{40C27050-D99E-4AF0-A7A7-59D72C6F59A8}" dt="2024-06-26T12:24:16.216" v="2966" actId="732"/>
          <ac:picMkLst>
            <pc:docMk/>
            <pc:sldMk cId="2684823055" sldId="346"/>
            <ac:picMk id="12" creationId="{2D762176-1966-8325-E483-5DD9D48D972D}"/>
          </ac:picMkLst>
        </pc:picChg>
        <pc:picChg chg="del">
          <ac:chgData name="Marina Alarcon de Anton" userId="fdd193ec-7151-4d99-83ae-a5ba8e49b690" providerId="ADAL" clId="{40C27050-D99E-4AF0-A7A7-59D72C6F59A8}" dt="2024-06-26T12:21:57.342" v="2945" actId="478"/>
          <ac:picMkLst>
            <pc:docMk/>
            <pc:sldMk cId="2684823055" sldId="346"/>
            <ac:picMk id="13" creationId="{4A4F825F-4244-2F3C-CE11-408B355FD5F1}"/>
          </ac:picMkLst>
        </pc:picChg>
        <pc:picChg chg="del">
          <ac:chgData name="Marina Alarcon de Anton" userId="fdd193ec-7151-4d99-83ae-a5ba8e49b690" providerId="ADAL" clId="{40C27050-D99E-4AF0-A7A7-59D72C6F59A8}" dt="2024-06-26T12:20:39.750" v="2935" actId="478"/>
          <ac:picMkLst>
            <pc:docMk/>
            <pc:sldMk cId="2684823055" sldId="346"/>
            <ac:picMk id="14" creationId="{10B9C902-CC52-16F4-2AFB-7BFB13259E7B}"/>
          </ac:picMkLst>
        </pc:picChg>
        <pc:picChg chg="add mod modCrop">
          <ac:chgData name="Marina Alarcon de Anton" userId="fdd193ec-7151-4d99-83ae-a5ba8e49b690" providerId="ADAL" clId="{40C27050-D99E-4AF0-A7A7-59D72C6F59A8}" dt="2024-06-26T12:22:03.382" v="2947" actId="14100"/>
          <ac:picMkLst>
            <pc:docMk/>
            <pc:sldMk cId="2684823055" sldId="346"/>
            <ac:picMk id="16" creationId="{29F983FE-3DA9-49F1-EE0A-33AA1EDE0BA7}"/>
          </ac:picMkLst>
        </pc:picChg>
        <pc:picChg chg="add mod">
          <ac:chgData name="Marina Alarcon de Anton" userId="fdd193ec-7151-4d99-83ae-a5ba8e49b690" providerId="ADAL" clId="{40C27050-D99E-4AF0-A7A7-59D72C6F59A8}" dt="2024-06-26T12:22:51.618" v="2951" actId="14100"/>
          <ac:picMkLst>
            <pc:docMk/>
            <pc:sldMk cId="2684823055" sldId="346"/>
            <ac:picMk id="18" creationId="{FB82C4D2-5A1D-7E4C-9B18-A514EC6E1663}"/>
          </ac:picMkLst>
        </pc:picChg>
        <pc:picChg chg="add mod">
          <ac:chgData name="Marina Alarcon de Anton" userId="fdd193ec-7151-4d99-83ae-a5ba8e49b690" providerId="ADAL" clId="{40C27050-D99E-4AF0-A7A7-59D72C6F59A8}" dt="2024-06-26T12:34:39.954" v="3215" actId="1076"/>
          <ac:picMkLst>
            <pc:docMk/>
            <pc:sldMk cId="2684823055" sldId="346"/>
            <ac:picMk id="20" creationId="{86282D6A-902E-0528-6E11-3FC6C0ACE538}"/>
          </ac:picMkLst>
        </pc:picChg>
      </pc:sldChg>
      <pc:sldChg chg="del">
        <pc:chgData name="Marina Alarcon de Anton" userId="fdd193ec-7151-4d99-83ae-a5ba8e49b690" providerId="ADAL" clId="{40C27050-D99E-4AF0-A7A7-59D72C6F59A8}" dt="2024-06-26T12:32:31.330" v="3186" actId="2696"/>
        <pc:sldMkLst>
          <pc:docMk/>
          <pc:sldMk cId="1959082419" sldId="352"/>
        </pc:sldMkLst>
      </pc:sldChg>
      <pc:sldChg chg="del">
        <pc:chgData name="Marina Alarcon de Anton" userId="fdd193ec-7151-4d99-83ae-a5ba8e49b690" providerId="ADAL" clId="{40C27050-D99E-4AF0-A7A7-59D72C6F59A8}" dt="2024-06-26T12:32:39.124" v="3187" actId="2696"/>
        <pc:sldMkLst>
          <pc:docMk/>
          <pc:sldMk cId="2940988961" sldId="353"/>
        </pc:sldMkLst>
      </pc:sldChg>
      <pc:sldChg chg="del">
        <pc:chgData name="Marina Alarcon de Anton" userId="fdd193ec-7151-4d99-83ae-a5ba8e49b690" providerId="ADAL" clId="{40C27050-D99E-4AF0-A7A7-59D72C6F59A8}" dt="2024-06-26T12:32:31.330" v="3186" actId="2696"/>
        <pc:sldMkLst>
          <pc:docMk/>
          <pc:sldMk cId="2115644556" sldId="354"/>
        </pc:sldMkLst>
      </pc:sldChg>
      <pc:sldChg chg="del">
        <pc:chgData name="Marina Alarcon de Anton" userId="fdd193ec-7151-4d99-83ae-a5ba8e49b690" providerId="ADAL" clId="{40C27050-D99E-4AF0-A7A7-59D72C6F59A8}" dt="2024-06-26T12:32:43.865" v="3188" actId="2696"/>
        <pc:sldMkLst>
          <pc:docMk/>
          <pc:sldMk cId="4090943678" sldId="355"/>
        </pc:sldMkLst>
      </pc:sldChg>
      <pc:sldChg chg="del">
        <pc:chgData name="Marina Alarcon de Anton" userId="fdd193ec-7151-4d99-83ae-a5ba8e49b690" providerId="ADAL" clId="{40C27050-D99E-4AF0-A7A7-59D72C6F59A8}" dt="2024-06-26T12:32:39.124" v="3187" actId="2696"/>
        <pc:sldMkLst>
          <pc:docMk/>
          <pc:sldMk cId="3575105066" sldId="356"/>
        </pc:sldMkLst>
      </pc:sldChg>
      <pc:sldChg chg="modSp del mod ord">
        <pc:chgData name="Marina Alarcon de Anton" userId="fdd193ec-7151-4d99-83ae-a5ba8e49b690" providerId="ADAL" clId="{40C27050-D99E-4AF0-A7A7-59D72C6F59A8}" dt="2024-06-26T10:09:06.193" v="2154" actId="2696"/>
        <pc:sldMkLst>
          <pc:docMk/>
          <pc:sldMk cId="840652699" sldId="358"/>
        </pc:sldMkLst>
        <pc:spChg chg="mod">
          <ac:chgData name="Marina Alarcon de Anton" userId="fdd193ec-7151-4d99-83ae-a5ba8e49b690" providerId="ADAL" clId="{40C27050-D99E-4AF0-A7A7-59D72C6F59A8}" dt="2024-06-26T08:48:07.364" v="1680" actId="207"/>
          <ac:spMkLst>
            <pc:docMk/>
            <pc:sldMk cId="840652699" sldId="358"/>
            <ac:spMk id="2" creationId="{E2481873-BC0E-86EE-D28D-A341322B6E09}"/>
          </ac:spMkLst>
        </pc:spChg>
      </pc:sldChg>
      <pc:sldChg chg="addSp delSp modSp add del mod modAnim">
        <pc:chgData name="Marina Alarcon de Anton" userId="fdd193ec-7151-4d99-83ae-a5ba8e49b690" providerId="ADAL" clId="{40C27050-D99E-4AF0-A7A7-59D72C6F59A8}" dt="2024-06-27T08:59:51.338" v="7913" actId="2696"/>
        <pc:sldMkLst>
          <pc:docMk/>
          <pc:sldMk cId="242212243" sldId="359"/>
        </pc:sldMkLst>
        <pc:spChg chg="add mod">
          <ac:chgData name="Marina Alarcon de Anton" userId="fdd193ec-7151-4d99-83ae-a5ba8e49b690" providerId="ADAL" clId="{40C27050-D99E-4AF0-A7A7-59D72C6F59A8}" dt="2024-06-26T19:31:08.549" v="6500"/>
          <ac:spMkLst>
            <pc:docMk/>
            <pc:sldMk cId="242212243" sldId="359"/>
            <ac:spMk id="2" creationId="{BB8E3827-E767-6AF7-92C6-8896C46ADA0E}"/>
          </ac:spMkLst>
        </pc:spChg>
        <pc:spChg chg="del">
          <ac:chgData name="Marina Alarcon de Anton" userId="fdd193ec-7151-4d99-83ae-a5ba8e49b690" providerId="ADAL" clId="{40C27050-D99E-4AF0-A7A7-59D72C6F59A8}" dt="2024-06-26T19:31:44.101" v="6501" actId="478"/>
          <ac:spMkLst>
            <pc:docMk/>
            <pc:sldMk cId="242212243" sldId="359"/>
            <ac:spMk id="25" creationId="{F151948D-021F-67D8-F50B-4850C8D15415}"/>
          </ac:spMkLst>
        </pc:spChg>
        <pc:picChg chg="mod">
          <ac:chgData name="Marina Alarcon de Anton" userId="fdd193ec-7151-4d99-83ae-a5ba8e49b690" providerId="ADAL" clId="{40C27050-D99E-4AF0-A7A7-59D72C6F59A8}" dt="2024-06-26T19:30:39.666" v="6499" actId="1076"/>
          <ac:picMkLst>
            <pc:docMk/>
            <pc:sldMk cId="242212243" sldId="359"/>
            <ac:picMk id="11" creationId="{1951E53A-26BA-F238-D8BB-64CBD47BA3FF}"/>
          </ac:picMkLst>
        </pc:picChg>
      </pc:sldChg>
      <pc:sldChg chg="addSp delSp modSp del mod">
        <pc:chgData name="Marina Alarcon de Anton" userId="fdd193ec-7151-4d99-83ae-a5ba8e49b690" providerId="ADAL" clId="{40C27050-D99E-4AF0-A7A7-59D72C6F59A8}" dt="2024-06-26T19:03:37.951" v="5608" actId="2696"/>
        <pc:sldMkLst>
          <pc:docMk/>
          <pc:sldMk cId="348044489" sldId="359"/>
        </pc:sldMkLst>
        <pc:spChg chg="del">
          <ac:chgData name="Marina Alarcon de Anton" userId="fdd193ec-7151-4d99-83ae-a5ba8e49b690" providerId="ADAL" clId="{40C27050-D99E-4AF0-A7A7-59D72C6F59A8}" dt="2024-06-26T12:26:43.645" v="3100" actId="478"/>
          <ac:spMkLst>
            <pc:docMk/>
            <pc:sldMk cId="348044489" sldId="359"/>
            <ac:spMk id="2" creationId="{4262587B-C407-D675-38FA-A9B9F58346DE}"/>
          </ac:spMkLst>
        </pc:spChg>
        <pc:spChg chg="add del mod">
          <ac:chgData name="Marina Alarcon de Anton" userId="fdd193ec-7151-4d99-83ae-a5ba8e49b690" providerId="ADAL" clId="{40C27050-D99E-4AF0-A7A7-59D72C6F59A8}" dt="2024-06-26T12:26:48.499" v="3103"/>
          <ac:spMkLst>
            <pc:docMk/>
            <pc:sldMk cId="348044489" sldId="359"/>
            <ac:spMk id="7" creationId="{D4BDF4C8-6CB0-A5BA-9041-2D71DCBAB89B}"/>
          </ac:spMkLst>
        </pc:spChg>
        <pc:spChg chg="add mod">
          <ac:chgData name="Marina Alarcon de Anton" userId="fdd193ec-7151-4d99-83ae-a5ba8e49b690" providerId="ADAL" clId="{40C27050-D99E-4AF0-A7A7-59D72C6F59A8}" dt="2024-06-26T12:26:46.073" v="3102"/>
          <ac:spMkLst>
            <pc:docMk/>
            <pc:sldMk cId="348044489" sldId="359"/>
            <ac:spMk id="8" creationId="{FBDC0A6D-AF87-ACF7-0E18-4C0E0C905ED0}"/>
          </ac:spMkLst>
        </pc:spChg>
        <pc:spChg chg="add mod">
          <ac:chgData name="Marina Alarcon de Anton" userId="fdd193ec-7151-4d99-83ae-a5ba8e49b690" providerId="ADAL" clId="{40C27050-D99E-4AF0-A7A7-59D72C6F59A8}" dt="2024-06-26T12:36:37.394" v="3253" actId="20577"/>
          <ac:spMkLst>
            <pc:docMk/>
            <pc:sldMk cId="348044489" sldId="359"/>
            <ac:spMk id="9" creationId="{0CAA9477-4A13-9224-CB27-E7F99C3B32EF}"/>
          </ac:spMkLst>
        </pc:spChg>
        <pc:spChg chg="mod">
          <ac:chgData name="Marina Alarcon de Anton" userId="fdd193ec-7151-4d99-83ae-a5ba8e49b690" providerId="ADAL" clId="{40C27050-D99E-4AF0-A7A7-59D72C6F59A8}" dt="2024-06-26T12:31:34.700" v="3179" actId="20577"/>
          <ac:spMkLst>
            <pc:docMk/>
            <pc:sldMk cId="348044489" sldId="359"/>
            <ac:spMk id="25" creationId="{F151948D-021F-67D8-F50B-4850C8D15415}"/>
          </ac:spMkLst>
        </pc:spChg>
        <pc:picChg chg="del">
          <ac:chgData name="Marina Alarcon de Anton" userId="fdd193ec-7151-4d99-83ae-a5ba8e49b690" providerId="ADAL" clId="{40C27050-D99E-4AF0-A7A7-59D72C6F59A8}" dt="2024-06-26T12:34:46.379" v="3217" actId="478"/>
          <ac:picMkLst>
            <pc:docMk/>
            <pc:sldMk cId="348044489" sldId="359"/>
            <ac:picMk id="4" creationId="{C51A37F5-78E9-8DD6-129D-18325C18E3AD}"/>
          </ac:picMkLst>
        </pc:picChg>
        <pc:picChg chg="del">
          <ac:chgData name="Marina Alarcon de Anton" userId="fdd193ec-7151-4d99-83ae-a5ba8e49b690" providerId="ADAL" clId="{40C27050-D99E-4AF0-A7A7-59D72C6F59A8}" dt="2024-06-26T12:31:11.868" v="3117" actId="478"/>
          <ac:picMkLst>
            <pc:docMk/>
            <pc:sldMk cId="348044489" sldId="359"/>
            <ac:picMk id="5" creationId="{4A1BC5E3-2A17-9772-CF25-5FE17074C403}"/>
          </ac:picMkLst>
        </pc:picChg>
        <pc:picChg chg="add mod">
          <ac:chgData name="Marina Alarcon de Anton" userId="fdd193ec-7151-4d99-83ae-a5ba8e49b690" providerId="ADAL" clId="{40C27050-D99E-4AF0-A7A7-59D72C6F59A8}" dt="2024-06-26T12:31:17.118" v="3120" actId="1076"/>
          <ac:picMkLst>
            <pc:docMk/>
            <pc:sldMk cId="348044489" sldId="359"/>
            <ac:picMk id="11" creationId="{1951E53A-26BA-F238-D8BB-64CBD47BA3FF}"/>
          </ac:picMkLst>
        </pc:picChg>
        <pc:picChg chg="add del mod">
          <ac:chgData name="Marina Alarcon de Anton" userId="fdd193ec-7151-4d99-83ae-a5ba8e49b690" providerId="ADAL" clId="{40C27050-D99E-4AF0-A7A7-59D72C6F59A8}" dt="2024-06-26T12:34:45.147" v="3216" actId="478"/>
          <ac:picMkLst>
            <pc:docMk/>
            <pc:sldMk cId="348044489" sldId="359"/>
            <ac:picMk id="12" creationId="{50E2AE6A-FC02-8AB5-3C88-55C803DD4C0D}"/>
          </ac:picMkLst>
        </pc:picChg>
        <pc:picChg chg="add mod">
          <ac:chgData name="Marina Alarcon de Anton" userId="fdd193ec-7151-4d99-83ae-a5ba8e49b690" providerId="ADAL" clId="{40C27050-D99E-4AF0-A7A7-59D72C6F59A8}" dt="2024-06-26T12:34:46.671" v="3218"/>
          <ac:picMkLst>
            <pc:docMk/>
            <pc:sldMk cId="348044489" sldId="359"/>
            <ac:picMk id="13" creationId="{6B03A255-9E9D-FA76-3324-112FA16288AC}"/>
          </ac:picMkLst>
        </pc:picChg>
        <pc:picChg chg="add mod">
          <ac:chgData name="Marina Alarcon de Anton" userId="fdd193ec-7151-4d99-83ae-a5ba8e49b690" providerId="ADAL" clId="{40C27050-D99E-4AF0-A7A7-59D72C6F59A8}" dt="2024-06-26T12:34:46.671" v="3218"/>
          <ac:picMkLst>
            <pc:docMk/>
            <pc:sldMk cId="348044489" sldId="359"/>
            <ac:picMk id="14" creationId="{55A4525E-CD4B-C5D2-B605-5452DF778048}"/>
          </ac:picMkLst>
        </pc:picChg>
      </pc:sldChg>
      <pc:sldChg chg="add del">
        <pc:chgData name="Marina Alarcon de Anton" userId="fdd193ec-7151-4d99-83ae-a5ba8e49b690" providerId="ADAL" clId="{40C27050-D99E-4AF0-A7A7-59D72C6F59A8}" dt="2024-06-27T09:14:04.175" v="7930" actId="2696"/>
        <pc:sldMkLst>
          <pc:docMk/>
          <pc:sldMk cId="4199938548" sldId="359"/>
        </pc:sldMkLst>
      </pc:sldChg>
      <pc:sldChg chg="addSp delSp modSp del mod">
        <pc:chgData name="Marina Alarcon de Anton" userId="fdd193ec-7151-4d99-83ae-a5ba8e49b690" providerId="ADAL" clId="{40C27050-D99E-4AF0-A7A7-59D72C6F59A8}" dt="2024-06-26T19:03:37.951" v="5608" actId="2696"/>
        <pc:sldMkLst>
          <pc:docMk/>
          <pc:sldMk cId="148458661" sldId="360"/>
        </pc:sldMkLst>
        <pc:spChg chg="mod">
          <ac:chgData name="Marina Alarcon de Anton" userId="fdd193ec-7151-4d99-83ae-a5ba8e49b690" providerId="ADAL" clId="{40C27050-D99E-4AF0-A7A7-59D72C6F59A8}" dt="2024-06-26T12:36:29.508" v="3245" actId="20577"/>
          <ac:spMkLst>
            <pc:docMk/>
            <pc:sldMk cId="148458661" sldId="360"/>
            <ac:spMk id="2" creationId="{4262587B-C407-D675-38FA-A9B9F58346DE}"/>
          </ac:spMkLst>
        </pc:spChg>
        <pc:spChg chg="del">
          <ac:chgData name="Marina Alarcon de Anton" userId="fdd193ec-7151-4d99-83ae-a5ba8e49b690" providerId="ADAL" clId="{40C27050-D99E-4AF0-A7A7-59D72C6F59A8}" dt="2024-06-26T12:29:23.634" v="3104" actId="478"/>
          <ac:spMkLst>
            <pc:docMk/>
            <pc:sldMk cId="148458661" sldId="360"/>
            <ac:spMk id="3" creationId="{4B632DE7-BA1F-55F8-D425-976869A6C094}"/>
          </ac:spMkLst>
        </pc:spChg>
        <pc:spChg chg="add del mod">
          <ac:chgData name="Marina Alarcon de Anton" userId="fdd193ec-7151-4d99-83ae-a5ba8e49b690" providerId="ADAL" clId="{40C27050-D99E-4AF0-A7A7-59D72C6F59A8}" dt="2024-06-26T12:29:25.477" v="3105" actId="478"/>
          <ac:spMkLst>
            <pc:docMk/>
            <pc:sldMk cId="148458661" sldId="360"/>
            <ac:spMk id="7" creationId="{8B7947FA-67F5-576A-A458-7BE47C5A14D8}"/>
          </ac:spMkLst>
        </pc:spChg>
        <pc:picChg chg="del mod">
          <ac:chgData name="Marina Alarcon de Anton" userId="fdd193ec-7151-4d99-83ae-a5ba8e49b690" providerId="ADAL" clId="{40C27050-D99E-4AF0-A7A7-59D72C6F59A8}" dt="2024-06-26T12:34:59.575" v="3224" actId="478"/>
          <ac:picMkLst>
            <pc:docMk/>
            <pc:sldMk cId="148458661" sldId="360"/>
            <ac:picMk id="4" creationId="{C51A37F5-78E9-8DD6-129D-18325C18E3AD}"/>
          </ac:picMkLst>
        </pc:picChg>
        <pc:picChg chg="del">
          <ac:chgData name="Marina Alarcon de Anton" userId="fdd193ec-7151-4d99-83ae-a5ba8e49b690" providerId="ADAL" clId="{40C27050-D99E-4AF0-A7A7-59D72C6F59A8}" dt="2024-06-26T12:30:18.510" v="3109" actId="478"/>
          <ac:picMkLst>
            <pc:docMk/>
            <pc:sldMk cId="148458661" sldId="360"/>
            <ac:picMk id="9" creationId="{91D799F1-D787-96B8-65A2-5C4426702D61}"/>
          </ac:picMkLst>
        </pc:picChg>
        <pc:picChg chg="add mod">
          <ac:chgData name="Marina Alarcon de Anton" userId="fdd193ec-7151-4d99-83ae-a5ba8e49b690" providerId="ADAL" clId="{40C27050-D99E-4AF0-A7A7-59D72C6F59A8}" dt="2024-06-26T12:31:52.052" v="3183" actId="1076"/>
          <ac:picMkLst>
            <pc:docMk/>
            <pc:sldMk cId="148458661" sldId="360"/>
            <ac:picMk id="10" creationId="{CA8FA204-D953-AE4C-2BF0-3FF9ED8B8AA1}"/>
          </ac:picMkLst>
        </pc:picChg>
        <pc:picChg chg="add mod">
          <ac:chgData name="Marina Alarcon de Anton" userId="fdd193ec-7151-4d99-83ae-a5ba8e49b690" providerId="ADAL" clId="{40C27050-D99E-4AF0-A7A7-59D72C6F59A8}" dt="2024-06-26T12:34:56.790" v="3222" actId="1076"/>
          <ac:picMkLst>
            <pc:docMk/>
            <pc:sldMk cId="148458661" sldId="360"/>
            <ac:picMk id="13" creationId="{718F3DE5-4534-B13D-0C22-C8060ABF60A7}"/>
          </ac:picMkLst>
        </pc:picChg>
        <pc:picChg chg="add mod">
          <ac:chgData name="Marina Alarcon de Anton" userId="fdd193ec-7151-4d99-83ae-a5ba8e49b690" providerId="ADAL" clId="{40C27050-D99E-4AF0-A7A7-59D72C6F59A8}" dt="2024-06-26T12:30:51.939" v="3116" actId="1076"/>
          <ac:picMkLst>
            <pc:docMk/>
            <pc:sldMk cId="148458661" sldId="360"/>
            <ac:picMk id="15" creationId="{8889C8F0-8285-3E4E-48BE-BDAB089B228E}"/>
          </ac:picMkLst>
        </pc:picChg>
        <pc:picChg chg="add del mod">
          <ac:chgData name="Marina Alarcon de Anton" userId="fdd193ec-7151-4d99-83ae-a5ba8e49b690" providerId="ADAL" clId="{40C27050-D99E-4AF0-A7A7-59D72C6F59A8}" dt="2024-06-26T12:34:58.533" v="3223" actId="478"/>
          <ac:picMkLst>
            <pc:docMk/>
            <pc:sldMk cId="148458661" sldId="360"/>
            <ac:picMk id="16" creationId="{7F4824A8-8D77-9706-B75C-B819790DAE7A}"/>
          </ac:picMkLst>
        </pc:picChg>
        <pc:picChg chg="add mod">
          <ac:chgData name="Marina Alarcon de Anton" userId="fdd193ec-7151-4d99-83ae-a5ba8e49b690" providerId="ADAL" clId="{40C27050-D99E-4AF0-A7A7-59D72C6F59A8}" dt="2024-06-26T12:35:00.508" v="3225"/>
          <ac:picMkLst>
            <pc:docMk/>
            <pc:sldMk cId="148458661" sldId="360"/>
            <ac:picMk id="17" creationId="{F740E7DA-F398-74F3-AF19-9B2C2222C22A}"/>
          </ac:picMkLst>
        </pc:picChg>
        <pc:picChg chg="add mod">
          <ac:chgData name="Marina Alarcon de Anton" userId="fdd193ec-7151-4d99-83ae-a5ba8e49b690" providerId="ADAL" clId="{40C27050-D99E-4AF0-A7A7-59D72C6F59A8}" dt="2024-06-26T12:35:00.508" v="3225"/>
          <ac:picMkLst>
            <pc:docMk/>
            <pc:sldMk cId="148458661" sldId="360"/>
            <ac:picMk id="18" creationId="{C7C7EBD3-1527-45F5-1E25-62D1F6C8359D}"/>
          </ac:picMkLst>
        </pc:picChg>
      </pc:sldChg>
      <pc:sldChg chg="addSp modSp add mod modNotesTx">
        <pc:chgData name="Marina Alarcon de Anton" userId="fdd193ec-7151-4d99-83ae-a5ba8e49b690" providerId="ADAL" clId="{40C27050-D99E-4AF0-A7A7-59D72C6F59A8}" dt="2024-06-27T13:32:28.457" v="8348" actId="20577"/>
        <pc:sldMkLst>
          <pc:docMk/>
          <pc:sldMk cId="1544232457" sldId="360"/>
        </pc:sldMkLst>
        <pc:spChg chg="mod">
          <ac:chgData name="Marina Alarcon de Anton" userId="fdd193ec-7151-4d99-83ae-a5ba8e49b690" providerId="ADAL" clId="{40C27050-D99E-4AF0-A7A7-59D72C6F59A8}" dt="2024-06-27T10:41:02.666" v="8276" actId="20577"/>
          <ac:spMkLst>
            <pc:docMk/>
            <pc:sldMk cId="1544232457" sldId="360"/>
            <ac:spMk id="3" creationId="{1149646D-224F-C916-B1D6-FDC2A69B5D04}"/>
          </ac:spMkLst>
        </pc:spChg>
        <pc:spChg chg="ord">
          <ac:chgData name="Marina Alarcon de Anton" userId="fdd193ec-7151-4d99-83ae-a5ba8e49b690" providerId="ADAL" clId="{40C27050-D99E-4AF0-A7A7-59D72C6F59A8}" dt="2024-06-27T09:12:53.040" v="7927" actId="167"/>
          <ac:spMkLst>
            <pc:docMk/>
            <pc:sldMk cId="1544232457" sldId="360"/>
            <ac:spMk id="5" creationId="{84A094DE-432B-DC60-C0A4-17234F61FA7A}"/>
          </ac:spMkLst>
        </pc:spChg>
        <pc:picChg chg="add mod">
          <ac:chgData name="Marina Alarcon de Anton" userId="fdd193ec-7151-4d99-83ae-a5ba8e49b690" providerId="ADAL" clId="{40C27050-D99E-4AF0-A7A7-59D72C6F59A8}" dt="2024-06-27T10:28:05.313" v="8270" actId="1076"/>
          <ac:picMkLst>
            <pc:docMk/>
            <pc:sldMk cId="1544232457" sldId="360"/>
            <ac:picMk id="7" creationId="{4CB8B5A2-3912-61B2-8CDF-D5A7DFA21B02}"/>
          </ac:picMkLst>
        </pc:picChg>
        <pc:picChg chg="mod">
          <ac:chgData name="Marina Alarcon de Anton" userId="fdd193ec-7151-4d99-83ae-a5ba8e49b690" providerId="ADAL" clId="{40C27050-D99E-4AF0-A7A7-59D72C6F59A8}" dt="2024-06-27T10:27:57.902" v="8269" actId="1076"/>
          <ac:picMkLst>
            <pc:docMk/>
            <pc:sldMk cId="1544232457" sldId="360"/>
            <ac:picMk id="15" creationId="{8889C8F0-8285-3E4E-48BE-BDAB089B228E}"/>
          </ac:picMkLst>
        </pc:picChg>
      </pc:sldChg>
      <pc:sldChg chg="addSp delSp modSp add del mod modAnim modNotesTx">
        <pc:chgData name="Marina Alarcon de Anton" userId="fdd193ec-7151-4d99-83ae-a5ba8e49b690" providerId="ADAL" clId="{40C27050-D99E-4AF0-A7A7-59D72C6F59A8}" dt="2024-06-27T08:59:51.338" v="7913" actId="2696"/>
        <pc:sldMkLst>
          <pc:docMk/>
          <pc:sldMk cId="2810196544" sldId="360"/>
        </pc:sldMkLst>
        <pc:spChg chg="mod">
          <ac:chgData name="Marina Alarcon de Anton" userId="fdd193ec-7151-4d99-83ae-a5ba8e49b690" providerId="ADAL" clId="{40C27050-D99E-4AF0-A7A7-59D72C6F59A8}" dt="2024-06-27T07:34:38.023" v="6880" actId="20577"/>
          <ac:spMkLst>
            <pc:docMk/>
            <pc:sldMk cId="2810196544" sldId="360"/>
            <ac:spMk id="2" creationId="{4262587B-C407-D675-38FA-A9B9F58346DE}"/>
          </ac:spMkLst>
        </pc:spChg>
        <pc:spChg chg="add mod">
          <ac:chgData name="Marina Alarcon de Anton" userId="fdd193ec-7151-4d99-83ae-a5ba8e49b690" providerId="ADAL" clId="{40C27050-D99E-4AF0-A7A7-59D72C6F59A8}" dt="2024-06-26T19:12:22.573" v="5915" actId="404"/>
          <ac:spMkLst>
            <pc:docMk/>
            <pc:sldMk cId="2810196544" sldId="360"/>
            <ac:spMk id="3" creationId="{1149646D-224F-C916-B1D6-FDC2A69B5D04}"/>
          </ac:spMkLst>
        </pc:spChg>
        <pc:spChg chg="add mod">
          <ac:chgData name="Marina Alarcon de Anton" userId="fdd193ec-7151-4d99-83ae-a5ba8e49b690" providerId="ADAL" clId="{40C27050-D99E-4AF0-A7A7-59D72C6F59A8}" dt="2024-06-26T19:22:36.818" v="6328" actId="1076"/>
          <ac:spMkLst>
            <pc:docMk/>
            <pc:sldMk cId="2810196544" sldId="360"/>
            <ac:spMk id="4" creationId="{EA311AAF-A9D6-55D6-A457-2CF3F02DDB57}"/>
          </ac:spMkLst>
        </pc:spChg>
        <pc:spChg chg="add mod">
          <ac:chgData name="Marina Alarcon de Anton" userId="fdd193ec-7151-4d99-83ae-a5ba8e49b690" providerId="ADAL" clId="{40C27050-D99E-4AF0-A7A7-59D72C6F59A8}" dt="2024-06-26T19:22:30.131" v="6327" actId="1076"/>
          <ac:spMkLst>
            <pc:docMk/>
            <pc:sldMk cId="2810196544" sldId="360"/>
            <ac:spMk id="5" creationId="{84A094DE-432B-DC60-C0A4-17234F61FA7A}"/>
          </ac:spMkLst>
        </pc:spChg>
        <pc:spChg chg="del">
          <ac:chgData name="Marina Alarcon de Anton" userId="fdd193ec-7151-4d99-83ae-a5ba8e49b690" providerId="ADAL" clId="{40C27050-D99E-4AF0-A7A7-59D72C6F59A8}" dt="2024-06-26T19:10:45.821" v="5876" actId="478"/>
          <ac:spMkLst>
            <pc:docMk/>
            <pc:sldMk cId="2810196544" sldId="360"/>
            <ac:spMk id="11" creationId="{B254A606-ECA1-0168-F920-A075371D4E5E}"/>
          </ac:spMkLst>
        </pc:spChg>
        <pc:picChg chg="del mod ord">
          <ac:chgData name="Marina Alarcon de Anton" userId="fdd193ec-7151-4d99-83ae-a5ba8e49b690" providerId="ADAL" clId="{40C27050-D99E-4AF0-A7A7-59D72C6F59A8}" dt="2024-06-26T19:09:04.200" v="5834" actId="478"/>
          <ac:picMkLst>
            <pc:docMk/>
            <pc:sldMk cId="2810196544" sldId="360"/>
            <ac:picMk id="10" creationId="{CA8FA204-D953-AE4C-2BF0-3FF9ED8B8AA1}"/>
          </ac:picMkLst>
        </pc:picChg>
        <pc:picChg chg="mod ord modCrop">
          <ac:chgData name="Marina Alarcon de Anton" userId="fdd193ec-7151-4d99-83ae-a5ba8e49b690" providerId="ADAL" clId="{40C27050-D99E-4AF0-A7A7-59D72C6F59A8}" dt="2024-06-26T19:22:45.472" v="6330" actId="1076"/>
          <ac:picMkLst>
            <pc:docMk/>
            <pc:sldMk cId="2810196544" sldId="360"/>
            <ac:picMk id="13" creationId="{718F3DE5-4534-B13D-0C22-C8060ABF60A7}"/>
          </ac:picMkLst>
        </pc:picChg>
        <pc:picChg chg="mod">
          <ac:chgData name="Marina Alarcon de Anton" userId="fdd193ec-7151-4d99-83ae-a5ba8e49b690" providerId="ADAL" clId="{40C27050-D99E-4AF0-A7A7-59D72C6F59A8}" dt="2024-06-26T19:22:40.151" v="6329" actId="1076"/>
          <ac:picMkLst>
            <pc:docMk/>
            <pc:sldMk cId="2810196544" sldId="360"/>
            <ac:picMk id="15" creationId="{8889C8F0-8285-3E4E-48BE-BDAB089B228E}"/>
          </ac:picMkLst>
        </pc:picChg>
      </pc:sldChg>
      <pc:sldChg chg="addSp delSp modSp del mod delAnim">
        <pc:chgData name="Marina Alarcon de Anton" userId="fdd193ec-7151-4d99-83ae-a5ba8e49b690" providerId="ADAL" clId="{40C27050-D99E-4AF0-A7A7-59D72C6F59A8}" dt="2024-06-26T19:03:37.951" v="5608" actId="2696"/>
        <pc:sldMkLst>
          <pc:docMk/>
          <pc:sldMk cId="520481248" sldId="362"/>
        </pc:sldMkLst>
        <pc:spChg chg="del">
          <ac:chgData name="Marina Alarcon de Anton" userId="fdd193ec-7151-4d99-83ae-a5ba8e49b690" providerId="ADAL" clId="{40C27050-D99E-4AF0-A7A7-59D72C6F59A8}" dt="2024-06-26T12:25:16.901" v="3004" actId="478"/>
          <ac:spMkLst>
            <pc:docMk/>
            <pc:sldMk cId="520481248" sldId="362"/>
            <ac:spMk id="2" creationId="{4262587B-C407-D675-38FA-A9B9F58346DE}"/>
          </ac:spMkLst>
        </pc:spChg>
        <pc:spChg chg="del">
          <ac:chgData name="Marina Alarcon de Anton" userId="fdd193ec-7151-4d99-83ae-a5ba8e49b690" providerId="ADAL" clId="{40C27050-D99E-4AF0-A7A7-59D72C6F59A8}" dt="2024-06-26T12:25:30.748" v="3009" actId="478"/>
          <ac:spMkLst>
            <pc:docMk/>
            <pc:sldMk cId="520481248" sldId="362"/>
            <ac:spMk id="9" creationId="{570FD2A0-8479-553F-67EC-ED9C4071ADA0}"/>
          </ac:spMkLst>
        </pc:spChg>
        <pc:spChg chg="mod">
          <ac:chgData name="Marina Alarcon de Anton" userId="fdd193ec-7151-4d99-83ae-a5ba8e49b690" providerId="ADAL" clId="{40C27050-D99E-4AF0-A7A7-59D72C6F59A8}" dt="2024-06-26T12:25:40.590" v="3012" actId="207"/>
          <ac:spMkLst>
            <pc:docMk/>
            <pc:sldMk cId="520481248" sldId="362"/>
            <ac:spMk id="12" creationId="{BBAF7107-CB09-ECEF-89A9-4FB1E099D512}"/>
          </ac:spMkLst>
        </pc:spChg>
        <pc:spChg chg="add del mod">
          <ac:chgData name="Marina Alarcon de Anton" userId="fdd193ec-7151-4d99-83ae-a5ba8e49b690" providerId="ADAL" clId="{40C27050-D99E-4AF0-A7A7-59D72C6F59A8}" dt="2024-06-26T12:25:18.564" v="3005" actId="478"/>
          <ac:spMkLst>
            <pc:docMk/>
            <pc:sldMk cId="520481248" sldId="362"/>
            <ac:spMk id="15" creationId="{BC8EFDE2-1643-3C58-8DBE-1E01C836BF93}"/>
          </ac:spMkLst>
        </pc:spChg>
        <pc:spChg chg="add mod">
          <ac:chgData name="Marina Alarcon de Anton" userId="fdd193ec-7151-4d99-83ae-a5ba8e49b690" providerId="ADAL" clId="{40C27050-D99E-4AF0-A7A7-59D72C6F59A8}" dt="2024-06-26T12:36:33.732" v="3249" actId="20577"/>
          <ac:spMkLst>
            <pc:docMk/>
            <pc:sldMk cId="520481248" sldId="362"/>
            <ac:spMk id="16" creationId="{62825833-DAC8-29B9-4790-F20160E6B885}"/>
          </ac:spMkLst>
        </pc:spChg>
        <pc:grpChg chg="del">
          <ac:chgData name="Marina Alarcon de Anton" userId="fdd193ec-7151-4d99-83ae-a5ba8e49b690" providerId="ADAL" clId="{40C27050-D99E-4AF0-A7A7-59D72C6F59A8}" dt="2024-06-26T12:25:32.996" v="3010" actId="478"/>
          <ac:grpSpMkLst>
            <pc:docMk/>
            <pc:sldMk cId="520481248" sldId="362"/>
            <ac:grpSpMk id="3" creationId="{0777810B-2650-0DFB-57F7-C125E9D014F8}"/>
          </ac:grpSpMkLst>
        </pc:grpChg>
        <pc:picChg chg="del">
          <ac:chgData name="Marina Alarcon de Anton" userId="fdd193ec-7151-4d99-83ae-a5ba8e49b690" providerId="ADAL" clId="{40C27050-D99E-4AF0-A7A7-59D72C6F59A8}" dt="2024-06-26T12:34:51.209" v="3219" actId="478"/>
          <ac:picMkLst>
            <pc:docMk/>
            <pc:sldMk cId="520481248" sldId="362"/>
            <ac:picMk id="4" creationId="{C51A37F5-78E9-8DD6-129D-18325C18E3AD}"/>
          </ac:picMkLst>
        </pc:picChg>
        <pc:picChg chg="del">
          <ac:chgData name="Marina Alarcon de Anton" userId="fdd193ec-7151-4d99-83ae-a5ba8e49b690" providerId="ADAL" clId="{40C27050-D99E-4AF0-A7A7-59D72C6F59A8}" dt="2024-06-26T12:25:25.767" v="3007" actId="478"/>
          <ac:picMkLst>
            <pc:docMk/>
            <pc:sldMk cId="520481248" sldId="362"/>
            <ac:picMk id="5" creationId="{1C84C62E-74D8-C0DB-AFB3-EF7E953BE27E}"/>
          </ac:picMkLst>
        </pc:picChg>
        <pc:picChg chg="del">
          <ac:chgData name="Marina Alarcon de Anton" userId="fdd193ec-7151-4d99-83ae-a5ba8e49b690" providerId="ADAL" clId="{40C27050-D99E-4AF0-A7A7-59D72C6F59A8}" dt="2024-06-26T12:25:34.012" v="3011" actId="478"/>
          <ac:picMkLst>
            <pc:docMk/>
            <pc:sldMk cId="520481248" sldId="362"/>
            <ac:picMk id="10" creationId="{85906D8B-D36F-5D70-51B0-E043DE430E0A}"/>
          </ac:picMkLst>
        </pc:picChg>
        <pc:picChg chg="del">
          <ac:chgData name="Marina Alarcon de Anton" userId="fdd193ec-7151-4d99-83ae-a5ba8e49b690" providerId="ADAL" clId="{40C27050-D99E-4AF0-A7A7-59D72C6F59A8}" dt="2024-06-26T12:25:27.660" v="3008" actId="478"/>
          <ac:picMkLst>
            <pc:docMk/>
            <pc:sldMk cId="520481248" sldId="362"/>
            <ac:picMk id="13" creationId="{3692F544-97FA-C78B-84B1-616E720867AF}"/>
          </ac:picMkLst>
        </pc:picChg>
        <pc:picChg chg="add mod">
          <ac:chgData name="Marina Alarcon de Anton" userId="fdd193ec-7151-4d99-83ae-a5ba8e49b690" providerId="ADAL" clId="{40C27050-D99E-4AF0-A7A7-59D72C6F59A8}" dt="2024-06-26T12:32:25.579" v="3185"/>
          <ac:picMkLst>
            <pc:docMk/>
            <pc:sldMk cId="520481248" sldId="362"/>
            <ac:picMk id="17" creationId="{8EA5E1C3-7546-2C4F-DEFC-E999DC95E8A7}"/>
          </ac:picMkLst>
        </pc:picChg>
        <pc:picChg chg="add del mod">
          <ac:chgData name="Marina Alarcon de Anton" userId="fdd193ec-7151-4d99-83ae-a5ba8e49b690" providerId="ADAL" clId="{40C27050-D99E-4AF0-A7A7-59D72C6F59A8}" dt="2024-06-26T12:34:51.610" v="3220" actId="478"/>
          <ac:picMkLst>
            <pc:docMk/>
            <pc:sldMk cId="520481248" sldId="362"/>
            <ac:picMk id="18" creationId="{3011B56B-8F64-DA65-F8DA-CF438C23DC36}"/>
          </ac:picMkLst>
        </pc:picChg>
        <pc:picChg chg="add mod">
          <ac:chgData name="Marina Alarcon de Anton" userId="fdd193ec-7151-4d99-83ae-a5ba8e49b690" providerId="ADAL" clId="{40C27050-D99E-4AF0-A7A7-59D72C6F59A8}" dt="2024-06-26T12:34:52.532" v="3221"/>
          <ac:picMkLst>
            <pc:docMk/>
            <pc:sldMk cId="520481248" sldId="362"/>
            <ac:picMk id="19" creationId="{59864C85-ACD6-1215-5532-31624292EC4D}"/>
          </ac:picMkLst>
        </pc:picChg>
        <pc:picChg chg="add mod">
          <ac:chgData name="Marina Alarcon de Anton" userId="fdd193ec-7151-4d99-83ae-a5ba8e49b690" providerId="ADAL" clId="{40C27050-D99E-4AF0-A7A7-59D72C6F59A8}" dt="2024-06-26T12:34:52.532" v="3221"/>
          <ac:picMkLst>
            <pc:docMk/>
            <pc:sldMk cId="520481248" sldId="362"/>
            <ac:picMk id="20" creationId="{3808DBDA-9112-2A97-8A47-4FB59ED1C543}"/>
          </ac:picMkLst>
        </pc:picChg>
      </pc:sldChg>
      <pc:sldChg chg="addSp modSp add mod">
        <pc:chgData name="Marina Alarcon de Anton" userId="fdd193ec-7151-4d99-83ae-a5ba8e49b690" providerId="ADAL" clId="{40C27050-D99E-4AF0-A7A7-59D72C6F59A8}" dt="2024-06-27T10:43:58.947" v="8289" actId="1076"/>
        <pc:sldMkLst>
          <pc:docMk/>
          <pc:sldMk cId="1616318366" sldId="362"/>
        </pc:sldMkLst>
        <pc:picChg chg="add mod modCrop">
          <ac:chgData name="Marina Alarcon de Anton" userId="fdd193ec-7151-4d99-83ae-a5ba8e49b690" providerId="ADAL" clId="{40C27050-D99E-4AF0-A7A7-59D72C6F59A8}" dt="2024-06-27T10:43:58.947" v="8289" actId="1076"/>
          <ac:picMkLst>
            <pc:docMk/>
            <pc:sldMk cId="1616318366" sldId="362"/>
            <ac:picMk id="2" creationId="{32861F7F-5331-DBBB-9321-0093E76A9EC8}"/>
          </ac:picMkLst>
        </pc:picChg>
        <pc:picChg chg="mod modCrop">
          <ac:chgData name="Marina Alarcon de Anton" userId="fdd193ec-7151-4d99-83ae-a5ba8e49b690" providerId="ADAL" clId="{40C27050-D99E-4AF0-A7A7-59D72C6F59A8}" dt="2024-06-27T10:43:54.859" v="8288" actId="1076"/>
          <ac:picMkLst>
            <pc:docMk/>
            <pc:sldMk cId="1616318366" sldId="362"/>
            <ac:picMk id="3" creationId="{2792717F-15C6-E3E9-6358-D97ABF0291F4}"/>
          </ac:picMkLst>
        </pc:picChg>
        <pc:picChg chg="mod ord">
          <ac:chgData name="Marina Alarcon de Anton" userId="fdd193ec-7151-4d99-83ae-a5ba8e49b690" providerId="ADAL" clId="{40C27050-D99E-4AF0-A7A7-59D72C6F59A8}" dt="2024-06-27T10:43:06.121" v="8280" actId="167"/>
          <ac:picMkLst>
            <pc:docMk/>
            <pc:sldMk cId="1616318366" sldId="362"/>
            <ac:picMk id="5" creationId="{F3C7291A-D125-6201-831D-558F3C633074}"/>
          </ac:picMkLst>
        </pc:picChg>
      </pc:sldChg>
      <pc:sldChg chg="addSp delSp modSp add del mod">
        <pc:chgData name="Marina Alarcon de Anton" userId="fdd193ec-7151-4d99-83ae-a5ba8e49b690" providerId="ADAL" clId="{40C27050-D99E-4AF0-A7A7-59D72C6F59A8}" dt="2024-06-27T08:59:51.338" v="7913" actId="2696"/>
        <pc:sldMkLst>
          <pc:docMk/>
          <pc:sldMk cId="1795945634" sldId="362"/>
        </pc:sldMkLst>
        <pc:spChg chg="del">
          <ac:chgData name="Marina Alarcon de Anton" userId="fdd193ec-7151-4d99-83ae-a5ba8e49b690" providerId="ADAL" clId="{40C27050-D99E-4AF0-A7A7-59D72C6F59A8}" dt="2024-06-26T19:24:33.058" v="6338" actId="478"/>
          <ac:spMkLst>
            <pc:docMk/>
            <pc:sldMk cId="1795945634" sldId="362"/>
            <ac:spMk id="11" creationId="{4A0AE574-777B-A926-BDF5-991B15227F1B}"/>
          </ac:spMkLst>
        </pc:spChg>
        <pc:spChg chg="mod">
          <ac:chgData name="Marina Alarcon de Anton" userId="fdd193ec-7151-4d99-83ae-a5ba8e49b690" providerId="ADAL" clId="{40C27050-D99E-4AF0-A7A7-59D72C6F59A8}" dt="2024-06-26T19:30:24.006" v="6498" actId="1076"/>
          <ac:spMkLst>
            <pc:docMk/>
            <pc:sldMk cId="1795945634" sldId="362"/>
            <ac:spMk id="12" creationId="{BBAF7107-CB09-ECEF-89A9-4FB1E099D512}"/>
          </ac:spMkLst>
        </pc:spChg>
        <pc:picChg chg="add mod">
          <ac:chgData name="Marina Alarcon de Anton" userId="fdd193ec-7151-4d99-83ae-a5ba8e49b690" providerId="ADAL" clId="{40C27050-D99E-4AF0-A7A7-59D72C6F59A8}" dt="2024-06-26T19:27:22.980" v="6346" actId="1076"/>
          <ac:picMkLst>
            <pc:docMk/>
            <pc:sldMk cId="1795945634" sldId="362"/>
            <ac:picMk id="3" creationId="{2792717F-15C6-E3E9-6358-D97ABF0291F4}"/>
          </ac:picMkLst>
        </pc:picChg>
        <pc:picChg chg="add mod ord">
          <ac:chgData name="Marina Alarcon de Anton" userId="fdd193ec-7151-4d99-83ae-a5ba8e49b690" providerId="ADAL" clId="{40C27050-D99E-4AF0-A7A7-59D72C6F59A8}" dt="2024-06-26T19:42:46.537" v="6738" actId="1076"/>
          <ac:picMkLst>
            <pc:docMk/>
            <pc:sldMk cId="1795945634" sldId="362"/>
            <ac:picMk id="5" creationId="{F3C7291A-D125-6201-831D-558F3C633074}"/>
          </ac:picMkLst>
        </pc:picChg>
        <pc:picChg chg="del">
          <ac:chgData name="Marina Alarcon de Anton" userId="fdd193ec-7151-4d99-83ae-a5ba8e49b690" providerId="ADAL" clId="{40C27050-D99E-4AF0-A7A7-59D72C6F59A8}" dt="2024-06-26T19:24:22.191" v="6331" actId="478"/>
          <ac:picMkLst>
            <pc:docMk/>
            <pc:sldMk cId="1795945634" sldId="362"/>
            <ac:picMk id="17" creationId="{8EA5E1C3-7546-2C4F-DEFC-E999DC95E8A7}"/>
          </ac:picMkLst>
        </pc:picChg>
      </pc:sldChg>
      <pc:sldChg chg="del">
        <pc:chgData name="Marina Alarcon de Anton" userId="fdd193ec-7151-4d99-83ae-a5ba8e49b690" providerId="ADAL" clId="{40C27050-D99E-4AF0-A7A7-59D72C6F59A8}" dt="2024-06-26T12:32:19.240" v="3184" actId="47"/>
        <pc:sldMkLst>
          <pc:docMk/>
          <pc:sldMk cId="3997324554" sldId="365"/>
        </pc:sldMkLst>
      </pc:sldChg>
      <pc:sldChg chg="del">
        <pc:chgData name="Marina Alarcon de Anton" userId="fdd193ec-7151-4d99-83ae-a5ba8e49b690" providerId="ADAL" clId="{40C27050-D99E-4AF0-A7A7-59D72C6F59A8}" dt="2024-06-26T12:32:43.865" v="3188" actId="2696"/>
        <pc:sldMkLst>
          <pc:docMk/>
          <pc:sldMk cId="2907409955" sldId="366"/>
        </pc:sldMkLst>
      </pc:sldChg>
      <pc:sldChg chg="del">
        <pc:chgData name="Marina Alarcon de Anton" userId="fdd193ec-7151-4d99-83ae-a5ba8e49b690" providerId="ADAL" clId="{40C27050-D99E-4AF0-A7A7-59D72C6F59A8}" dt="2024-06-26T12:32:19.240" v="3184" actId="47"/>
        <pc:sldMkLst>
          <pc:docMk/>
          <pc:sldMk cId="674035373" sldId="367"/>
        </pc:sldMkLst>
      </pc:sldChg>
      <pc:sldChg chg="del">
        <pc:chgData name="Marina Alarcon de Anton" userId="fdd193ec-7151-4d99-83ae-a5ba8e49b690" providerId="ADAL" clId="{40C27050-D99E-4AF0-A7A7-59D72C6F59A8}" dt="2024-06-26T12:44:31.406" v="3537" actId="2696"/>
        <pc:sldMkLst>
          <pc:docMk/>
          <pc:sldMk cId="2164775504" sldId="368"/>
        </pc:sldMkLst>
      </pc:sldChg>
      <pc:sldChg chg="del">
        <pc:chgData name="Marina Alarcon de Anton" userId="fdd193ec-7151-4d99-83ae-a5ba8e49b690" providerId="ADAL" clId="{40C27050-D99E-4AF0-A7A7-59D72C6F59A8}" dt="2024-06-26T08:16:19.831" v="941" actId="2696"/>
        <pc:sldMkLst>
          <pc:docMk/>
          <pc:sldMk cId="3874804946" sldId="369"/>
        </pc:sldMkLst>
      </pc:sldChg>
      <pc:sldChg chg="modSp mod ord">
        <pc:chgData name="Marina Alarcon de Anton" userId="fdd193ec-7151-4d99-83ae-a5ba8e49b690" providerId="ADAL" clId="{40C27050-D99E-4AF0-A7A7-59D72C6F59A8}" dt="2024-06-27T10:01:01.456" v="7936"/>
        <pc:sldMkLst>
          <pc:docMk/>
          <pc:sldMk cId="648497202" sldId="370"/>
        </pc:sldMkLst>
        <pc:spChg chg="mod">
          <ac:chgData name="Marina Alarcon de Anton" userId="fdd193ec-7151-4d99-83ae-a5ba8e49b690" providerId="ADAL" clId="{40C27050-D99E-4AF0-A7A7-59D72C6F59A8}" dt="2024-06-26T18:01:33.922" v="4063" actId="207"/>
          <ac:spMkLst>
            <pc:docMk/>
            <pc:sldMk cId="648497202" sldId="370"/>
            <ac:spMk id="3" creationId="{678A09E7-48D7-D183-53CE-633A67E098CE}"/>
          </ac:spMkLst>
        </pc:spChg>
        <pc:spChg chg="mod">
          <ac:chgData name="Marina Alarcon de Anton" userId="fdd193ec-7151-4d99-83ae-a5ba8e49b690" providerId="ADAL" clId="{40C27050-D99E-4AF0-A7A7-59D72C6F59A8}" dt="2024-06-26T18:02:48.345" v="4111" actId="404"/>
          <ac:spMkLst>
            <pc:docMk/>
            <pc:sldMk cId="648497202" sldId="370"/>
            <ac:spMk id="4" creationId="{761FD19E-0B76-0938-AA9E-D81BCD87504B}"/>
          </ac:spMkLst>
        </pc:spChg>
        <pc:spChg chg="mod">
          <ac:chgData name="Marina Alarcon de Anton" userId="fdd193ec-7151-4d99-83ae-a5ba8e49b690" providerId="ADAL" clId="{40C27050-D99E-4AF0-A7A7-59D72C6F59A8}" dt="2024-06-26T19:38:02.001" v="6735" actId="207"/>
          <ac:spMkLst>
            <pc:docMk/>
            <pc:sldMk cId="648497202" sldId="370"/>
            <ac:spMk id="5" creationId="{B9E2F5BE-8A97-D749-4AE2-5A05B31358FA}"/>
          </ac:spMkLst>
        </pc:spChg>
        <pc:spChg chg="mod">
          <ac:chgData name="Marina Alarcon de Anton" userId="fdd193ec-7151-4d99-83ae-a5ba8e49b690" providerId="ADAL" clId="{40C27050-D99E-4AF0-A7A7-59D72C6F59A8}" dt="2024-06-26T18:02:43.586" v="4110" actId="404"/>
          <ac:spMkLst>
            <pc:docMk/>
            <pc:sldMk cId="648497202" sldId="370"/>
            <ac:spMk id="8" creationId="{C208DAEE-51EE-0646-82DD-9759FA038060}"/>
          </ac:spMkLst>
        </pc:spChg>
        <pc:spChg chg="mod">
          <ac:chgData name="Marina Alarcon de Anton" userId="fdd193ec-7151-4d99-83ae-a5ba8e49b690" providerId="ADAL" clId="{40C27050-D99E-4AF0-A7A7-59D72C6F59A8}" dt="2024-06-26T19:37:48.640" v="6733" actId="14100"/>
          <ac:spMkLst>
            <pc:docMk/>
            <pc:sldMk cId="648497202" sldId="370"/>
            <ac:spMk id="10" creationId="{4C46BE93-794A-CFAC-9165-C23DC76A7778}"/>
          </ac:spMkLst>
        </pc:spChg>
        <pc:spChg chg="mod">
          <ac:chgData name="Marina Alarcon de Anton" userId="fdd193ec-7151-4d99-83ae-a5ba8e49b690" providerId="ADAL" clId="{40C27050-D99E-4AF0-A7A7-59D72C6F59A8}" dt="2024-06-26T18:02:52.076" v="4112" actId="404"/>
          <ac:spMkLst>
            <pc:docMk/>
            <pc:sldMk cId="648497202" sldId="370"/>
            <ac:spMk id="13" creationId="{575832E3-4327-FD06-1DEF-1D944276D9CC}"/>
          </ac:spMkLst>
        </pc:spChg>
        <pc:spChg chg="mod">
          <ac:chgData name="Marina Alarcon de Anton" userId="fdd193ec-7151-4d99-83ae-a5ba8e49b690" providerId="ADAL" clId="{40C27050-D99E-4AF0-A7A7-59D72C6F59A8}" dt="2024-06-26T18:02:40.155" v="4109" actId="404"/>
          <ac:spMkLst>
            <pc:docMk/>
            <pc:sldMk cId="648497202" sldId="370"/>
            <ac:spMk id="19" creationId="{1DDBAD57-9A6E-6AB1-C343-8D0DE2E20A16}"/>
          </ac:spMkLst>
        </pc:spChg>
        <pc:grpChg chg="mod">
          <ac:chgData name="Marina Alarcon de Anton" userId="fdd193ec-7151-4d99-83ae-a5ba8e49b690" providerId="ADAL" clId="{40C27050-D99E-4AF0-A7A7-59D72C6F59A8}" dt="2024-06-26T19:37:32.905" v="6713" actId="14100"/>
          <ac:grpSpMkLst>
            <pc:docMk/>
            <pc:sldMk cId="648497202" sldId="370"/>
            <ac:grpSpMk id="11" creationId="{5D025DEE-B409-E904-565E-EE5A7190BE9D}"/>
          </ac:grpSpMkLst>
        </pc:grpChg>
        <pc:picChg chg="mod">
          <ac:chgData name="Marina Alarcon de Anton" userId="fdd193ec-7151-4d99-83ae-a5ba8e49b690" providerId="ADAL" clId="{40C27050-D99E-4AF0-A7A7-59D72C6F59A8}" dt="2024-06-26T18:01:47.278" v="4064"/>
          <ac:picMkLst>
            <pc:docMk/>
            <pc:sldMk cId="648497202" sldId="370"/>
            <ac:picMk id="2050" creationId="{0343DAC4-2A47-A521-0248-FC8DD2F3A2A9}"/>
          </ac:picMkLst>
        </pc:picChg>
        <pc:picChg chg="mod">
          <ac:chgData name="Marina Alarcon de Anton" userId="fdd193ec-7151-4d99-83ae-a5ba8e49b690" providerId="ADAL" clId="{40C27050-D99E-4AF0-A7A7-59D72C6F59A8}" dt="2024-06-26T18:01:47.278" v="4064"/>
          <ac:picMkLst>
            <pc:docMk/>
            <pc:sldMk cId="648497202" sldId="370"/>
            <ac:picMk id="2052" creationId="{F6E89718-EABE-8144-E4AB-48E52081EDBD}"/>
          </ac:picMkLst>
        </pc:picChg>
        <pc:picChg chg="mod">
          <ac:chgData name="Marina Alarcon de Anton" userId="fdd193ec-7151-4d99-83ae-a5ba8e49b690" providerId="ADAL" clId="{40C27050-D99E-4AF0-A7A7-59D72C6F59A8}" dt="2024-06-26T18:01:47.278" v="4064"/>
          <ac:picMkLst>
            <pc:docMk/>
            <pc:sldMk cId="648497202" sldId="370"/>
            <ac:picMk id="2054" creationId="{7932627B-0A9D-F125-BF39-817CF4FFCEDD}"/>
          </ac:picMkLst>
        </pc:picChg>
        <pc:picChg chg="mod">
          <ac:chgData name="Marina Alarcon de Anton" userId="fdd193ec-7151-4d99-83ae-a5ba8e49b690" providerId="ADAL" clId="{40C27050-D99E-4AF0-A7A7-59D72C6F59A8}" dt="2024-06-26T18:01:47.278" v="4064"/>
          <ac:picMkLst>
            <pc:docMk/>
            <pc:sldMk cId="648497202" sldId="370"/>
            <ac:picMk id="2056" creationId="{3789013E-EA77-EABC-89A0-9771397D4A32}"/>
          </ac:picMkLst>
        </pc:picChg>
      </pc:sldChg>
      <pc:sldChg chg="addSp delSp modSp mod">
        <pc:chgData name="Marina Alarcon de Anton" userId="fdd193ec-7151-4d99-83ae-a5ba8e49b690" providerId="ADAL" clId="{40C27050-D99E-4AF0-A7A7-59D72C6F59A8}" dt="2024-06-26T08:04:05.455" v="351" actId="14100"/>
        <pc:sldMkLst>
          <pc:docMk/>
          <pc:sldMk cId="403574852" sldId="371"/>
        </pc:sldMkLst>
        <pc:spChg chg="del">
          <ac:chgData name="Marina Alarcon de Anton" userId="fdd193ec-7151-4d99-83ae-a5ba8e49b690" providerId="ADAL" clId="{40C27050-D99E-4AF0-A7A7-59D72C6F59A8}" dt="2024-06-26T08:03:13.915" v="341" actId="478"/>
          <ac:spMkLst>
            <pc:docMk/>
            <pc:sldMk cId="403574852" sldId="371"/>
            <ac:spMk id="2" creationId="{7F20E0B7-5B0F-AB93-5BBF-6602F927AADC}"/>
          </ac:spMkLst>
        </pc:spChg>
        <pc:spChg chg="del">
          <ac:chgData name="Marina Alarcon de Anton" userId="fdd193ec-7151-4d99-83ae-a5ba8e49b690" providerId="ADAL" clId="{40C27050-D99E-4AF0-A7A7-59D72C6F59A8}" dt="2024-06-26T08:03:11.974" v="340" actId="478"/>
          <ac:spMkLst>
            <pc:docMk/>
            <pc:sldMk cId="403574852" sldId="371"/>
            <ac:spMk id="3" creationId="{1791590C-2CD9-65FA-02C9-A232669ACA93}"/>
          </ac:spMkLst>
        </pc:spChg>
        <pc:spChg chg="add del mod">
          <ac:chgData name="Marina Alarcon de Anton" userId="fdd193ec-7151-4d99-83ae-a5ba8e49b690" providerId="ADAL" clId="{40C27050-D99E-4AF0-A7A7-59D72C6F59A8}" dt="2024-06-26T08:03:37.283" v="342" actId="931"/>
          <ac:spMkLst>
            <pc:docMk/>
            <pc:sldMk cId="403574852" sldId="371"/>
            <ac:spMk id="5" creationId="{1609E520-2A6C-5315-F22A-4DC4DD23BF99}"/>
          </ac:spMkLst>
        </pc:spChg>
        <pc:picChg chg="add mod">
          <ac:chgData name="Marina Alarcon de Anton" userId="fdd193ec-7151-4d99-83ae-a5ba8e49b690" providerId="ADAL" clId="{40C27050-D99E-4AF0-A7A7-59D72C6F59A8}" dt="2024-06-26T08:04:05.455" v="351" actId="14100"/>
          <ac:picMkLst>
            <pc:docMk/>
            <pc:sldMk cId="403574852" sldId="371"/>
            <ac:picMk id="7" creationId="{A7C8012A-D349-AFE8-524B-703AC7D64187}"/>
          </ac:picMkLst>
        </pc:picChg>
      </pc:sldChg>
      <pc:sldChg chg="del">
        <pc:chgData name="Marina Alarcon de Anton" userId="fdd193ec-7151-4d99-83ae-a5ba8e49b690" providerId="ADAL" clId="{40C27050-D99E-4AF0-A7A7-59D72C6F59A8}" dt="2024-06-26T08:06:05.573" v="553" actId="2696"/>
        <pc:sldMkLst>
          <pc:docMk/>
          <pc:sldMk cId="166237924" sldId="372"/>
        </pc:sldMkLst>
      </pc:sldChg>
      <pc:sldChg chg="del">
        <pc:chgData name="Marina Alarcon de Anton" userId="fdd193ec-7151-4d99-83ae-a5ba8e49b690" providerId="ADAL" clId="{40C27050-D99E-4AF0-A7A7-59D72C6F59A8}" dt="2024-06-26T08:06:05.573" v="553" actId="2696"/>
        <pc:sldMkLst>
          <pc:docMk/>
          <pc:sldMk cId="1337061411" sldId="374"/>
        </pc:sldMkLst>
      </pc:sldChg>
      <pc:sldChg chg="del">
        <pc:chgData name="Marina Alarcon de Anton" userId="fdd193ec-7151-4d99-83ae-a5ba8e49b690" providerId="ADAL" clId="{40C27050-D99E-4AF0-A7A7-59D72C6F59A8}" dt="2024-06-26T08:06:05.573" v="553" actId="2696"/>
        <pc:sldMkLst>
          <pc:docMk/>
          <pc:sldMk cId="1021101047" sldId="375"/>
        </pc:sldMkLst>
      </pc:sldChg>
      <pc:sldChg chg="addSp modSp new del">
        <pc:chgData name="Marina Alarcon de Anton" userId="fdd193ec-7151-4d99-83ae-a5ba8e49b690" providerId="ADAL" clId="{40C27050-D99E-4AF0-A7A7-59D72C6F59A8}" dt="2024-06-26T09:08:42.104" v="2117" actId="2696"/>
        <pc:sldMkLst>
          <pc:docMk/>
          <pc:sldMk cId="3482336149" sldId="376"/>
        </pc:sldMkLst>
        <pc:spChg chg="add mod">
          <ac:chgData name="Marina Alarcon de Anton" userId="fdd193ec-7151-4d99-83ae-a5ba8e49b690" providerId="ADAL" clId="{40C27050-D99E-4AF0-A7A7-59D72C6F59A8}" dt="2024-06-20T13:59:19.178" v="5"/>
          <ac:spMkLst>
            <pc:docMk/>
            <pc:sldMk cId="3482336149" sldId="376"/>
            <ac:spMk id="2" creationId="{C99FFE28-1C27-F3D8-3F05-E65394AF37C6}"/>
          </ac:spMkLst>
        </pc:spChg>
      </pc:sldChg>
      <pc:sldChg chg="addSp delSp modSp add del mod setBg replTag">
        <pc:chgData name="Marina Alarcon de Anton" userId="fdd193ec-7151-4d99-83ae-a5ba8e49b690" providerId="ADAL" clId="{40C27050-D99E-4AF0-A7A7-59D72C6F59A8}" dt="2024-06-27T10:10:35.836" v="7994" actId="2696"/>
        <pc:sldMkLst>
          <pc:docMk/>
          <pc:sldMk cId="3303324526" sldId="377"/>
        </pc:sldMkLst>
        <pc:spChg chg="add mod replST">
          <ac:chgData name="Marina Alarcon de Anton" userId="fdd193ec-7151-4d99-83ae-a5ba8e49b690" providerId="ADAL" clId="{40C27050-D99E-4AF0-A7A7-59D72C6F59A8}" dt="2024-06-20T14:02:01.177" v="21"/>
          <ac:spMkLst>
            <pc:docMk/>
            <pc:sldMk cId="3303324526" sldId="377"/>
            <ac:spMk id="2" creationId="{E115F3A7-706E-6E82-C19F-1A82E96A79EF}"/>
          </ac:spMkLst>
        </pc:spChg>
        <pc:spChg chg="add mod replST">
          <ac:chgData name="Marina Alarcon de Anton" userId="fdd193ec-7151-4d99-83ae-a5ba8e49b690" providerId="ADAL" clId="{40C27050-D99E-4AF0-A7A7-59D72C6F59A8}" dt="2024-06-26T12:48:30.315" v="3568"/>
          <ac:spMkLst>
            <pc:docMk/>
            <pc:sldMk cId="3303324526" sldId="377"/>
            <ac:spMk id="9" creationId="{C81085F7-65DB-4A08-6637-5F6467ECAC65}"/>
          </ac:spMkLst>
        </pc:spChg>
        <pc:spChg chg="add mod replST">
          <ac:chgData name="Marina Alarcon de Anton" userId="fdd193ec-7151-4d99-83ae-a5ba8e49b690" providerId="ADAL" clId="{40C27050-D99E-4AF0-A7A7-59D72C6F59A8}" dt="2024-06-20T14:02:01.462" v="51"/>
          <ac:spMkLst>
            <pc:docMk/>
            <pc:sldMk cId="3303324526" sldId="377"/>
            <ac:spMk id="10" creationId="{E6CF7C5C-CA1D-3756-9AB9-7B2A84ADBBD8}"/>
          </ac:spMkLst>
        </pc:spChg>
        <pc:picChg chg="add mod replST">
          <ac:chgData name="Marina Alarcon de Anton" userId="fdd193ec-7151-4d99-83ae-a5ba8e49b690" providerId="ADAL" clId="{40C27050-D99E-4AF0-A7A7-59D72C6F59A8}" dt="2024-06-20T14:02:01.389" v="24"/>
          <ac:picMkLst>
            <pc:docMk/>
            <pc:sldMk cId="3303324526" sldId="377"/>
            <ac:picMk id="4" creationId="{6ED217A6-3318-2FD5-54F1-10E1C521547A}"/>
          </ac:picMkLst>
        </pc:picChg>
        <pc:picChg chg="add del mod replST">
          <ac:chgData name="Marina Alarcon de Anton" userId="fdd193ec-7151-4d99-83ae-a5ba8e49b690" providerId="ADAL" clId="{40C27050-D99E-4AF0-A7A7-59D72C6F59A8}" dt="2024-06-26T12:48:30.316" v="3570"/>
          <ac:picMkLst>
            <pc:docMk/>
            <pc:sldMk cId="3303324526" sldId="377"/>
            <ac:picMk id="5" creationId="{90581712-300D-761D-46E0-5480D24EF040}"/>
          </ac:picMkLst>
        </pc:picChg>
        <pc:picChg chg="add mod replST">
          <ac:chgData name="Marina Alarcon de Anton" userId="fdd193ec-7151-4d99-83ae-a5ba8e49b690" providerId="ADAL" clId="{40C27050-D99E-4AF0-A7A7-59D72C6F59A8}" dt="2024-06-20T14:02:01.416" v="27"/>
          <ac:picMkLst>
            <pc:docMk/>
            <pc:sldMk cId="3303324526" sldId="377"/>
            <ac:picMk id="6" creationId="{011DB278-059C-3146-B6D7-53951B16DA44}"/>
          </ac:picMkLst>
        </pc:picChg>
        <pc:picChg chg="add mod replST">
          <ac:chgData name="Marina Alarcon de Anton" userId="fdd193ec-7151-4d99-83ae-a5ba8e49b690" providerId="ADAL" clId="{40C27050-D99E-4AF0-A7A7-59D72C6F59A8}" dt="2024-06-26T12:48:30.400" v="3574"/>
          <ac:picMkLst>
            <pc:docMk/>
            <pc:sldMk cId="3303324526" sldId="377"/>
            <ac:picMk id="8" creationId="{3895DA38-ABFB-9E19-D42F-44B3403F1A90}"/>
          </ac:picMkLst>
        </pc:picChg>
        <pc:picChg chg="add del mod replST">
          <ac:chgData name="Marina Alarcon de Anton" userId="fdd193ec-7151-4d99-83ae-a5ba8e49b690" providerId="ADAL" clId="{40C27050-D99E-4AF0-A7A7-59D72C6F59A8}" dt="2024-06-20T14:12:11.275" v="216"/>
          <ac:picMkLst>
            <pc:docMk/>
            <pc:sldMk cId="3303324526" sldId="377"/>
            <ac:picMk id="8" creationId="{D5996647-A6F4-E23F-C30A-3391DC9D6CEB}"/>
          </ac:picMkLst>
        </pc:picChg>
        <pc:picChg chg="add del mod replST">
          <ac:chgData name="Marina Alarcon de Anton" userId="fdd193ec-7151-4d99-83ae-a5ba8e49b690" providerId="ADAL" clId="{40C27050-D99E-4AF0-A7A7-59D72C6F59A8}" dt="2024-06-20T14:14:42.888" v="232"/>
          <ac:picMkLst>
            <pc:docMk/>
            <pc:sldMk cId="3303324526" sldId="377"/>
            <ac:picMk id="12" creationId="{2BEEC088-4759-E808-3416-081082F24660}"/>
          </ac:picMkLst>
        </pc:picChg>
        <pc:picChg chg="add del mod replST">
          <ac:chgData name="Marina Alarcon de Anton" userId="fdd193ec-7151-4d99-83ae-a5ba8e49b690" providerId="ADAL" clId="{40C27050-D99E-4AF0-A7A7-59D72C6F59A8}" dt="2024-06-26T12:45:53.386" v="3550"/>
          <ac:picMkLst>
            <pc:docMk/>
            <pc:sldMk cId="3303324526" sldId="377"/>
            <ac:picMk id="14" creationId="{D70B2369-4C3C-F6B3-E3C5-25F4D992EC49}"/>
          </ac:picMkLst>
        </pc:picChg>
      </pc:sldChg>
      <pc:sldChg chg="new del ord">
        <pc:chgData name="Marina Alarcon de Anton" userId="fdd193ec-7151-4d99-83ae-a5ba8e49b690" providerId="ADAL" clId="{40C27050-D99E-4AF0-A7A7-59D72C6F59A8}" dt="2024-06-26T09:08:42.104" v="2117" actId="2696"/>
        <pc:sldMkLst>
          <pc:docMk/>
          <pc:sldMk cId="3214591506" sldId="378"/>
        </pc:sldMkLst>
      </pc:sldChg>
      <pc:sldChg chg="addSp delSp modSp add del mod setBg replTag">
        <pc:chgData name="Marina Alarcon de Anton" userId="fdd193ec-7151-4d99-83ae-a5ba8e49b690" providerId="ADAL" clId="{40C27050-D99E-4AF0-A7A7-59D72C6F59A8}" dt="2024-06-27T10:10:35.836" v="7994" actId="2696"/>
        <pc:sldMkLst>
          <pc:docMk/>
          <pc:sldMk cId="2338533557" sldId="379"/>
        </pc:sldMkLst>
        <pc:spChg chg="add mod replST">
          <ac:chgData name="Marina Alarcon de Anton" userId="fdd193ec-7151-4d99-83ae-a5ba8e49b690" providerId="ADAL" clId="{40C27050-D99E-4AF0-A7A7-59D72C6F59A8}" dt="2024-06-20T14:04:33.672" v="72"/>
          <ac:spMkLst>
            <pc:docMk/>
            <pc:sldMk cId="2338533557" sldId="379"/>
            <ac:spMk id="2" creationId="{0DFBCB88-649E-6C22-30B4-4ED5E587CADC}"/>
          </ac:spMkLst>
        </pc:spChg>
        <pc:spChg chg="add mod replST">
          <ac:chgData name="Marina Alarcon de Anton" userId="fdd193ec-7151-4d99-83ae-a5ba8e49b690" providerId="ADAL" clId="{40C27050-D99E-4AF0-A7A7-59D72C6F59A8}" dt="2024-06-26T18:12:06.742" v="4157"/>
          <ac:spMkLst>
            <pc:docMk/>
            <pc:sldMk cId="2338533557" sldId="379"/>
            <ac:spMk id="9" creationId="{09B7590E-91A6-DA95-5666-D5D54017495E}"/>
          </ac:spMkLst>
        </pc:spChg>
        <pc:spChg chg="add mod replST">
          <ac:chgData name="Marina Alarcon de Anton" userId="fdd193ec-7151-4d99-83ae-a5ba8e49b690" providerId="ADAL" clId="{40C27050-D99E-4AF0-A7A7-59D72C6F59A8}" dt="2024-06-20T14:04:33.831" v="102"/>
          <ac:spMkLst>
            <pc:docMk/>
            <pc:sldMk cId="2338533557" sldId="379"/>
            <ac:spMk id="10" creationId="{4D2C8FAD-031E-5639-99EF-91B42EE7D003}"/>
          </ac:spMkLst>
        </pc:spChg>
        <pc:picChg chg="add mod replST">
          <ac:chgData name="Marina Alarcon de Anton" userId="fdd193ec-7151-4d99-83ae-a5ba8e49b690" providerId="ADAL" clId="{40C27050-D99E-4AF0-A7A7-59D72C6F59A8}" dt="2024-06-20T14:04:33.769" v="75"/>
          <ac:picMkLst>
            <pc:docMk/>
            <pc:sldMk cId="2338533557" sldId="379"/>
            <ac:picMk id="4" creationId="{88E34790-4DA1-C22E-A45A-919D92931688}"/>
          </ac:picMkLst>
        </pc:picChg>
        <pc:picChg chg="add del mod replST">
          <ac:chgData name="Marina Alarcon de Anton" userId="fdd193ec-7151-4d99-83ae-a5ba8e49b690" providerId="ADAL" clId="{40C27050-D99E-4AF0-A7A7-59D72C6F59A8}" dt="2024-06-26T12:47:54.667" v="3560"/>
          <ac:picMkLst>
            <pc:docMk/>
            <pc:sldMk cId="2338533557" sldId="379"/>
            <ac:picMk id="5" creationId="{CB1CC768-D4FB-1201-C2DA-A4C534D200B3}"/>
          </ac:picMkLst>
        </pc:picChg>
        <pc:picChg chg="add mod replST">
          <ac:chgData name="Marina Alarcon de Anton" userId="fdd193ec-7151-4d99-83ae-a5ba8e49b690" providerId="ADAL" clId="{40C27050-D99E-4AF0-A7A7-59D72C6F59A8}" dt="2024-06-20T14:04:33.797" v="78"/>
          <ac:picMkLst>
            <pc:docMk/>
            <pc:sldMk cId="2338533557" sldId="379"/>
            <ac:picMk id="6" creationId="{8BCAC63B-BBE4-C56E-90C2-266611DBB298}"/>
          </ac:picMkLst>
        </pc:picChg>
        <pc:picChg chg="add del mod replST">
          <ac:chgData name="Marina Alarcon de Anton" userId="fdd193ec-7151-4d99-83ae-a5ba8e49b690" providerId="ADAL" clId="{40C27050-D99E-4AF0-A7A7-59D72C6F59A8}" dt="2024-06-26T17:58:48.433" v="3966"/>
          <ac:picMkLst>
            <pc:docMk/>
            <pc:sldMk cId="2338533557" sldId="379"/>
            <ac:picMk id="7" creationId="{E3A71AA2-69C6-FAE8-5615-F53F92061E2E}"/>
          </ac:picMkLst>
        </pc:picChg>
        <pc:picChg chg="add del mod replST">
          <ac:chgData name="Marina Alarcon de Anton" userId="fdd193ec-7151-4d99-83ae-a5ba8e49b690" providerId="ADAL" clId="{40C27050-D99E-4AF0-A7A7-59D72C6F59A8}" dt="2024-06-20T14:12:38.933" v="224"/>
          <ac:picMkLst>
            <pc:docMk/>
            <pc:sldMk cId="2338533557" sldId="379"/>
            <ac:picMk id="8" creationId="{A35D5C92-5029-6926-DF43-974814858440}"/>
          </ac:picMkLst>
        </pc:picChg>
        <pc:picChg chg="add del mod replST">
          <ac:chgData name="Marina Alarcon de Anton" userId="fdd193ec-7151-4d99-83ae-a5ba8e49b690" providerId="ADAL" clId="{40C27050-D99E-4AF0-A7A7-59D72C6F59A8}" dt="2024-06-26T18:12:06.743" v="4159"/>
          <ac:picMkLst>
            <pc:docMk/>
            <pc:sldMk cId="2338533557" sldId="379"/>
            <ac:picMk id="11" creationId="{4CBE71A0-3E1C-088C-D6DD-5D96CD5DCE02}"/>
          </ac:picMkLst>
        </pc:picChg>
        <pc:picChg chg="add del mod replST">
          <ac:chgData name="Marina Alarcon de Anton" userId="fdd193ec-7151-4d99-83ae-a5ba8e49b690" providerId="ADAL" clId="{40C27050-D99E-4AF0-A7A7-59D72C6F59A8}" dt="2024-06-20T14:14:49.745" v="240"/>
          <ac:picMkLst>
            <pc:docMk/>
            <pc:sldMk cId="2338533557" sldId="379"/>
            <ac:picMk id="12" creationId="{82024B76-2D98-80B4-D7EC-330E0921652C}"/>
          </ac:picMkLst>
        </pc:picChg>
        <pc:picChg chg="add mod replST">
          <ac:chgData name="Marina Alarcon de Anton" userId="fdd193ec-7151-4d99-83ae-a5ba8e49b690" providerId="ADAL" clId="{40C27050-D99E-4AF0-A7A7-59D72C6F59A8}" dt="2024-06-26T18:12:06.987" v="4163"/>
          <ac:picMkLst>
            <pc:docMk/>
            <pc:sldMk cId="2338533557" sldId="379"/>
            <ac:picMk id="13" creationId="{6CA7504F-496D-BFF9-441A-88861CC6065D}"/>
          </ac:picMkLst>
        </pc:picChg>
        <pc:picChg chg="add del mod replST">
          <ac:chgData name="Marina Alarcon de Anton" userId="fdd193ec-7151-4d99-83ae-a5ba8e49b690" providerId="ADAL" clId="{40C27050-D99E-4AF0-A7A7-59D72C6F59A8}" dt="2024-06-26T09:07:39.843" v="2111"/>
          <ac:picMkLst>
            <pc:docMk/>
            <pc:sldMk cId="2338533557" sldId="379"/>
            <ac:picMk id="14" creationId="{6B46B449-87A9-DF1B-806A-4C1769A0AAD1}"/>
          </ac:picMkLst>
        </pc:picChg>
      </pc:sldChg>
      <pc:sldChg chg="addSp modSp add del mod setBg replTag">
        <pc:chgData name="Marina Alarcon de Anton" userId="fdd193ec-7151-4d99-83ae-a5ba8e49b690" providerId="ADAL" clId="{40C27050-D99E-4AF0-A7A7-59D72C6F59A8}" dt="2024-06-27T10:10:35.836" v="7994" actId="2696"/>
        <pc:sldMkLst>
          <pc:docMk/>
          <pc:sldMk cId="4171675754" sldId="380"/>
        </pc:sldMkLst>
        <pc:spChg chg="add mod replST">
          <ac:chgData name="Marina Alarcon de Anton" userId="fdd193ec-7151-4d99-83ae-a5ba8e49b690" providerId="ADAL" clId="{40C27050-D99E-4AF0-A7A7-59D72C6F59A8}" dt="2024-06-20T14:04:55.907" v="124"/>
          <ac:spMkLst>
            <pc:docMk/>
            <pc:sldMk cId="4171675754" sldId="380"/>
            <ac:spMk id="2" creationId="{78424FC3-3181-9880-4C16-FD7D4783EEAF}"/>
          </ac:spMkLst>
        </pc:spChg>
        <pc:spChg chg="add mod replST">
          <ac:chgData name="Marina Alarcon de Anton" userId="fdd193ec-7151-4d99-83ae-a5ba8e49b690" providerId="ADAL" clId="{40C27050-D99E-4AF0-A7A7-59D72C6F59A8}" dt="2024-06-20T14:04:56.637" v="143"/>
          <ac:spMkLst>
            <pc:docMk/>
            <pc:sldMk cId="4171675754" sldId="380"/>
            <ac:spMk id="9" creationId="{4B268E07-F559-5454-677D-471A870D46DE}"/>
          </ac:spMkLst>
        </pc:spChg>
        <pc:spChg chg="add mod replST">
          <ac:chgData name="Marina Alarcon de Anton" userId="fdd193ec-7151-4d99-83ae-a5ba8e49b690" providerId="ADAL" clId="{40C27050-D99E-4AF0-A7A7-59D72C6F59A8}" dt="2024-06-20T14:04:56.641" v="154"/>
          <ac:spMkLst>
            <pc:docMk/>
            <pc:sldMk cId="4171675754" sldId="380"/>
            <ac:spMk id="10" creationId="{01DE8E66-DFD0-C2B1-0605-1C1E27FBA32E}"/>
          </ac:spMkLst>
        </pc:spChg>
        <pc:picChg chg="add mod replST">
          <ac:chgData name="Marina Alarcon de Anton" userId="fdd193ec-7151-4d99-83ae-a5ba8e49b690" providerId="ADAL" clId="{40C27050-D99E-4AF0-A7A7-59D72C6F59A8}" dt="2024-06-20T14:04:56.153" v="127"/>
          <ac:picMkLst>
            <pc:docMk/>
            <pc:sldMk cId="4171675754" sldId="380"/>
            <ac:picMk id="4" creationId="{328255A7-3650-BF36-364A-2C1284392F81}"/>
          </ac:picMkLst>
        </pc:picChg>
        <pc:picChg chg="add mod replST">
          <ac:chgData name="Marina Alarcon de Anton" userId="fdd193ec-7151-4d99-83ae-a5ba8e49b690" providerId="ADAL" clId="{40C27050-D99E-4AF0-A7A7-59D72C6F59A8}" dt="2024-06-20T14:04:56.385" v="130"/>
          <ac:picMkLst>
            <pc:docMk/>
            <pc:sldMk cId="4171675754" sldId="380"/>
            <ac:picMk id="6" creationId="{0D973576-9CA6-6CA0-D824-A2BAF3E121A1}"/>
          </ac:picMkLst>
        </pc:picChg>
        <pc:picChg chg="add mod replST">
          <ac:chgData name="Marina Alarcon de Anton" userId="fdd193ec-7151-4d99-83ae-a5ba8e49b690" providerId="ADAL" clId="{40C27050-D99E-4AF0-A7A7-59D72C6F59A8}" dt="2024-06-20T14:04:56.633" v="134"/>
          <ac:picMkLst>
            <pc:docMk/>
            <pc:sldMk cId="4171675754" sldId="380"/>
            <ac:picMk id="8" creationId="{5BEBD225-8235-2057-7AED-9B3F200651A2}"/>
          </ac:picMkLst>
        </pc:picChg>
      </pc:sldChg>
      <pc:sldChg chg="new del">
        <pc:chgData name="Marina Alarcon de Anton" userId="fdd193ec-7151-4d99-83ae-a5ba8e49b690" providerId="ADAL" clId="{40C27050-D99E-4AF0-A7A7-59D72C6F59A8}" dt="2024-06-20T14:07:26.054" v="212" actId="2696"/>
        <pc:sldMkLst>
          <pc:docMk/>
          <pc:sldMk cId="2993768501" sldId="381"/>
        </pc:sldMkLst>
      </pc:sldChg>
      <pc:sldChg chg="addSp delSp modSp add del mod setBg modAnim replTag">
        <pc:chgData name="Marina Alarcon de Anton" userId="fdd193ec-7151-4d99-83ae-a5ba8e49b690" providerId="ADAL" clId="{40C27050-D99E-4AF0-A7A7-59D72C6F59A8}" dt="2024-06-27T10:10:35.836" v="7994" actId="2696"/>
        <pc:sldMkLst>
          <pc:docMk/>
          <pc:sldMk cId="3570467141" sldId="382"/>
        </pc:sldMkLst>
        <pc:spChg chg="add mod replST">
          <ac:chgData name="Marina Alarcon de Anton" userId="fdd193ec-7151-4d99-83ae-a5ba8e49b690" providerId="ADAL" clId="{40C27050-D99E-4AF0-A7A7-59D72C6F59A8}" dt="2024-06-20T14:06:37.808" v="175"/>
          <ac:spMkLst>
            <pc:docMk/>
            <pc:sldMk cId="3570467141" sldId="382"/>
            <ac:spMk id="2" creationId="{E6DFB0BD-9AD5-E5EA-B5F5-3BA06EC9AC0D}"/>
          </ac:spMkLst>
        </pc:spChg>
        <pc:spChg chg="add mod replST">
          <ac:chgData name="Marina Alarcon de Anton" userId="fdd193ec-7151-4d99-83ae-a5ba8e49b690" providerId="ADAL" clId="{40C27050-D99E-4AF0-A7A7-59D72C6F59A8}" dt="2024-06-26T18:12:54.670" v="4167"/>
          <ac:spMkLst>
            <pc:docMk/>
            <pc:sldMk cId="3570467141" sldId="382"/>
            <ac:spMk id="9" creationId="{93453837-BE5D-C12F-294C-A2A93CAA9877}"/>
          </ac:spMkLst>
        </pc:spChg>
        <pc:spChg chg="add mod replST">
          <ac:chgData name="Marina Alarcon de Anton" userId="fdd193ec-7151-4d99-83ae-a5ba8e49b690" providerId="ADAL" clId="{40C27050-D99E-4AF0-A7A7-59D72C6F59A8}" dt="2024-06-20T14:06:37.966" v="205"/>
          <ac:spMkLst>
            <pc:docMk/>
            <pc:sldMk cId="3570467141" sldId="382"/>
            <ac:spMk id="10" creationId="{D3203687-73B4-64DC-3A23-AD6A6E6C41D5}"/>
          </ac:spMkLst>
        </pc:spChg>
        <pc:picChg chg="add mod replST">
          <ac:chgData name="Marina Alarcon de Anton" userId="fdd193ec-7151-4d99-83ae-a5ba8e49b690" providerId="ADAL" clId="{40C27050-D99E-4AF0-A7A7-59D72C6F59A8}" dt="2024-06-20T14:06:37.898" v="178"/>
          <ac:picMkLst>
            <pc:docMk/>
            <pc:sldMk cId="3570467141" sldId="382"/>
            <ac:picMk id="4" creationId="{6B8AC403-E3C4-4F23-AB0D-A7E10268B8F6}"/>
          </ac:picMkLst>
        </pc:picChg>
        <pc:picChg chg="add del mod replST">
          <ac:chgData name="Marina Alarcon de Anton" userId="fdd193ec-7151-4d99-83ae-a5ba8e49b690" providerId="ADAL" clId="{40C27050-D99E-4AF0-A7A7-59D72C6F59A8}" dt="2024-06-26T18:12:54.671" v="4169"/>
          <ac:picMkLst>
            <pc:docMk/>
            <pc:sldMk cId="3570467141" sldId="382"/>
            <ac:picMk id="5" creationId="{DC463956-540F-F2FB-B9BD-C757B7004382}"/>
          </ac:picMkLst>
        </pc:picChg>
        <pc:picChg chg="add mod replST">
          <ac:chgData name="Marina Alarcon de Anton" userId="fdd193ec-7151-4d99-83ae-a5ba8e49b690" providerId="ADAL" clId="{40C27050-D99E-4AF0-A7A7-59D72C6F59A8}" dt="2024-06-20T14:06:37.927" v="181"/>
          <ac:picMkLst>
            <pc:docMk/>
            <pc:sldMk cId="3570467141" sldId="382"/>
            <ac:picMk id="6" creationId="{3E0E4B5D-91D2-D423-B0A2-478AA2D9FABF}"/>
          </ac:picMkLst>
        </pc:picChg>
        <pc:picChg chg="add mod replST">
          <ac:chgData name="Marina Alarcon de Anton" userId="fdd193ec-7151-4d99-83ae-a5ba8e49b690" providerId="ADAL" clId="{40C27050-D99E-4AF0-A7A7-59D72C6F59A8}" dt="2024-06-26T18:12:54.746" v="4173"/>
          <ac:picMkLst>
            <pc:docMk/>
            <pc:sldMk cId="3570467141" sldId="382"/>
            <ac:picMk id="8" creationId="{A1620723-14E2-5B49-5649-485A446C801E}"/>
          </ac:picMkLst>
        </pc:picChg>
        <pc:picChg chg="add del mod replST">
          <ac:chgData name="Marina Alarcon de Anton" userId="fdd193ec-7151-4d99-83ae-a5ba8e49b690" providerId="ADAL" clId="{40C27050-D99E-4AF0-A7A7-59D72C6F59A8}" dt="2024-06-20T14:14:57.348" v="250"/>
          <ac:picMkLst>
            <pc:docMk/>
            <pc:sldMk cId="3570467141" sldId="382"/>
            <ac:picMk id="8" creationId="{DD23BA5B-2EEF-1B85-5F41-9CAFB31EB570}"/>
          </ac:picMkLst>
        </pc:picChg>
        <pc:picChg chg="add del mod replST">
          <ac:chgData name="Marina Alarcon de Anton" userId="fdd193ec-7151-4d99-83ae-a5ba8e49b690" providerId="ADAL" clId="{40C27050-D99E-4AF0-A7A7-59D72C6F59A8}" dt="2024-06-26T12:49:36.875" v="3580"/>
          <ac:picMkLst>
            <pc:docMk/>
            <pc:sldMk cId="3570467141" sldId="382"/>
            <ac:picMk id="12" creationId="{31643BE2-B35D-9829-7DDF-E96804CEFE19}"/>
          </ac:picMkLst>
        </pc:picChg>
      </pc:sldChg>
      <pc:sldChg chg="new del ord">
        <pc:chgData name="Marina Alarcon de Anton" userId="fdd193ec-7151-4d99-83ae-a5ba8e49b690" providerId="ADAL" clId="{40C27050-D99E-4AF0-A7A7-59D72C6F59A8}" dt="2024-06-26T09:08:49.835" v="2120" actId="2696"/>
        <pc:sldMkLst>
          <pc:docMk/>
          <pc:sldMk cId="3910161537" sldId="383"/>
        </pc:sldMkLst>
      </pc:sldChg>
      <pc:sldChg chg="addSp modSp add del mod setBg modAnim replTag">
        <pc:chgData name="Marina Alarcon de Anton" userId="fdd193ec-7151-4d99-83ae-a5ba8e49b690" providerId="ADAL" clId="{40C27050-D99E-4AF0-A7A7-59D72C6F59A8}" dt="2024-06-26T12:55:44.584" v="3736" actId="2696"/>
        <pc:sldMkLst>
          <pc:docMk/>
          <pc:sldMk cId="1119417381" sldId="384"/>
        </pc:sldMkLst>
        <pc:spChg chg="add mod replST">
          <ac:chgData name="Marina Alarcon de Anton" userId="fdd193ec-7151-4d99-83ae-a5ba8e49b690" providerId="ADAL" clId="{40C27050-D99E-4AF0-A7A7-59D72C6F59A8}" dt="2024-06-20T14:46:30.253" v="271"/>
          <ac:spMkLst>
            <pc:docMk/>
            <pc:sldMk cId="1119417381" sldId="384"/>
            <ac:spMk id="2" creationId="{89CF42D6-CE55-C5AD-91F0-AB2432FB6335}"/>
          </ac:spMkLst>
        </pc:spChg>
        <pc:spChg chg="add mod replST">
          <ac:chgData name="Marina Alarcon de Anton" userId="fdd193ec-7151-4d99-83ae-a5ba8e49b690" providerId="ADAL" clId="{40C27050-D99E-4AF0-A7A7-59D72C6F59A8}" dt="2024-06-20T14:46:30.837" v="290"/>
          <ac:spMkLst>
            <pc:docMk/>
            <pc:sldMk cId="1119417381" sldId="384"/>
            <ac:spMk id="9" creationId="{0710AEDA-235A-1133-82B5-1A4C5AB19010}"/>
          </ac:spMkLst>
        </pc:spChg>
        <pc:spChg chg="add mod replST">
          <ac:chgData name="Marina Alarcon de Anton" userId="fdd193ec-7151-4d99-83ae-a5ba8e49b690" providerId="ADAL" clId="{40C27050-D99E-4AF0-A7A7-59D72C6F59A8}" dt="2024-06-20T14:46:30.842" v="301"/>
          <ac:spMkLst>
            <pc:docMk/>
            <pc:sldMk cId="1119417381" sldId="384"/>
            <ac:spMk id="10" creationId="{F299DD55-CE50-2E34-B985-8A2BBAC750AB}"/>
          </ac:spMkLst>
        </pc:spChg>
        <pc:picChg chg="add mod replST">
          <ac:chgData name="Marina Alarcon de Anton" userId="fdd193ec-7151-4d99-83ae-a5ba8e49b690" providerId="ADAL" clId="{40C27050-D99E-4AF0-A7A7-59D72C6F59A8}" dt="2024-06-20T14:46:30.677" v="274"/>
          <ac:picMkLst>
            <pc:docMk/>
            <pc:sldMk cId="1119417381" sldId="384"/>
            <ac:picMk id="4" creationId="{33E80397-62A0-C8F0-F4A0-CCB05D56AE20}"/>
          </ac:picMkLst>
        </pc:picChg>
        <pc:picChg chg="add mod replST">
          <ac:chgData name="Marina Alarcon de Anton" userId="fdd193ec-7151-4d99-83ae-a5ba8e49b690" providerId="ADAL" clId="{40C27050-D99E-4AF0-A7A7-59D72C6F59A8}" dt="2024-06-20T14:46:30.749" v="277"/>
          <ac:picMkLst>
            <pc:docMk/>
            <pc:sldMk cId="1119417381" sldId="384"/>
            <ac:picMk id="6" creationId="{F48364FE-6743-337B-09B4-DBDDC37FC519}"/>
          </ac:picMkLst>
        </pc:picChg>
        <pc:picChg chg="add mod replST">
          <ac:chgData name="Marina Alarcon de Anton" userId="fdd193ec-7151-4d99-83ae-a5ba8e49b690" providerId="ADAL" clId="{40C27050-D99E-4AF0-A7A7-59D72C6F59A8}" dt="2024-06-20T14:46:30.831" v="281"/>
          <ac:picMkLst>
            <pc:docMk/>
            <pc:sldMk cId="1119417381" sldId="384"/>
            <ac:picMk id="8" creationId="{76DEBD2D-9E19-9DD8-7565-209B12831154}"/>
          </ac:picMkLst>
        </pc:picChg>
      </pc:sldChg>
      <pc:sldChg chg="delSp modSp add mod">
        <pc:chgData name="Marina Alarcon de Anton" userId="fdd193ec-7151-4d99-83ae-a5ba8e49b690" providerId="ADAL" clId="{40C27050-D99E-4AF0-A7A7-59D72C6F59A8}" dt="2024-06-26T08:11:13.435" v="881" actId="20577"/>
        <pc:sldMkLst>
          <pc:docMk/>
          <pc:sldMk cId="454416129" sldId="385"/>
        </pc:sldMkLst>
        <pc:spChg chg="mod">
          <ac:chgData name="Marina Alarcon de Anton" userId="fdd193ec-7151-4d99-83ae-a5ba8e49b690" providerId="ADAL" clId="{40C27050-D99E-4AF0-A7A7-59D72C6F59A8}" dt="2024-06-26T08:09:30.540" v="758" actId="20577"/>
          <ac:spMkLst>
            <pc:docMk/>
            <pc:sldMk cId="454416129" sldId="385"/>
            <ac:spMk id="4" creationId="{8A93A94B-FDD3-7840-1C31-AEA53B54B0BE}"/>
          </ac:spMkLst>
        </pc:spChg>
        <pc:spChg chg="del mod">
          <ac:chgData name="Marina Alarcon de Anton" userId="fdd193ec-7151-4d99-83ae-a5ba8e49b690" providerId="ADAL" clId="{40C27050-D99E-4AF0-A7A7-59D72C6F59A8}" dt="2024-06-26T08:10:31.306" v="867" actId="478"/>
          <ac:spMkLst>
            <pc:docMk/>
            <pc:sldMk cId="454416129" sldId="385"/>
            <ac:spMk id="7" creationId="{4760AA48-BC10-082F-C41A-A941488F35D0}"/>
          </ac:spMkLst>
        </pc:spChg>
        <pc:spChg chg="mod">
          <ac:chgData name="Marina Alarcon de Anton" userId="fdd193ec-7151-4d99-83ae-a5ba8e49b690" providerId="ADAL" clId="{40C27050-D99E-4AF0-A7A7-59D72C6F59A8}" dt="2024-06-26T08:11:13.435" v="881" actId="20577"/>
          <ac:spMkLst>
            <pc:docMk/>
            <pc:sldMk cId="454416129" sldId="385"/>
            <ac:spMk id="11" creationId="{435C9EEC-7230-D7F0-E858-654644A12A4E}"/>
          </ac:spMkLst>
        </pc:spChg>
        <pc:spChg chg="mod">
          <ac:chgData name="Marina Alarcon de Anton" userId="fdd193ec-7151-4d99-83ae-a5ba8e49b690" providerId="ADAL" clId="{40C27050-D99E-4AF0-A7A7-59D72C6F59A8}" dt="2024-06-26T08:10:50.439" v="869" actId="1076"/>
          <ac:spMkLst>
            <pc:docMk/>
            <pc:sldMk cId="454416129" sldId="385"/>
            <ac:spMk id="13" creationId="{C52AF115-6541-6885-D804-451E7BE68363}"/>
          </ac:spMkLst>
        </pc:spChg>
      </pc:sldChg>
      <pc:sldChg chg="addSp delSp modSp add mod ord modShow">
        <pc:chgData name="Marina Alarcon de Anton" userId="fdd193ec-7151-4d99-83ae-a5ba8e49b690" providerId="ADAL" clId="{40C27050-D99E-4AF0-A7A7-59D72C6F59A8}" dt="2024-06-26T10:25:42.639" v="2269"/>
        <pc:sldMkLst>
          <pc:docMk/>
          <pc:sldMk cId="4261849520" sldId="386"/>
        </pc:sldMkLst>
        <pc:spChg chg="mod">
          <ac:chgData name="Marina Alarcon de Anton" userId="fdd193ec-7151-4d99-83ae-a5ba8e49b690" providerId="ADAL" clId="{40C27050-D99E-4AF0-A7A7-59D72C6F59A8}" dt="2024-06-26T08:17:30.109" v="955" actId="207"/>
          <ac:spMkLst>
            <pc:docMk/>
            <pc:sldMk cId="4261849520" sldId="386"/>
            <ac:spMk id="2" creationId="{4262587B-C407-D675-38FA-A9B9F58346DE}"/>
          </ac:spMkLst>
        </pc:spChg>
        <pc:spChg chg="add del mod">
          <ac:chgData name="Marina Alarcon de Anton" userId="fdd193ec-7151-4d99-83ae-a5ba8e49b690" providerId="ADAL" clId="{40C27050-D99E-4AF0-A7A7-59D72C6F59A8}" dt="2024-06-26T10:23:23.299" v="2246" actId="478"/>
          <ac:spMkLst>
            <pc:docMk/>
            <pc:sldMk cId="4261849520" sldId="386"/>
            <ac:spMk id="3" creationId="{53DE3A1E-F844-771A-3CFF-40C89CF3997D}"/>
          </ac:spMkLst>
        </pc:spChg>
        <pc:spChg chg="add mod">
          <ac:chgData name="Marina Alarcon de Anton" userId="fdd193ec-7151-4d99-83ae-a5ba8e49b690" providerId="ADAL" clId="{40C27050-D99E-4AF0-A7A7-59D72C6F59A8}" dt="2024-06-26T10:23:35.725" v="2248"/>
          <ac:spMkLst>
            <pc:docMk/>
            <pc:sldMk cId="4261849520" sldId="386"/>
            <ac:spMk id="5" creationId="{5F65A665-7297-7A31-88CE-2C4E1BFA8F74}"/>
          </ac:spMkLst>
        </pc:spChg>
        <pc:spChg chg="del">
          <ac:chgData name="Marina Alarcon de Anton" userId="fdd193ec-7151-4d99-83ae-a5ba8e49b690" providerId="ADAL" clId="{40C27050-D99E-4AF0-A7A7-59D72C6F59A8}" dt="2024-06-26T08:14:03.248" v="916" actId="478"/>
          <ac:spMkLst>
            <pc:docMk/>
            <pc:sldMk cId="4261849520" sldId="386"/>
            <ac:spMk id="17" creationId="{BA51DCBE-7D99-D493-1FE3-30360325DB6B}"/>
          </ac:spMkLst>
        </pc:spChg>
        <pc:spChg chg="del">
          <ac:chgData name="Marina Alarcon de Anton" userId="fdd193ec-7151-4d99-83ae-a5ba8e49b690" providerId="ADAL" clId="{40C27050-D99E-4AF0-A7A7-59D72C6F59A8}" dt="2024-06-26T10:23:26.317" v="2247" actId="478"/>
          <ac:spMkLst>
            <pc:docMk/>
            <pc:sldMk cId="4261849520" sldId="386"/>
            <ac:spMk id="18" creationId="{6C61E55C-3502-AF9F-3695-3D70345DDE98}"/>
          </ac:spMkLst>
        </pc:spChg>
      </pc:sldChg>
      <pc:sldChg chg="modSp add mod ord modShow">
        <pc:chgData name="Marina Alarcon de Anton" userId="fdd193ec-7151-4d99-83ae-a5ba8e49b690" providerId="ADAL" clId="{40C27050-D99E-4AF0-A7A7-59D72C6F59A8}" dt="2024-06-27T13:31:39.340" v="8342" actId="729"/>
        <pc:sldMkLst>
          <pc:docMk/>
          <pc:sldMk cId="2483548940" sldId="876"/>
        </pc:sldMkLst>
        <pc:spChg chg="mod">
          <ac:chgData name="Marina Alarcon de Anton" userId="fdd193ec-7151-4d99-83ae-a5ba8e49b690" providerId="ADAL" clId="{40C27050-D99E-4AF0-A7A7-59D72C6F59A8}" dt="2024-06-26T08:19:24.708" v="967" actId="14100"/>
          <ac:spMkLst>
            <pc:docMk/>
            <pc:sldMk cId="2483548940" sldId="876"/>
            <ac:spMk id="11" creationId="{A65C024E-D256-A4D7-466E-AF22F679EBA9}"/>
          </ac:spMkLst>
        </pc:spChg>
        <pc:spChg chg="mod">
          <ac:chgData name="Marina Alarcon de Anton" userId="fdd193ec-7151-4d99-83ae-a5ba8e49b690" providerId="ADAL" clId="{40C27050-D99E-4AF0-A7A7-59D72C6F59A8}" dt="2024-06-26T08:19:08.310" v="961" actId="403"/>
          <ac:spMkLst>
            <pc:docMk/>
            <pc:sldMk cId="2483548940" sldId="876"/>
            <ac:spMk id="12" creationId="{6EAB30EC-275D-1B97-0A4A-CDC23B90804C}"/>
          </ac:spMkLst>
        </pc:spChg>
        <pc:spChg chg="mod">
          <ac:chgData name="Marina Alarcon de Anton" userId="fdd193ec-7151-4d99-83ae-a5ba8e49b690" providerId="ADAL" clId="{40C27050-D99E-4AF0-A7A7-59D72C6F59A8}" dt="2024-06-26T08:19:27.986" v="968" actId="403"/>
          <ac:spMkLst>
            <pc:docMk/>
            <pc:sldMk cId="2483548940" sldId="876"/>
            <ac:spMk id="13" creationId="{076E9417-A5AE-202A-35DD-FCD0A995153D}"/>
          </ac:spMkLst>
        </pc:spChg>
        <pc:spChg chg="mod">
          <ac:chgData name="Marina Alarcon de Anton" userId="fdd193ec-7151-4d99-83ae-a5ba8e49b690" providerId="ADAL" clId="{40C27050-D99E-4AF0-A7A7-59D72C6F59A8}" dt="2024-06-26T08:19:19.853" v="965" actId="403"/>
          <ac:spMkLst>
            <pc:docMk/>
            <pc:sldMk cId="2483548940" sldId="876"/>
            <ac:spMk id="14" creationId="{6F179658-E8C3-5475-2A26-BFD7260715CE}"/>
          </ac:spMkLst>
        </pc:spChg>
        <pc:spChg chg="mod">
          <ac:chgData name="Marina Alarcon de Anton" userId="fdd193ec-7151-4d99-83ae-a5ba8e49b690" providerId="ADAL" clId="{40C27050-D99E-4AF0-A7A7-59D72C6F59A8}" dt="2024-06-26T08:19:16.705" v="964" actId="14100"/>
          <ac:spMkLst>
            <pc:docMk/>
            <pc:sldMk cId="2483548940" sldId="876"/>
            <ac:spMk id="15" creationId="{032DF227-B663-A0D9-475D-C3075D659E6F}"/>
          </ac:spMkLst>
        </pc:spChg>
        <pc:spChg chg="mod">
          <ac:chgData name="Marina Alarcon de Anton" userId="fdd193ec-7151-4d99-83ae-a5ba8e49b690" providerId="ADAL" clId="{40C27050-D99E-4AF0-A7A7-59D72C6F59A8}" dt="2024-06-26T08:19:10.970" v="962" actId="403"/>
          <ac:spMkLst>
            <pc:docMk/>
            <pc:sldMk cId="2483548940" sldId="876"/>
            <ac:spMk id="16" creationId="{7A25952D-5217-44EF-4FC5-4DD750AA1C2F}"/>
          </ac:spMkLst>
        </pc:spChg>
        <pc:spChg chg="mod">
          <ac:chgData name="Marina Alarcon de Anton" userId="fdd193ec-7151-4d99-83ae-a5ba8e49b690" providerId="ADAL" clId="{40C27050-D99E-4AF0-A7A7-59D72C6F59A8}" dt="2024-06-26T08:17:44.861" v="956" actId="2711"/>
          <ac:spMkLst>
            <pc:docMk/>
            <pc:sldMk cId="2483548940" sldId="876"/>
            <ac:spMk id="18" creationId="{DC32C874-BF5A-47F1-C149-71FFC30A4BE0}"/>
          </ac:spMkLst>
        </pc:spChg>
        <pc:spChg chg="mod">
          <ac:chgData name="Marina Alarcon de Anton" userId="fdd193ec-7151-4d99-83ae-a5ba8e49b690" providerId="ADAL" clId="{40C27050-D99E-4AF0-A7A7-59D72C6F59A8}" dt="2024-06-26T08:20:31.735" v="977" actId="207"/>
          <ac:spMkLst>
            <pc:docMk/>
            <pc:sldMk cId="2483548940" sldId="876"/>
            <ac:spMk id="19" creationId="{E693838F-64D4-D7D8-4DB7-2AE0A21994B5}"/>
          </ac:spMkLst>
        </pc:spChg>
      </pc:sldChg>
      <pc:sldChg chg="addSp delSp modSp add mod ord">
        <pc:chgData name="Marina Alarcon de Anton" userId="fdd193ec-7151-4d99-83ae-a5ba8e49b690" providerId="ADAL" clId="{40C27050-D99E-4AF0-A7A7-59D72C6F59A8}" dt="2024-06-27T10:26:12.289" v="8266" actId="207"/>
        <pc:sldMkLst>
          <pc:docMk/>
          <pc:sldMk cId="2501524448" sldId="883"/>
        </pc:sldMkLst>
        <pc:spChg chg="mod">
          <ac:chgData name="Marina Alarcon de Anton" userId="fdd193ec-7151-4d99-83ae-a5ba8e49b690" providerId="ADAL" clId="{40C27050-D99E-4AF0-A7A7-59D72C6F59A8}" dt="2024-06-27T10:26:12.289" v="8266" actId="207"/>
          <ac:spMkLst>
            <pc:docMk/>
            <pc:sldMk cId="2501524448" sldId="883"/>
            <ac:spMk id="3" creationId="{2E2E6E38-8E5E-08AA-9803-C6540B65BA1B}"/>
          </ac:spMkLst>
        </pc:spChg>
        <pc:spChg chg="mod">
          <ac:chgData name="Marina Alarcon de Anton" userId="fdd193ec-7151-4d99-83ae-a5ba8e49b690" providerId="ADAL" clId="{40C27050-D99E-4AF0-A7A7-59D72C6F59A8}" dt="2024-06-26T12:37:30.748" v="3313" actId="403"/>
          <ac:spMkLst>
            <pc:docMk/>
            <pc:sldMk cId="2501524448" sldId="883"/>
            <ac:spMk id="6" creationId="{BA60A5C4-0E06-6E1C-2ADC-9521A7D82E58}"/>
          </ac:spMkLst>
        </pc:spChg>
        <pc:spChg chg="add del mod">
          <ac:chgData name="Marina Alarcon de Anton" userId="fdd193ec-7151-4d99-83ae-a5ba8e49b690" providerId="ADAL" clId="{40C27050-D99E-4AF0-A7A7-59D72C6F59A8}" dt="2024-06-27T10:25:20.050" v="8253" actId="478"/>
          <ac:spMkLst>
            <pc:docMk/>
            <pc:sldMk cId="2501524448" sldId="883"/>
            <ac:spMk id="9" creationId="{ED2C347D-6F52-B0E6-CCAD-7E4A945D8855}"/>
          </ac:spMkLst>
        </pc:spChg>
        <pc:spChg chg="mod ord">
          <ac:chgData name="Marina Alarcon de Anton" userId="fdd193ec-7151-4d99-83ae-a5ba8e49b690" providerId="ADAL" clId="{40C27050-D99E-4AF0-A7A7-59D72C6F59A8}" dt="2024-06-27T08:59:16.145" v="7912" actId="20577"/>
          <ac:spMkLst>
            <pc:docMk/>
            <pc:sldMk cId="2501524448" sldId="883"/>
            <ac:spMk id="14" creationId="{5D8F801B-1F1D-AD74-D3CC-41EEFBB3A94D}"/>
          </ac:spMkLst>
        </pc:spChg>
        <pc:spChg chg="mod">
          <ac:chgData name="Marina Alarcon de Anton" userId="fdd193ec-7151-4d99-83ae-a5ba8e49b690" providerId="ADAL" clId="{40C27050-D99E-4AF0-A7A7-59D72C6F59A8}" dt="2024-06-27T10:25:54.492" v="8263" actId="1076"/>
          <ac:spMkLst>
            <pc:docMk/>
            <pc:sldMk cId="2501524448" sldId="883"/>
            <ac:spMk id="20" creationId="{B337ABE4-CFFA-5291-AA9C-374B7A46253A}"/>
          </ac:spMkLst>
        </pc:spChg>
        <pc:picChg chg="add mod">
          <ac:chgData name="Marina Alarcon de Anton" userId="fdd193ec-7151-4d99-83ae-a5ba8e49b690" providerId="ADAL" clId="{40C27050-D99E-4AF0-A7A7-59D72C6F59A8}" dt="2024-06-26T12:35:20.800" v="3237"/>
          <ac:picMkLst>
            <pc:docMk/>
            <pc:sldMk cId="2501524448" sldId="883"/>
            <ac:picMk id="2" creationId="{B11BF241-49F9-8CB3-8358-A756B00572A6}"/>
          </ac:picMkLst>
        </pc:picChg>
        <pc:picChg chg="del">
          <ac:chgData name="Marina Alarcon de Anton" userId="fdd193ec-7151-4d99-83ae-a5ba8e49b690" providerId="ADAL" clId="{40C27050-D99E-4AF0-A7A7-59D72C6F59A8}" dt="2024-06-26T12:35:19.055" v="3235" actId="478"/>
          <ac:picMkLst>
            <pc:docMk/>
            <pc:sldMk cId="2501524448" sldId="883"/>
            <ac:picMk id="4" creationId="{071C806A-16B3-03B3-6F58-1DFF3E13781A}"/>
          </ac:picMkLst>
        </pc:picChg>
        <pc:picChg chg="del">
          <ac:chgData name="Marina Alarcon de Anton" userId="fdd193ec-7151-4d99-83ae-a5ba8e49b690" providerId="ADAL" clId="{40C27050-D99E-4AF0-A7A7-59D72C6F59A8}" dt="2024-06-26T12:35:20.350" v="3236" actId="478"/>
          <ac:picMkLst>
            <pc:docMk/>
            <pc:sldMk cId="2501524448" sldId="883"/>
            <ac:picMk id="5" creationId="{0747C448-25C3-5445-E2BF-7E5A184D34CF}"/>
          </ac:picMkLst>
        </pc:picChg>
        <pc:picChg chg="add mod">
          <ac:chgData name="Marina Alarcon de Anton" userId="fdd193ec-7151-4d99-83ae-a5ba8e49b690" providerId="ADAL" clId="{40C27050-D99E-4AF0-A7A7-59D72C6F59A8}" dt="2024-06-27T10:25:43.119" v="8260" actId="1076"/>
          <ac:picMkLst>
            <pc:docMk/>
            <pc:sldMk cId="2501524448" sldId="883"/>
            <ac:picMk id="5" creationId="{407D2075-A6A9-304B-43E1-F4990F788897}"/>
          </ac:picMkLst>
        </pc:picChg>
        <pc:picChg chg="add mod">
          <ac:chgData name="Marina Alarcon de Anton" userId="fdd193ec-7151-4d99-83ae-a5ba8e49b690" providerId="ADAL" clId="{40C27050-D99E-4AF0-A7A7-59D72C6F59A8}" dt="2024-06-26T12:35:20.800" v="3237"/>
          <ac:picMkLst>
            <pc:docMk/>
            <pc:sldMk cId="2501524448" sldId="883"/>
            <ac:picMk id="7" creationId="{451BFC52-9600-37F9-BCFA-CB1C032262E2}"/>
          </ac:picMkLst>
        </pc:picChg>
        <pc:picChg chg="mod">
          <ac:chgData name="Marina Alarcon de Anton" userId="fdd193ec-7151-4d99-83ae-a5ba8e49b690" providerId="ADAL" clId="{40C27050-D99E-4AF0-A7A7-59D72C6F59A8}" dt="2024-06-27T10:26:01.198" v="8265" actId="1076"/>
          <ac:picMkLst>
            <pc:docMk/>
            <pc:sldMk cId="2501524448" sldId="883"/>
            <ac:picMk id="8" creationId="{39247662-777A-F225-7A8D-754FD0E84B04}"/>
          </ac:picMkLst>
        </pc:picChg>
        <pc:picChg chg="mod">
          <ac:chgData name="Marina Alarcon de Anton" userId="fdd193ec-7151-4d99-83ae-a5ba8e49b690" providerId="ADAL" clId="{40C27050-D99E-4AF0-A7A7-59D72C6F59A8}" dt="2024-06-27T10:25:56.027" v="8264" actId="1076"/>
          <ac:picMkLst>
            <pc:docMk/>
            <pc:sldMk cId="2501524448" sldId="883"/>
            <ac:picMk id="1026" creationId="{CB6C9BA3-34FC-FD7D-11AE-B84D3D88213A}"/>
          </ac:picMkLst>
        </pc:picChg>
      </pc:sldChg>
      <pc:sldChg chg="addSp delSp modSp add del mod ord modAnim">
        <pc:chgData name="Marina Alarcon de Anton" userId="fdd193ec-7151-4d99-83ae-a5ba8e49b690" providerId="ADAL" clId="{40C27050-D99E-4AF0-A7A7-59D72C6F59A8}" dt="2024-06-26T18:04:37.098" v="4121" actId="2696"/>
        <pc:sldMkLst>
          <pc:docMk/>
          <pc:sldMk cId="1922769075" sldId="884"/>
        </pc:sldMkLst>
        <pc:spChg chg="del">
          <ac:chgData name="Marina Alarcon de Anton" userId="fdd193ec-7151-4d99-83ae-a5ba8e49b690" providerId="ADAL" clId="{40C27050-D99E-4AF0-A7A7-59D72C6F59A8}" dt="2024-06-26T08:48:57.502" v="1682" actId="478"/>
          <ac:spMkLst>
            <pc:docMk/>
            <pc:sldMk cId="1922769075" sldId="884"/>
            <ac:spMk id="3" creationId="{76A21FD3-A9E3-D47E-FBF7-809F5CAC7C28}"/>
          </ac:spMkLst>
        </pc:spChg>
        <pc:spChg chg="add del mod">
          <ac:chgData name="Marina Alarcon de Anton" userId="fdd193ec-7151-4d99-83ae-a5ba8e49b690" providerId="ADAL" clId="{40C27050-D99E-4AF0-A7A7-59D72C6F59A8}" dt="2024-06-26T08:48:59.407" v="1683" actId="478"/>
          <ac:spMkLst>
            <pc:docMk/>
            <pc:sldMk cId="1922769075" sldId="884"/>
            <ac:spMk id="5" creationId="{B2BC4BFC-2242-9DAB-2CF4-499787B761D5}"/>
          </ac:spMkLst>
        </pc:spChg>
        <pc:spChg chg="del mod ord">
          <ac:chgData name="Marina Alarcon de Anton" userId="fdd193ec-7151-4d99-83ae-a5ba8e49b690" providerId="ADAL" clId="{40C27050-D99E-4AF0-A7A7-59D72C6F59A8}" dt="2024-06-26T08:50:08.991" v="1699" actId="478"/>
          <ac:spMkLst>
            <pc:docMk/>
            <pc:sldMk cId="1922769075" sldId="884"/>
            <ac:spMk id="7" creationId="{C9E9BB48-49BE-4E01-C411-B3757B628814}"/>
          </ac:spMkLst>
        </pc:spChg>
        <pc:spChg chg="del">
          <ac:chgData name="Marina Alarcon de Anton" userId="fdd193ec-7151-4d99-83ae-a5ba8e49b690" providerId="ADAL" clId="{40C27050-D99E-4AF0-A7A7-59D72C6F59A8}" dt="2024-06-26T08:49:00.254" v="1684" actId="478"/>
          <ac:spMkLst>
            <pc:docMk/>
            <pc:sldMk cId="1922769075" sldId="884"/>
            <ac:spMk id="9" creationId="{DD9C0E67-850F-A34D-7D32-1299273AAC3E}"/>
          </ac:spMkLst>
        </pc:spChg>
        <pc:spChg chg="add mod ord">
          <ac:chgData name="Marina Alarcon de Anton" userId="fdd193ec-7151-4d99-83ae-a5ba8e49b690" providerId="ADAL" clId="{40C27050-D99E-4AF0-A7A7-59D72C6F59A8}" dt="2024-06-26T10:15:31.116" v="2198" actId="1076"/>
          <ac:spMkLst>
            <pc:docMk/>
            <pc:sldMk cId="1922769075" sldId="884"/>
            <ac:spMk id="13" creationId="{B31BD174-79E7-1591-A18C-7A90CF43523B}"/>
          </ac:spMkLst>
        </pc:spChg>
        <pc:spChg chg="add del mod">
          <ac:chgData name="Marina Alarcon de Anton" userId="fdd193ec-7151-4d99-83ae-a5ba8e49b690" providerId="ADAL" clId="{40C27050-D99E-4AF0-A7A7-59D72C6F59A8}" dt="2024-06-26T08:53:15.058" v="1845" actId="478"/>
          <ac:spMkLst>
            <pc:docMk/>
            <pc:sldMk cId="1922769075" sldId="884"/>
            <ac:spMk id="14" creationId="{B4CFADF6-46FC-7735-A840-70067FF5412B}"/>
          </ac:spMkLst>
        </pc:spChg>
        <pc:spChg chg="add mod">
          <ac:chgData name="Marina Alarcon de Anton" userId="fdd193ec-7151-4d99-83ae-a5ba8e49b690" providerId="ADAL" clId="{40C27050-D99E-4AF0-A7A7-59D72C6F59A8}" dt="2024-06-26T08:52:47.868" v="1825" actId="113"/>
          <ac:spMkLst>
            <pc:docMk/>
            <pc:sldMk cId="1922769075" sldId="884"/>
            <ac:spMk id="16" creationId="{744C6845-8C24-421F-7AE2-F86B1C4EFFCB}"/>
          </ac:spMkLst>
        </pc:spChg>
        <pc:spChg chg="add del">
          <ac:chgData name="Marina Alarcon de Anton" userId="fdd193ec-7151-4d99-83ae-a5ba8e49b690" providerId="ADAL" clId="{40C27050-D99E-4AF0-A7A7-59D72C6F59A8}" dt="2024-06-26T08:54:07.061" v="1863" actId="11529"/>
          <ac:spMkLst>
            <pc:docMk/>
            <pc:sldMk cId="1922769075" sldId="884"/>
            <ac:spMk id="17" creationId="{C00BBF4E-CB43-C41A-A444-0D43BDA0D693}"/>
          </ac:spMkLst>
        </pc:spChg>
        <pc:spChg chg="add del">
          <ac:chgData name="Marina Alarcon de Anton" userId="fdd193ec-7151-4d99-83ae-a5ba8e49b690" providerId="ADAL" clId="{40C27050-D99E-4AF0-A7A7-59D72C6F59A8}" dt="2024-06-26T08:54:17.434" v="1867" actId="11529"/>
          <ac:spMkLst>
            <pc:docMk/>
            <pc:sldMk cId="1922769075" sldId="884"/>
            <ac:spMk id="18" creationId="{0C613A2E-E3B6-9E46-FC46-FBF0FEC09FEC}"/>
          </ac:spMkLst>
        </pc:spChg>
        <pc:spChg chg="add mod">
          <ac:chgData name="Marina Alarcon de Anton" userId="fdd193ec-7151-4d99-83ae-a5ba8e49b690" providerId="ADAL" clId="{40C27050-D99E-4AF0-A7A7-59D72C6F59A8}" dt="2024-06-26T10:16:12.096" v="2201" actId="1076"/>
          <ac:spMkLst>
            <pc:docMk/>
            <pc:sldMk cId="1922769075" sldId="884"/>
            <ac:spMk id="21" creationId="{3D6D9220-9FEB-2B6B-B7E5-5FAEEBC83242}"/>
          </ac:spMkLst>
        </pc:spChg>
        <pc:spChg chg="add mod">
          <ac:chgData name="Marina Alarcon de Anton" userId="fdd193ec-7151-4d99-83ae-a5ba8e49b690" providerId="ADAL" clId="{40C27050-D99E-4AF0-A7A7-59D72C6F59A8}" dt="2024-06-26T08:58:43.926" v="1948" actId="207"/>
          <ac:spMkLst>
            <pc:docMk/>
            <pc:sldMk cId="1922769075" sldId="884"/>
            <ac:spMk id="23" creationId="{230300C9-96F4-5DAB-F10B-A2413D3B85C6}"/>
          </ac:spMkLst>
        </pc:spChg>
        <pc:picChg chg="add del mod">
          <ac:chgData name="Marina Alarcon de Anton" userId="fdd193ec-7151-4d99-83ae-a5ba8e49b690" providerId="ADAL" clId="{40C27050-D99E-4AF0-A7A7-59D72C6F59A8}" dt="2024-06-26T08:49:35.037" v="1691" actId="478"/>
          <ac:picMkLst>
            <pc:docMk/>
            <pc:sldMk cId="1922769075" sldId="884"/>
            <ac:picMk id="10" creationId="{66E63190-543F-5135-F2EC-F1F5DC74A0A5}"/>
          </ac:picMkLst>
        </pc:picChg>
        <pc:picChg chg="add mod modCrop">
          <ac:chgData name="Marina Alarcon de Anton" userId="fdd193ec-7151-4d99-83ae-a5ba8e49b690" providerId="ADAL" clId="{40C27050-D99E-4AF0-A7A7-59D72C6F59A8}" dt="2024-06-26T08:54:17.065" v="1866" actId="1076"/>
          <ac:picMkLst>
            <pc:docMk/>
            <pc:sldMk cId="1922769075" sldId="884"/>
            <ac:picMk id="12" creationId="{4E0CA79D-34FD-1640-8B4B-CD50025BC0D3}"/>
          </ac:picMkLst>
        </pc:picChg>
        <pc:picChg chg="add mod">
          <ac:chgData name="Marina Alarcon de Anton" userId="fdd193ec-7151-4d99-83ae-a5ba8e49b690" providerId="ADAL" clId="{40C27050-D99E-4AF0-A7A7-59D72C6F59A8}" dt="2024-06-26T08:56:42.108" v="1928" actId="14100"/>
          <ac:picMkLst>
            <pc:docMk/>
            <pc:sldMk cId="1922769075" sldId="884"/>
            <ac:picMk id="20" creationId="{EF071FEA-14C0-4A48-64C6-C7BD5C50665C}"/>
          </ac:picMkLst>
        </pc:picChg>
      </pc:sldChg>
      <pc:sldChg chg="modSp add mod ord">
        <pc:chgData name="Marina Alarcon de Anton" userId="fdd193ec-7151-4d99-83ae-a5ba8e49b690" providerId="ADAL" clId="{40C27050-D99E-4AF0-A7A7-59D72C6F59A8}" dt="2024-06-26T18:08:31.274" v="4141" actId="20577"/>
        <pc:sldMkLst>
          <pc:docMk/>
          <pc:sldMk cId="379803102" sldId="885"/>
        </pc:sldMkLst>
        <pc:spChg chg="mod">
          <ac:chgData name="Marina Alarcon de Anton" userId="fdd193ec-7151-4d99-83ae-a5ba8e49b690" providerId="ADAL" clId="{40C27050-D99E-4AF0-A7A7-59D72C6F59A8}" dt="2024-06-26T18:08:31.274" v="4141" actId="20577"/>
          <ac:spMkLst>
            <pc:docMk/>
            <pc:sldMk cId="379803102" sldId="885"/>
            <ac:spMk id="4" creationId="{8A93A94B-FDD3-7840-1C31-AEA53B54B0BE}"/>
          </ac:spMkLst>
        </pc:spChg>
      </pc:sldChg>
      <pc:sldChg chg="addSp delSp modSp add del mod">
        <pc:chgData name="Marina Alarcon de Anton" userId="fdd193ec-7151-4d99-83ae-a5ba8e49b690" providerId="ADAL" clId="{40C27050-D99E-4AF0-A7A7-59D72C6F59A8}" dt="2024-06-27T07:16:22.243" v="6775" actId="2696"/>
        <pc:sldMkLst>
          <pc:docMk/>
          <pc:sldMk cId="289956299" sldId="886"/>
        </pc:sldMkLst>
        <pc:spChg chg="mod">
          <ac:chgData name="Marina Alarcon de Anton" userId="fdd193ec-7151-4d99-83ae-a5ba8e49b690" providerId="ADAL" clId="{40C27050-D99E-4AF0-A7A7-59D72C6F59A8}" dt="2024-06-27T07:16:05.916" v="6771" actId="21"/>
          <ac:spMkLst>
            <pc:docMk/>
            <pc:sldMk cId="289956299" sldId="886"/>
            <ac:spMk id="2" creationId="{E2481873-BC0E-86EE-D28D-A341322B6E09}"/>
          </ac:spMkLst>
        </pc:spChg>
        <pc:spChg chg="del">
          <ac:chgData name="Marina Alarcon de Anton" userId="fdd193ec-7151-4d99-83ae-a5ba8e49b690" providerId="ADAL" clId="{40C27050-D99E-4AF0-A7A7-59D72C6F59A8}" dt="2024-06-26T09:09:07.625" v="2125" actId="478"/>
          <ac:spMkLst>
            <pc:docMk/>
            <pc:sldMk cId="289956299" sldId="886"/>
            <ac:spMk id="4" creationId="{FECEA06E-8ED2-29BB-EB16-BE488F1EB973}"/>
          </ac:spMkLst>
        </pc:spChg>
        <pc:spChg chg="add del mod">
          <ac:chgData name="Marina Alarcon de Anton" userId="fdd193ec-7151-4d99-83ae-a5ba8e49b690" providerId="ADAL" clId="{40C27050-D99E-4AF0-A7A7-59D72C6F59A8}" dt="2024-06-26T09:09:09.522" v="2126" actId="478"/>
          <ac:spMkLst>
            <pc:docMk/>
            <pc:sldMk cId="289956299" sldId="886"/>
            <ac:spMk id="7" creationId="{FF1253DF-AA6B-D542-1024-C1BAD1BD3076}"/>
          </ac:spMkLst>
        </pc:spChg>
        <pc:picChg chg="add mod">
          <ac:chgData name="Marina Alarcon de Anton" userId="fdd193ec-7151-4d99-83ae-a5ba8e49b690" providerId="ADAL" clId="{40C27050-D99E-4AF0-A7A7-59D72C6F59A8}" dt="2024-06-27T07:15:31.569" v="6758"/>
          <ac:picMkLst>
            <pc:docMk/>
            <pc:sldMk cId="289956299" sldId="886"/>
            <ac:picMk id="4" creationId="{A71D3C52-1E5C-3C50-8088-EA596A6A8C92}"/>
          </ac:picMkLst>
        </pc:picChg>
        <pc:picChg chg="del">
          <ac:chgData name="Marina Alarcon de Anton" userId="fdd193ec-7151-4d99-83ae-a5ba8e49b690" providerId="ADAL" clId="{40C27050-D99E-4AF0-A7A7-59D72C6F59A8}" dt="2024-06-27T07:15:31.066" v="6757" actId="478"/>
          <ac:picMkLst>
            <pc:docMk/>
            <pc:sldMk cId="289956299" sldId="886"/>
            <ac:picMk id="5" creationId="{6376CD1D-2FC0-5BE2-0CF7-27D2D8B6B03E}"/>
          </ac:picMkLst>
        </pc:picChg>
        <pc:picChg chg="add mod">
          <ac:chgData name="Marina Alarcon de Anton" userId="fdd193ec-7151-4d99-83ae-a5ba8e49b690" providerId="ADAL" clId="{40C27050-D99E-4AF0-A7A7-59D72C6F59A8}" dt="2024-06-27T07:15:31.569" v="6758"/>
          <ac:picMkLst>
            <pc:docMk/>
            <pc:sldMk cId="289956299" sldId="886"/>
            <ac:picMk id="6" creationId="{23178B6F-E194-92BA-4B83-2ABCFFBB9C7C}"/>
          </ac:picMkLst>
        </pc:picChg>
      </pc:sldChg>
      <pc:sldChg chg="add del ord setBg">
        <pc:chgData name="Marina Alarcon de Anton" userId="fdd193ec-7151-4d99-83ae-a5ba8e49b690" providerId="ADAL" clId="{40C27050-D99E-4AF0-A7A7-59D72C6F59A8}" dt="2024-06-27T10:09:31.531" v="7939" actId="2696"/>
        <pc:sldMkLst>
          <pc:docMk/>
          <pc:sldMk cId="3773664137" sldId="887"/>
        </pc:sldMkLst>
      </pc:sldChg>
      <pc:sldChg chg="addSp delSp modSp add mod">
        <pc:chgData name="Marina Alarcon de Anton" userId="fdd193ec-7151-4d99-83ae-a5ba8e49b690" providerId="ADAL" clId="{40C27050-D99E-4AF0-A7A7-59D72C6F59A8}" dt="2024-06-26T10:29:20.929" v="2411" actId="1076"/>
        <pc:sldMkLst>
          <pc:docMk/>
          <pc:sldMk cId="1951858840" sldId="888"/>
        </pc:sldMkLst>
        <pc:spChg chg="del">
          <ac:chgData name="Marina Alarcon de Anton" userId="fdd193ec-7151-4d99-83ae-a5ba8e49b690" providerId="ADAL" clId="{40C27050-D99E-4AF0-A7A7-59D72C6F59A8}" dt="2024-06-26T10:26:38.066" v="2296" actId="478"/>
          <ac:spMkLst>
            <pc:docMk/>
            <pc:sldMk cId="1951858840" sldId="888"/>
            <ac:spMk id="2" creationId="{7B1C5E23-C4DD-4EB2-BD6E-A60ED91446CD}"/>
          </ac:spMkLst>
        </pc:spChg>
        <pc:spChg chg="mod">
          <ac:chgData name="Marina Alarcon de Anton" userId="fdd193ec-7151-4d99-83ae-a5ba8e49b690" providerId="ADAL" clId="{40C27050-D99E-4AF0-A7A7-59D72C6F59A8}" dt="2024-06-26T10:29:20.929" v="2411" actId="1076"/>
          <ac:spMkLst>
            <pc:docMk/>
            <pc:sldMk cId="1951858840" sldId="888"/>
            <ac:spMk id="4" creationId="{9D53343D-887B-D533-060C-C0BE4741F81F}"/>
          </ac:spMkLst>
        </pc:spChg>
        <pc:spChg chg="add mod">
          <ac:chgData name="Marina Alarcon de Anton" userId="fdd193ec-7151-4d99-83ae-a5ba8e49b690" providerId="ADAL" clId="{40C27050-D99E-4AF0-A7A7-59D72C6F59A8}" dt="2024-06-26T10:26:55.585" v="2319" actId="207"/>
          <ac:spMkLst>
            <pc:docMk/>
            <pc:sldMk cId="1951858840" sldId="888"/>
            <ac:spMk id="16" creationId="{C89F6F08-CB3A-7865-E4B4-F182C8150EE8}"/>
          </ac:spMkLst>
        </pc:spChg>
      </pc:sldChg>
      <pc:sldChg chg="addSp modSp add mod">
        <pc:chgData name="Marina Alarcon de Anton" userId="fdd193ec-7151-4d99-83ae-a5ba8e49b690" providerId="ADAL" clId="{40C27050-D99E-4AF0-A7A7-59D72C6F59A8}" dt="2024-06-26T11:50:22.008" v="2753" actId="1076"/>
        <pc:sldMkLst>
          <pc:docMk/>
          <pc:sldMk cId="355994897" sldId="889"/>
        </pc:sldMkLst>
        <pc:picChg chg="add mod">
          <ac:chgData name="Marina Alarcon de Anton" userId="fdd193ec-7151-4d99-83ae-a5ba8e49b690" providerId="ADAL" clId="{40C27050-D99E-4AF0-A7A7-59D72C6F59A8}" dt="2024-06-26T10:31:30.077" v="2414" actId="1076"/>
          <ac:picMkLst>
            <pc:docMk/>
            <pc:sldMk cId="355994897" sldId="889"/>
            <ac:picMk id="14" creationId="{F6ECB9C7-15AD-C8AD-5C73-9D338294500F}"/>
          </ac:picMkLst>
        </pc:picChg>
        <pc:picChg chg="add mod">
          <ac:chgData name="Marina Alarcon de Anton" userId="fdd193ec-7151-4d99-83ae-a5ba8e49b690" providerId="ADAL" clId="{40C27050-D99E-4AF0-A7A7-59D72C6F59A8}" dt="2024-06-26T11:50:22.008" v="2753" actId="1076"/>
          <ac:picMkLst>
            <pc:docMk/>
            <pc:sldMk cId="355994897" sldId="889"/>
            <ac:picMk id="20" creationId="{44ACEC9B-1D23-C9FC-408B-B559499685FB}"/>
          </ac:picMkLst>
        </pc:picChg>
      </pc:sldChg>
      <pc:sldChg chg="addSp add mod">
        <pc:chgData name="Marina Alarcon de Anton" userId="fdd193ec-7151-4d99-83ae-a5ba8e49b690" providerId="ADAL" clId="{40C27050-D99E-4AF0-A7A7-59D72C6F59A8}" dt="2024-06-26T10:32:48.185" v="2420" actId="22"/>
        <pc:sldMkLst>
          <pc:docMk/>
          <pc:sldMk cId="1793189373" sldId="890"/>
        </pc:sldMkLst>
        <pc:picChg chg="add">
          <ac:chgData name="Marina Alarcon de Anton" userId="fdd193ec-7151-4d99-83ae-a5ba8e49b690" providerId="ADAL" clId="{40C27050-D99E-4AF0-A7A7-59D72C6F59A8}" dt="2024-06-26T10:32:48.185" v="2420" actId="22"/>
          <ac:picMkLst>
            <pc:docMk/>
            <pc:sldMk cId="1793189373" sldId="890"/>
            <ac:picMk id="17" creationId="{0835CB83-A5D8-D6C8-74BF-FA3BEAB9C289}"/>
          </ac:picMkLst>
        </pc:picChg>
      </pc:sldChg>
      <pc:sldChg chg="addSp add mod">
        <pc:chgData name="Marina Alarcon de Anton" userId="fdd193ec-7151-4d99-83ae-a5ba8e49b690" providerId="ADAL" clId="{40C27050-D99E-4AF0-A7A7-59D72C6F59A8}" dt="2024-06-26T10:33:21.005" v="2422" actId="22"/>
        <pc:sldMkLst>
          <pc:docMk/>
          <pc:sldMk cId="4010554990" sldId="891"/>
        </pc:sldMkLst>
        <pc:picChg chg="add">
          <ac:chgData name="Marina Alarcon de Anton" userId="fdd193ec-7151-4d99-83ae-a5ba8e49b690" providerId="ADAL" clId="{40C27050-D99E-4AF0-A7A7-59D72C6F59A8}" dt="2024-06-26T10:33:21.005" v="2422" actId="22"/>
          <ac:picMkLst>
            <pc:docMk/>
            <pc:sldMk cId="4010554990" sldId="891"/>
            <ac:picMk id="21" creationId="{130D711C-4916-0A49-242B-F8E482D7CB5B}"/>
          </ac:picMkLst>
        </pc:picChg>
      </pc:sldChg>
      <pc:sldChg chg="addSp add mod">
        <pc:chgData name="Marina Alarcon de Anton" userId="fdd193ec-7151-4d99-83ae-a5ba8e49b690" providerId="ADAL" clId="{40C27050-D99E-4AF0-A7A7-59D72C6F59A8}" dt="2024-06-26T10:34:07.048" v="2424" actId="22"/>
        <pc:sldMkLst>
          <pc:docMk/>
          <pc:sldMk cId="2851630020" sldId="892"/>
        </pc:sldMkLst>
        <pc:picChg chg="add">
          <ac:chgData name="Marina Alarcon de Anton" userId="fdd193ec-7151-4d99-83ae-a5ba8e49b690" providerId="ADAL" clId="{40C27050-D99E-4AF0-A7A7-59D72C6F59A8}" dt="2024-06-26T10:34:07.048" v="2424" actId="22"/>
          <ac:picMkLst>
            <pc:docMk/>
            <pc:sldMk cId="2851630020" sldId="892"/>
            <ac:picMk id="22" creationId="{4A25234C-D46E-4C27-6C96-ED0BD23DE1AF}"/>
          </ac:picMkLst>
        </pc:picChg>
      </pc:sldChg>
      <pc:sldChg chg="addSp delSp modSp new mod ord setBg">
        <pc:chgData name="Marina Alarcon de Anton" userId="fdd193ec-7151-4d99-83ae-a5ba8e49b690" providerId="ADAL" clId="{40C27050-D99E-4AF0-A7A7-59D72C6F59A8}" dt="2024-06-27T10:18:36.612" v="8243" actId="208"/>
        <pc:sldMkLst>
          <pc:docMk/>
          <pc:sldMk cId="848011309" sldId="893"/>
        </pc:sldMkLst>
        <pc:spChg chg="add mod">
          <ac:chgData name="Marina Alarcon de Anton" userId="fdd193ec-7151-4d99-83ae-a5ba8e49b690" providerId="ADAL" clId="{40C27050-D99E-4AF0-A7A7-59D72C6F59A8}" dt="2024-06-27T10:18:25.890" v="8240" actId="207"/>
          <ac:spMkLst>
            <pc:docMk/>
            <pc:sldMk cId="848011309" sldId="893"/>
            <ac:spMk id="2" creationId="{3FCAF6A4-0B4E-C600-173C-A9D96E5691D7}"/>
          </ac:spMkLst>
        </pc:spChg>
        <pc:spChg chg="add del mod">
          <ac:chgData name="Marina Alarcon de Anton" userId="fdd193ec-7151-4d99-83ae-a5ba8e49b690" providerId="ADAL" clId="{40C27050-D99E-4AF0-A7A7-59D72C6F59A8}" dt="2024-06-26T12:55:51.856" v="3737" actId="478"/>
          <ac:spMkLst>
            <pc:docMk/>
            <pc:sldMk cId="848011309" sldId="893"/>
            <ac:spMk id="2" creationId="{56676642-7D14-5A91-853D-B5EC0CDAD476}"/>
          </ac:spMkLst>
        </pc:spChg>
        <pc:spChg chg="add del mod">
          <ac:chgData name="Marina Alarcon de Anton" userId="fdd193ec-7151-4d99-83ae-a5ba8e49b690" providerId="ADAL" clId="{40C27050-D99E-4AF0-A7A7-59D72C6F59A8}" dt="2024-06-26T12:55:23.338" v="3733"/>
          <ac:spMkLst>
            <pc:docMk/>
            <pc:sldMk cId="848011309" sldId="893"/>
            <ac:spMk id="3" creationId="{76DE7F1E-3AE9-EB67-04EF-36EA271B3FE2}"/>
          </ac:spMkLst>
        </pc:spChg>
        <pc:spChg chg="add mod">
          <ac:chgData name="Marina Alarcon de Anton" userId="fdd193ec-7151-4d99-83ae-a5ba8e49b690" providerId="ADAL" clId="{40C27050-D99E-4AF0-A7A7-59D72C6F59A8}" dt="2024-06-26T18:00:36.061" v="4032" actId="403"/>
          <ac:spMkLst>
            <pc:docMk/>
            <pc:sldMk cId="848011309" sldId="893"/>
            <ac:spMk id="4" creationId="{56676642-7D14-5A91-853D-B5EC0CDAD476}"/>
          </ac:spMkLst>
        </pc:spChg>
        <pc:spChg chg="add mod">
          <ac:chgData name="Marina Alarcon de Anton" userId="fdd193ec-7151-4d99-83ae-a5ba8e49b690" providerId="ADAL" clId="{40C27050-D99E-4AF0-A7A7-59D72C6F59A8}" dt="2024-06-27T10:18:29.574" v="8241" actId="207"/>
          <ac:spMkLst>
            <pc:docMk/>
            <pc:sldMk cId="848011309" sldId="893"/>
            <ac:spMk id="5" creationId="{415C5711-7CD4-B321-A578-D7A33F8B6A1A}"/>
          </ac:spMkLst>
        </pc:spChg>
        <pc:spChg chg="add del mod">
          <ac:chgData name="Marina Alarcon de Anton" userId="fdd193ec-7151-4d99-83ae-a5ba8e49b690" providerId="ADAL" clId="{40C27050-D99E-4AF0-A7A7-59D72C6F59A8}" dt="2024-06-26T12:56:46.278" v="3748" actId="478"/>
          <ac:spMkLst>
            <pc:docMk/>
            <pc:sldMk cId="848011309" sldId="893"/>
            <ac:spMk id="8" creationId="{8270DACC-330B-C349-4FED-A79EEF244640}"/>
          </ac:spMkLst>
        </pc:spChg>
        <pc:spChg chg="add del mod">
          <ac:chgData name="Marina Alarcon de Anton" userId="fdd193ec-7151-4d99-83ae-a5ba8e49b690" providerId="ADAL" clId="{40C27050-D99E-4AF0-A7A7-59D72C6F59A8}" dt="2024-06-26T12:56:43.969" v="3747" actId="478"/>
          <ac:spMkLst>
            <pc:docMk/>
            <pc:sldMk cId="848011309" sldId="893"/>
            <ac:spMk id="9" creationId="{6DCF2D77-5F7D-B9D7-82EA-94C06B16797C}"/>
          </ac:spMkLst>
        </pc:spChg>
        <pc:spChg chg="add mod">
          <ac:chgData name="Marina Alarcon de Anton" userId="fdd193ec-7151-4d99-83ae-a5ba8e49b690" providerId="ADAL" clId="{40C27050-D99E-4AF0-A7A7-59D72C6F59A8}" dt="2024-06-27T10:18:10.492" v="8236" actId="207"/>
          <ac:spMkLst>
            <pc:docMk/>
            <pc:sldMk cId="848011309" sldId="893"/>
            <ac:spMk id="10" creationId="{04BDB1C0-9EAB-F9E8-F6DD-9D5211A6F565}"/>
          </ac:spMkLst>
        </pc:spChg>
        <pc:spChg chg="add mod ord">
          <ac:chgData name="Marina Alarcon de Anton" userId="fdd193ec-7151-4d99-83ae-a5ba8e49b690" providerId="ADAL" clId="{40C27050-D99E-4AF0-A7A7-59D72C6F59A8}" dt="2024-06-27T10:18:14.597" v="8237" actId="207"/>
          <ac:spMkLst>
            <pc:docMk/>
            <pc:sldMk cId="848011309" sldId="893"/>
            <ac:spMk id="11" creationId="{8E3BBCAE-65FE-0712-0943-A1C07515D77A}"/>
          </ac:spMkLst>
        </pc:spChg>
        <pc:spChg chg="add mod">
          <ac:chgData name="Marina Alarcon de Anton" userId="fdd193ec-7151-4d99-83ae-a5ba8e49b690" providerId="ADAL" clId="{40C27050-D99E-4AF0-A7A7-59D72C6F59A8}" dt="2024-06-26T18:00:32.466" v="4031" actId="403"/>
          <ac:spMkLst>
            <pc:docMk/>
            <pc:sldMk cId="848011309" sldId="893"/>
            <ac:spMk id="12" creationId="{B5B73DFE-DEC8-E83E-FFA6-16ED7BFC82FD}"/>
          </ac:spMkLst>
        </pc:spChg>
        <pc:picChg chg="add mod">
          <ac:chgData name="Marina Alarcon de Anton" userId="fdd193ec-7151-4d99-83ae-a5ba8e49b690" providerId="ADAL" clId="{40C27050-D99E-4AF0-A7A7-59D72C6F59A8}" dt="2024-06-27T10:18:36.612" v="8243" actId="208"/>
          <ac:picMkLst>
            <pc:docMk/>
            <pc:sldMk cId="848011309" sldId="893"/>
            <ac:picMk id="7" creationId="{23E5E764-2353-7D6D-BD3C-3668AE9CB3A3}"/>
          </ac:picMkLst>
        </pc:picChg>
      </pc:sldChg>
      <pc:sldChg chg="modSp add del mod ord modNotesTx">
        <pc:chgData name="Marina Alarcon de Anton" userId="fdd193ec-7151-4d99-83ae-a5ba8e49b690" providerId="ADAL" clId="{40C27050-D99E-4AF0-A7A7-59D72C6F59A8}" dt="2024-06-26T18:01:20.854" v="4059" actId="2696"/>
        <pc:sldMkLst>
          <pc:docMk/>
          <pc:sldMk cId="1362836537" sldId="894"/>
        </pc:sldMkLst>
        <pc:spChg chg="mod">
          <ac:chgData name="Marina Alarcon de Anton" userId="fdd193ec-7151-4d99-83ae-a5ba8e49b690" providerId="ADAL" clId="{40C27050-D99E-4AF0-A7A7-59D72C6F59A8}" dt="2024-06-26T12:08:21.019" v="2787" actId="20577"/>
          <ac:spMkLst>
            <pc:docMk/>
            <pc:sldMk cId="1362836537" sldId="894"/>
            <ac:spMk id="2" creationId="{E2481873-BC0E-86EE-D28D-A341322B6E09}"/>
          </ac:spMkLst>
        </pc:spChg>
      </pc:sldChg>
      <pc:sldChg chg="addSp modSp add del mod setBg replTag">
        <pc:chgData name="Marina Alarcon de Anton" userId="fdd193ec-7151-4d99-83ae-a5ba8e49b690" providerId="ADAL" clId="{40C27050-D99E-4AF0-A7A7-59D72C6F59A8}" dt="2024-06-26T11:32:40.524" v="2502" actId="2696"/>
        <pc:sldMkLst>
          <pc:docMk/>
          <pc:sldMk cId="2482579283" sldId="894"/>
        </pc:sldMkLst>
        <pc:spChg chg="add mod replST">
          <ac:chgData name="Marina Alarcon de Anton" userId="fdd193ec-7151-4d99-83ae-a5ba8e49b690" providerId="ADAL" clId="{40C27050-D99E-4AF0-A7A7-59D72C6F59A8}" dt="2024-06-26T11:32:07.348" v="2465"/>
          <ac:spMkLst>
            <pc:docMk/>
            <pc:sldMk cId="2482579283" sldId="894"/>
            <ac:spMk id="2" creationId="{907F550B-316A-FFDF-FB5C-11599C9A9164}"/>
          </ac:spMkLst>
        </pc:spChg>
        <pc:spChg chg="add mod replST">
          <ac:chgData name="Marina Alarcon de Anton" userId="fdd193ec-7151-4d99-83ae-a5ba8e49b690" providerId="ADAL" clId="{40C27050-D99E-4AF0-A7A7-59D72C6F59A8}" dt="2024-06-26T11:32:07.624" v="2484"/>
          <ac:spMkLst>
            <pc:docMk/>
            <pc:sldMk cId="2482579283" sldId="894"/>
            <ac:spMk id="9" creationId="{62649C85-96CC-5FBE-5D8B-AB9E35C5DA96}"/>
          </ac:spMkLst>
        </pc:spChg>
        <pc:spChg chg="add mod replST">
          <ac:chgData name="Marina Alarcon de Anton" userId="fdd193ec-7151-4d99-83ae-a5ba8e49b690" providerId="ADAL" clId="{40C27050-D99E-4AF0-A7A7-59D72C6F59A8}" dt="2024-06-26T11:32:07.634" v="2495"/>
          <ac:spMkLst>
            <pc:docMk/>
            <pc:sldMk cId="2482579283" sldId="894"/>
            <ac:spMk id="10" creationId="{91F9D09C-2EC3-4F7E-2C75-65B683EAFD9E}"/>
          </ac:spMkLst>
        </pc:spChg>
        <pc:picChg chg="add mod replST">
          <ac:chgData name="Marina Alarcon de Anton" userId="fdd193ec-7151-4d99-83ae-a5ba8e49b690" providerId="ADAL" clId="{40C27050-D99E-4AF0-A7A7-59D72C6F59A8}" dt="2024-06-26T11:32:07.525" v="2468"/>
          <ac:picMkLst>
            <pc:docMk/>
            <pc:sldMk cId="2482579283" sldId="894"/>
            <ac:picMk id="4" creationId="{E0923F38-6060-DF25-798B-18BD0D1AD13E}"/>
          </ac:picMkLst>
        </pc:picChg>
        <pc:picChg chg="add mod replST">
          <ac:chgData name="Marina Alarcon de Anton" userId="fdd193ec-7151-4d99-83ae-a5ba8e49b690" providerId="ADAL" clId="{40C27050-D99E-4AF0-A7A7-59D72C6F59A8}" dt="2024-06-26T11:32:07.567" v="2471"/>
          <ac:picMkLst>
            <pc:docMk/>
            <pc:sldMk cId="2482579283" sldId="894"/>
            <ac:picMk id="6" creationId="{6C9AE379-2A61-082C-6734-99D39092CF35}"/>
          </ac:picMkLst>
        </pc:picChg>
        <pc:picChg chg="add mod replST">
          <ac:chgData name="Marina Alarcon de Anton" userId="fdd193ec-7151-4d99-83ae-a5ba8e49b690" providerId="ADAL" clId="{40C27050-D99E-4AF0-A7A7-59D72C6F59A8}" dt="2024-06-26T11:32:07.617" v="2475"/>
          <ac:picMkLst>
            <pc:docMk/>
            <pc:sldMk cId="2482579283" sldId="894"/>
            <ac:picMk id="8" creationId="{72FE280F-27D5-66EF-8F51-5A4E6D509C9A}"/>
          </ac:picMkLst>
        </pc:picChg>
      </pc:sldChg>
      <pc:sldChg chg="delSp modSp add del mod">
        <pc:chgData name="Marina Alarcon de Anton" userId="fdd193ec-7151-4d99-83ae-a5ba8e49b690" providerId="ADAL" clId="{40C27050-D99E-4AF0-A7A7-59D72C6F59A8}" dt="2024-06-26T11:38:07.156" v="2751" actId="2696"/>
        <pc:sldMkLst>
          <pc:docMk/>
          <pc:sldMk cId="2979774612" sldId="894"/>
        </pc:sldMkLst>
        <pc:spChg chg="del mod">
          <ac:chgData name="Marina Alarcon de Anton" userId="fdd193ec-7151-4d99-83ae-a5ba8e49b690" providerId="ADAL" clId="{40C27050-D99E-4AF0-A7A7-59D72C6F59A8}" dt="2024-06-26T11:37:51.452" v="2746" actId="21"/>
          <ac:spMkLst>
            <pc:docMk/>
            <pc:sldMk cId="2979774612" sldId="894"/>
            <ac:spMk id="2" creationId="{56676642-7D14-5A91-853D-B5EC0CDAD476}"/>
          </ac:spMkLst>
        </pc:spChg>
      </pc:sldChg>
      <pc:sldChg chg="addSp delSp modSp new del mod">
        <pc:chgData name="Marina Alarcon de Anton" userId="fdd193ec-7151-4d99-83ae-a5ba8e49b690" providerId="ADAL" clId="{40C27050-D99E-4AF0-A7A7-59D72C6F59A8}" dt="2024-06-26T11:38:07.156" v="2751" actId="2696"/>
        <pc:sldMkLst>
          <pc:docMk/>
          <pc:sldMk cId="3710693990" sldId="895"/>
        </pc:sldMkLst>
        <pc:spChg chg="add del mod">
          <ac:chgData name="Marina Alarcon de Anton" userId="fdd193ec-7151-4d99-83ae-a5ba8e49b690" providerId="ADAL" clId="{40C27050-D99E-4AF0-A7A7-59D72C6F59A8}" dt="2024-06-26T11:37:32.164" v="2742" actId="21"/>
          <ac:spMkLst>
            <pc:docMk/>
            <pc:sldMk cId="3710693990" sldId="895"/>
            <ac:spMk id="2" creationId="{76DE7F1E-3AE9-EB67-04EF-36EA271B3FE2}"/>
          </ac:spMkLst>
        </pc:spChg>
      </pc:sldChg>
      <pc:sldChg chg="modSp add del mod modAnim modNotesTx">
        <pc:chgData name="Marina Alarcon de Anton" userId="fdd193ec-7151-4d99-83ae-a5ba8e49b690" providerId="ADAL" clId="{40C27050-D99E-4AF0-A7A7-59D72C6F59A8}" dt="2024-06-26T19:37:05.776" v="6711" actId="2696"/>
        <pc:sldMkLst>
          <pc:docMk/>
          <pc:sldMk cId="3996938816" sldId="895"/>
        </pc:sldMkLst>
        <pc:spChg chg="mod">
          <ac:chgData name="Marina Alarcon de Anton" userId="fdd193ec-7151-4d99-83ae-a5ba8e49b690" providerId="ADAL" clId="{40C27050-D99E-4AF0-A7A7-59D72C6F59A8}" dt="2024-06-26T18:03:47.407" v="4114" actId="1076"/>
          <ac:spMkLst>
            <pc:docMk/>
            <pc:sldMk cId="3996938816" sldId="895"/>
            <ac:spMk id="13" creationId="{B31BD174-79E7-1591-A18C-7A90CF43523B}"/>
          </ac:spMkLst>
        </pc:spChg>
        <pc:spChg chg="mod">
          <ac:chgData name="Marina Alarcon de Anton" userId="fdd193ec-7151-4d99-83ae-a5ba8e49b690" providerId="ADAL" clId="{40C27050-D99E-4AF0-A7A7-59D72C6F59A8}" dt="2024-06-26T18:04:10.860" v="4116" actId="113"/>
          <ac:spMkLst>
            <pc:docMk/>
            <pc:sldMk cId="3996938816" sldId="895"/>
            <ac:spMk id="21" creationId="{3D6D9220-9FEB-2B6B-B7E5-5FAEEBC83242}"/>
          </ac:spMkLst>
        </pc:spChg>
      </pc:sldChg>
      <pc:sldChg chg="addSp delSp modSp add mod modAnim modNotesTx">
        <pc:chgData name="Marina Alarcon de Anton" userId="fdd193ec-7151-4d99-83ae-a5ba8e49b690" providerId="ADAL" clId="{40C27050-D99E-4AF0-A7A7-59D72C6F59A8}" dt="2024-06-27T13:32:19.750" v="8345" actId="20577"/>
        <pc:sldMkLst>
          <pc:docMk/>
          <pc:sldMk cId="3880236322" sldId="896"/>
        </pc:sldMkLst>
        <pc:spChg chg="del mod">
          <ac:chgData name="Marina Alarcon de Anton" userId="fdd193ec-7151-4d99-83ae-a5ba8e49b690" providerId="ADAL" clId="{40C27050-D99E-4AF0-A7A7-59D72C6F59A8}" dt="2024-06-26T12:37:18.975" v="3310"/>
          <ac:spMkLst>
            <pc:docMk/>
            <pc:sldMk cId="3880236322" sldId="896"/>
            <ac:spMk id="2" creationId="{4262587B-C407-D675-38FA-A9B9F58346DE}"/>
          </ac:spMkLst>
        </pc:spChg>
        <pc:spChg chg="add del mod">
          <ac:chgData name="Marina Alarcon de Anton" userId="fdd193ec-7151-4d99-83ae-a5ba8e49b690" providerId="ADAL" clId="{40C27050-D99E-4AF0-A7A7-59D72C6F59A8}" dt="2024-06-27T07:33:53.070" v="6807"/>
          <ac:spMkLst>
            <pc:docMk/>
            <pc:sldMk cId="3880236322" sldId="896"/>
            <ac:spMk id="3" creationId="{995D000A-367C-95E5-C0C4-38663AA08271}"/>
          </ac:spMkLst>
        </pc:spChg>
        <pc:spChg chg="add mod">
          <ac:chgData name="Marina Alarcon de Anton" userId="fdd193ec-7151-4d99-83ae-a5ba8e49b690" providerId="ADAL" clId="{40C27050-D99E-4AF0-A7A7-59D72C6F59A8}" dt="2024-06-27T07:34:16.074" v="6862" actId="20577"/>
          <ac:spMkLst>
            <pc:docMk/>
            <pc:sldMk cId="3880236322" sldId="896"/>
            <ac:spMk id="4" creationId="{93282497-1456-3127-27FF-561C27282183}"/>
          </ac:spMkLst>
        </pc:spChg>
        <pc:spChg chg="add mod">
          <ac:chgData name="Marina Alarcon de Anton" userId="fdd193ec-7151-4d99-83ae-a5ba8e49b690" providerId="ADAL" clId="{40C27050-D99E-4AF0-A7A7-59D72C6F59A8}" dt="2024-06-27T07:46:13.581" v="7211" actId="20577"/>
          <ac:spMkLst>
            <pc:docMk/>
            <pc:sldMk cId="3880236322" sldId="896"/>
            <ac:spMk id="10" creationId="{8FD8FB83-B693-7935-7598-92A631FC0A9C}"/>
          </ac:spMkLst>
        </pc:spChg>
        <pc:spChg chg="add mod">
          <ac:chgData name="Marina Alarcon de Anton" userId="fdd193ec-7151-4d99-83ae-a5ba8e49b690" providerId="ADAL" clId="{40C27050-D99E-4AF0-A7A7-59D72C6F59A8}" dt="2024-06-27T07:44:31.796" v="7129" actId="14100"/>
          <ac:spMkLst>
            <pc:docMk/>
            <pc:sldMk cId="3880236322" sldId="896"/>
            <ac:spMk id="11" creationId="{833C89BA-6126-DB59-3B37-B010649CBB48}"/>
          </ac:spMkLst>
        </pc:spChg>
        <pc:spChg chg="del">
          <ac:chgData name="Marina Alarcon de Anton" userId="fdd193ec-7151-4d99-83ae-a5ba8e49b690" providerId="ADAL" clId="{40C27050-D99E-4AF0-A7A7-59D72C6F59A8}" dt="2024-06-26T12:38:51.782" v="3327" actId="478"/>
          <ac:spMkLst>
            <pc:docMk/>
            <pc:sldMk cId="3880236322" sldId="896"/>
            <ac:spMk id="11" creationId="{B254A606-ECA1-0168-F920-A075371D4E5E}"/>
          </ac:spMkLst>
        </pc:spChg>
        <pc:spChg chg="add mod">
          <ac:chgData name="Marina Alarcon de Anton" userId="fdd193ec-7151-4d99-83ae-a5ba8e49b690" providerId="ADAL" clId="{40C27050-D99E-4AF0-A7A7-59D72C6F59A8}" dt="2024-06-26T12:37:16.113" v="3308"/>
          <ac:spMkLst>
            <pc:docMk/>
            <pc:sldMk cId="3880236322" sldId="896"/>
            <ac:spMk id="16" creationId="{6BEC92D7-03CB-5970-4B54-B7E46CE92B42}"/>
          </ac:spMkLst>
        </pc:spChg>
        <pc:spChg chg="add del mod">
          <ac:chgData name="Marina Alarcon de Anton" userId="fdd193ec-7151-4d99-83ae-a5ba8e49b690" providerId="ADAL" clId="{40C27050-D99E-4AF0-A7A7-59D72C6F59A8}" dt="2024-06-27T07:33:51.732" v="6806" actId="478"/>
          <ac:spMkLst>
            <pc:docMk/>
            <pc:sldMk cId="3880236322" sldId="896"/>
            <ac:spMk id="17" creationId="{053DAF33-9DCB-8E28-C4EB-ACEB8D44F437}"/>
          </ac:spMkLst>
        </pc:spChg>
        <pc:picChg chg="del">
          <ac:chgData name="Marina Alarcon de Anton" userId="fdd193ec-7151-4d99-83ae-a5ba8e49b690" providerId="ADAL" clId="{40C27050-D99E-4AF0-A7A7-59D72C6F59A8}" dt="2024-06-26T12:35:14.318" v="3232" actId="478"/>
          <ac:picMkLst>
            <pc:docMk/>
            <pc:sldMk cId="3880236322" sldId="896"/>
            <ac:picMk id="4" creationId="{C51A37F5-78E9-8DD6-129D-18325C18E3AD}"/>
          </ac:picMkLst>
        </pc:picChg>
        <pc:picChg chg="add del mod ord">
          <ac:chgData name="Marina Alarcon de Anton" userId="fdd193ec-7151-4d99-83ae-a5ba8e49b690" providerId="ADAL" clId="{40C27050-D99E-4AF0-A7A7-59D72C6F59A8}" dt="2024-06-27T07:37:16.236" v="6891" actId="478"/>
          <ac:picMkLst>
            <pc:docMk/>
            <pc:sldMk cId="3880236322" sldId="896"/>
            <ac:picMk id="5" creationId="{AB55899A-2EF3-A4F2-8C82-002A6F0E3563}"/>
          </ac:picMkLst>
        </pc:picChg>
        <pc:picChg chg="add mod">
          <ac:chgData name="Marina Alarcon de Anton" userId="fdd193ec-7151-4d99-83ae-a5ba8e49b690" providerId="ADAL" clId="{40C27050-D99E-4AF0-A7A7-59D72C6F59A8}" dt="2024-06-26T12:33:39.546" v="3195"/>
          <ac:picMkLst>
            <pc:docMk/>
            <pc:sldMk cId="3880236322" sldId="896"/>
            <ac:picMk id="7" creationId="{4FD7D0AE-2588-5AA3-0F68-966E7D68157D}"/>
          </ac:picMkLst>
        </pc:picChg>
        <pc:picChg chg="add mod">
          <ac:chgData name="Marina Alarcon de Anton" userId="fdd193ec-7151-4d99-83ae-a5ba8e49b690" providerId="ADAL" clId="{40C27050-D99E-4AF0-A7A7-59D72C6F59A8}" dt="2024-06-26T12:33:39.546" v="3195"/>
          <ac:picMkLst>
            <pc:docMk/>
            <pc:sldMk cId="3880236322" sldId="896"/>
            <ac:picMk id="8" creationId="{3097ED2D-211B-B8ED-7DD0-5A42C884D8D4}"/>
          </ac:picMkLst>
        </pc:picChg>
        <pc:picChg chg="add mod ord modCrop">
          <ac:chgData name="Marina Alarcon de Anton" userId="fdd193ec-7151-4d99-83ae-a5ba8e49b690" providerId="ADAL" clId="{40C27050-D99E-4AF0-A7A7-59D72C6F59A8}" dt="2024-06-27T11:03:18.983" v="8331" actId="1076"/>
          <ac:picMkLst>
            <pc:docMk/>
            <pc:sldMk cId="3880236322" sldId="896"/>
            <ac:picMk id="8" creationId="{6D5C0F65-5A6C-2A60-5A52-B2343AB18A93}"/>
          </ac:picMkLst>
        </pc:picChg>
        <pc:picChg chg="add del mod modCrop">
          <ac:chgData name="Marina Alarcon de Anton" userId="fdd193ec-7151-4d99-83ae-a5ba8e49b690" providerId="ADAL" clId="{40C27050-D99E-4AF0-A7A7-59D72C6F59A8}" dt="2024-06-27T07:43:50.756" v="7121" actId="478"/>
          <ac:picMkLst>
            <pc:docMk/>
            <pc:sldMk cId="3880236322" sldId="896"/>
            <ac:picMk id="9" creationId="{57FC2432-ABB1-B13C-65CF-4AE74791D661}"/>
          </ac:picMkLst>
        </pc:picChg>
        <pc:picChg chg="add del mod">
          <ac:chgData name="Marina Alarcon de Anton" userId="fdd193ec-7151-4d99-83ae-a5ba8e49b690" providerId="ADAL" clId="{40C27050-D99E-4AF0-A7A7-59D72C6F59A8}" dt="2024-06-26T12:35:15.741" v="3233" actId="478"/>
          <ac:picMkLst>
            <pc:docMk/>
            <pc:sldMk cId="3880236322" sldId="896"/>
            <ac:picMk id="9" creationId="{EDD0E5BB-1EA0-E4A6-5F20-ED9E4BF7F411}"/>
          </ac:picMkLst>
        </pc:picChg>
        <pc:picChg chg="del">
          <ac:chgData name="Marina Alarcon de Anton" userId="fdd193ec-7151-4d99-83ae-a5ba8e49b690" providerId="ADAL" clId="{40C27050-D99E-4AF0-A7A7-59D72C6F59A8}" dt="2024-06-26T12:38:13.013" v="3314" actId="478"/>
          <ac:picMkLst>
            <pc:docMk/>
            <pc:sldMk cId="3880236322" sldId="896"/>
            <ac:picMk id="10" creationId="{CA8FA204-D953-AE4C-2BF0-3FF9ED8B8AA1}"/>
          </ac:picMkLst>
        </pc:picChg>
        <pc:picChg chg="add mod">
          <ac:chgData name="Marina Alarcon de Anton" userId="fdd193ec-7151-4d99-83ae-a5ba8e49b690" providerId="ADAL" clId="{40C27050-D99E-4AF0-A7A7-59D72C6F59A8}" dt="2024-06-26T12:35:16.110" v="3234"/>
          <ac:picMkLst>
            <pc:docMk/>
            <pc:sldMk cId="3880236322" sldId="896"/>
            <ac:picMk id="12" creationId="{8BFF39B3-C3AF-970E-3C84-D101CAD8C8F4}"/>
          </ac:picMkLst>
        </pc:picChg>
        <pc:picChg chg="del">
          <ac:chgData name="Marina Alarcon de Anton" userId="fdd193ec-7151-4d99-83ae-a5ba8e49b690" providerId="ADAL" clId="{40C27050-D99E-4AF0-A7A7-59D72C6F59A8}" dt="2024-06-26T12:33:23.812" v="3192" actId="478"/>
          <ac:picMkLst>
            <pc:docMk/>
            <pc:sldMk cId="3880236322" sldId="896"/>
            <ac:picMk id="13" creationId="{718F3DE5-4534-B13D-0C22-C8060ABF60A7}"/>
          </ac:picMkLst>
        </pc:picChg>
        <pc:picChg chg="add mod">
          <ac:chgData name="Marina Alarcon de Anton" userId="fdd193ec-7151-4d99-83ae-a5ba8e49b690" providerId="ADAL" clId="{40C27050-D99E-4AF0-A7A7-59D72C6F59A8}" dt="2024-06-26T12:35:16.110" v="3234"/>
          <ac:picMkLst>
            <pc:docMk/>
            <pc:sldMk cId="3880236322" sldId="896"/>
            <ac:picMk id="14" creationId="{6D7F2F11-8531-8D97-B8A6-81AC26431508}"/>
          </ac:picMkLst>
        </pc:picChg>
        <pc:picChg chg="del mod">
          <ac:chgData name="Marina Alarcon de Anton" userId="fdd193ec-7151-4d99-83ae-a5ba8e49b690" providerId="ADAL" clId="{40C27050-D99E-4AF0-A7A7-59D72C6F59A8}" dt="2024-06-26T12:38:39.722" v="3321" actId="478"/>
          <ac:picMkLst>
            <pc:docMk/>
            <pc:sldMk cId="3880236322" sldId="896"/>
            <ac:picMk id="15" creationId="{8889C8F0-8285-3E4E-48BE-BDAB089B228E}"/>
          </ac:picMkLst>
        </pc:picChg>
        <pc:picChg chg="add mod modCrop">
          <ac:chgData name="Marina Alarcon de Anton" userId="fdd193ec-7151-4d99-83ae-a5ba8e49b690" providerId="ADAL" clId="{40C27050-D99E-4AF0-A7A7-59D72C6F59A8}" dt="2024-06-27T07:44:06.192" v="7125" actId="1076"/>
          <ac:picMkLst>
            <pc:docMk/>
            <pc:sldMk cId="3880236322" sldId="896"/>
            <ac:picMk id="15" creationId="{963DAA32-7A88-C976-B138-3696236D185E}"/>
          </ac:picMkLst>
        </pc:picChg>
        <pc:picChg chg="add del mod">
          <ac:chgData name="Marina Alarcon de Anton" userId="fdd193ec-7151-4d99-83ae-a5ba8e49b690" providerId="ADAL" clId="{40C27050-D99E-4AF0-A7A7-59D72C6F59A8}" dt="2024-06-27T07:37:13.787" v="6889" actId="478"/>
          <ac:picMkLst>
            <pc:docMk/>
            <pc:sldMk cId="3880236322" sldId="896"/>
            <ac:picMk id="19" creationId="{9D73FAD9-DF25-96BE-125B-992F18C79ADE}"/>
          </ac:picMkLst>
        </pc:picChg>
        <pc:picChg chg="add del mod">
          <ac:chgData name="Marina Alarcon de Anton" userId="fdd193ec-7151-4d99-83ae-a5ba8e49b690" providerId="ADAL" clId="{40C27050-D99E-4AF0-A7A7-59D72C6F59A8}" dt="2024-06-27T07:37:14.953" v="6890" actId="478"/>
          <ac:picMkLst>
            <pc:docMk/>
            <pc:sldMk cId="3880236322" sldId="896"/>
            <ac:picMk id="21" creationId="{A4472EC3-0191-BA10-F166-45233179B7EE}"/>
          </ac:picMkLst>
        </pc:picChg>
      </pc:sldChg>
      <pc:sldChg chg="add del">
        <pc:chgData name="Marina Alarcon de Anton" userId="fdd193ec-7151-4d99-83ae-a5ba8e49b690" providerId="ADAL" clId="{40C27050-D99E-4AF0-A7A7-59D72C6F59A8}" dt="2024-06-26T12:31:45.767" v="3180" actId="2696"/>
        <pc:sldMkLst>
          <pc:docMk/>
          <pc:sldMk cId="3942871117" sldId="896"/>
        </pc:sldMkLst>
      </pc:sldChg>
      <pc:sldChg chg="addSp delSp modSp add del mod">
        <pc:chgData name="Marina Alarcon de Anton" userId="fdd193ec-7151-4d99-83ae-a5ba8e49b690" providerId="ADAL" clId="{40C27050-D99E-4AF0-A7A7-59D72C6F59A8}" dt="2024-06-26T19:38:29.584" v="6736" actId="2696"/>
        <pc:sldMkLst>
          <pc:docMk/>
          <pc:sldMk cId="929915711" sldId="897"/>
        </pc:sldMkLst>
        <pc:spChg chg="add del mod">
          <ac:chgData name="Marina Alarcon de Anton" userId="fdd193ec-7151-4d99-83ae-a5ba8e49b690" providerId="ADAL" clId="{40C27050-D99E-4AF0-A7A7-59D72C6F59A8}" dt="2024-06-26T12:37:10.967" v="3306"/>
          <ac:spMkLst>
            <pc:docMk/>
            <pc:sldMk cId="929915711" sldId="897"/>
            <ac:spMk id="8" creationId="{47BF6504-CE00-9262-DFC9-F4360DC3F2EF}"/>
          </ac:spMkLst>
        </pc:spChg>
        <pc:spChg chg="add mod">
          <ac:chgData name="Marina Alarcon de Anton" userId="fdd193ec-7151-4d99-83ae-a5ba8e49b690" providerId="ADAL" clId="{40C27050-D99E-4AF0-A7A7-59D72C6F59A8}" dt="2024-06-26T12:37:10.105" v="3305"/>
          <ac:spMkLst>
            <pc:docMk/>
            <pc:sldMk cId="929915711" sldId="897"/>
            <ac:spMk id="9" creationId="{0B357525-B6E2-0DA6-9B80-8087F1AFACDC}"/>
          </ac:spMkLst>
        </pc:spChg>
        <pc:spChg chg="add mod">
          <ac:chgData name="Marina Alarcon de Anton" userId="fdd193ec-7151-4d99-83ae-a5ba8e49b690" providerId="ADAL" clId="{40C27050-D99E-4AF0-A7A7-59D72C6F59A8}" dt="2024-06-26T12:37:10.967" v="3306"/>
          <ac:spMkLst>
            <pc:docMk/>
            <pc:sldMk cId="929915711" sldId="897"/>
            <ac:spMk id="10" creationId="{596060E4-BBBE-BF73-D373-4A6696DDE65E}"/>
          </ac:spMkLst>
        </pc:spChg>
        <pc:spChg chg="del">
          <ac:chgData name="Marina Alarcon de Anton" userId="fdd193ec-7151-4d99-83ae-a5ba8e49b690" providerId="ADAL" clId="{40C27050-D99E-4AF0-A7A7-59D72C6F59A8}" dt="2024-06-26T12:37:08.172" v="3303" actId="478"/>
          <ac:spMkLst>
            <pc:docMk/>
            <pc:sldMk cId="929915711" sldId="897"/>
            <ac:spMk id="16" creationId="{62825833-DAC8-29B9-4790-F20160E6B885}"/>
          </ac:spMkLst>
        </pc:spChg>
        <pc:picChg chg="add del mod">
          <ac:chgData name="Marina Alarcon de Anton" userId="fdd193ec-7151-4d99-83ae-a5ba8e49b690" providerId="ADAL" clId="{40C27050-D99E-4AF0-A7A7-59D72C6F59A8}" dt="2024-06-26T12:35:10.238" v="3230" actId="478"/>
          <ac:picMkLst>
            <pc:docMk/>
            <pc:sldMk cId="929915711" sldId="897"/>
            <ac:picMk id="2" creationId="{5C82292B-6A5A-9C40-77FF-EF1090749CB4}"/>
          </ac:picMkLst>
        </pc:picChg>
        <pc:picChg chg="add mod">
          <ac:chgData name="Marina Alarcon de Anton" userId="fdd193ec-7151-4d99-83ae-a5ba8e49b690" providerId="ADAL" clId="{40C27050-D99E-4AF0-A7A7-59D72C6F59A8}" dt="2024-06-26T12:35:11.204" v="3231"/>
          <ac:picMkLst>
            <pc:docMk/>
            <pc:sldMk cId="929915711" sldId="897"/>
            <ac:picMk id="3" creationId="{C15E9BFD-1B38-BC51-49F0-9DCAB9718619}"/>
          </ac:picMkLst>
        </pc:picChg>
        <pc:picChg chg="del">
          <ac:chgData name="Marina Alarcon de Anton" userId="fdd193ec-7151-4d99-83ae-a5ba8e49b690" providerId="ADAL" clId="{40C27050-D99E-4AF0-A7A7-59D72C6F59A8}" dt="2024-06-26T12:35:08.719" v="3229" actId="478"/>
          <ac:picMkLst>
            <pc:docMk/>
            <pc:sldMk cId="929915711" sldId="897"/>
            <ac:picMk id="4" creationId="{C51A37F5-78E9-8DD6-129D-18325C18E3AD}"/>
          </ac:picMkLst>
        </pc:picChg>
        <pc:picChg chg="add mod">
          <ac:chgData name="Marina Alarcon de Anton" userId="fdd193ec-7151-4d99-83ae-a5ba8e49b690" providerId="ADAL" clId="{40C27050-D99E-4AF0-A7A7-59D72C6F59A8}" dt="2024-06-26T12:35:11.204" v="3231"/>
          <ac:picMkLst>
            <pc:docMk/>
            <pc:sldMk cId="929915711" sldId="897"/>
            <ac:picMk id="5" creationId="{91D2178E-B29A-180A-5070-207630BCF60A}"/>
          </ac:picMkLst>
        </pc:picChg>
      </pc:sldChg>
      <pc:sldChg chg="addSp delSp modSp add del mod">
        <pc:chgData name="Marina Alarcon de Anton" userId="fdd193ec-7151-4d99-83ae-a5ba8e49b690" providerId="ADAL" clId="{40C27050-D99E-4AF0-A7A7-59D72C6F59A8}" dt="2024-06-26T19:38:29.584" v="6736" actId="2696"/>
        <pc:sldMkLst>
          <pc:docMk/>
          <pc:sldMk cId="3101804715" sldId="898"/>
        </pc:sldMkLst>
        <pc:spChg chg="mod">
          <ac:chgData name="Marina Alarcon de Anton" userId="fdd193ec-7151-4d99-83ae-a5ba8e49b690" providerId="ADAL" clId="{40C27050-D99E-4AF0-A7A7-59D72C6F59A8}" dt="2024-06-26T12:37:00.577" v="3302" actId="404"/>
          <ac:spMkLst>
            <pc:docMk/>
            <pc:sldMk cId="3101804715" sldId="898"/>
            <ac:spMk id="9" creationId="{0CAA9477-4A13-9224-CB27-E7F99C3B32EF}"/>
          </ac:spMkLst>
        </pc:spChg>
        <pc:picChg chg="add del mod">
          <ac:chgData name="Marina Alarcon de Anton" userId="fdd193ec-7151-4d99-83ae-a5ba8e49b690" providerId="ADAL" clId="{40C27050-D99E-4AF0-A7A7-59D72C6F59A8}" dt="2024-06-26T12:35:05.434" v="3227" actId="478"/>
          <ac:picMkLst>
            <pc:docMk/>
            <pc:sldMk cId="3101804715" sldId="898"/>
            <ac:picMk id="2" creationId="{383EFB5D-3A39-CEE7-BF3A-90792FF180F6}"/>
          </ac:picMkLst>
        </pc:picChg>
        <pc:picChg chg="add mod">
          <ac:chgData name="Marina Alarcon de Anton" userId="fdd193ec-7151-4d99-83ae-a5ba8e49b690" providerId="ADAL" clId="{40C27050-D99E-4AF0-A7A7-59D72C6F59A8}" dt="2024-06-26T12:35:06.238" v="3228"/>
          <ac:picMkLst>
            <pc:docMk/>
            <pc:sldMk cId="3101804715" sldId="898"/>
            <ac:picMk id="3" creationId="{7B26EFAE-B271-2860-E078-51EA66E64362}"/>
          </ac:picMkLst>
        </pc:picChg>
        <pc:picChg chg="del">
          <ac:chgData name="Marina Alarcon de Anton" userId="fdd193ec-7151-4d99-83ae-a5ba8e49b690" providerId="ADAL" clId="{40C27050-D99E-4AF0-A7A7-59D72C6F59A8}" dt="2024-06-26T12:35:04.163" v="3226" actId="478"/>
          <ac:picMkLst>
            <pc:docMk/>
            <pc:sldMk cId="3101804715" sldId="898"/>
            <ac:picMk id="4" creationId="{C51A37F5-78E9-8DD6-129D-18325C18E3AD}"/>
          </ac:picMkLst>
        </pc:picChg>
        <pc:picChg chg="add mod">
          <ac:chgData name="Marina Alarcon de Anton" userId="fdd193ec-7151-4d99-83ae-a5ba8e49b690" providerId="ADAL" clId="{40C27050-D99E-4AF0-A7A7-59D72C6F59A8}" dt="2024-06-26T12:35:06.238" v="3228"/>
          <ac:picMkLst>
            <pc:docMk/>
            <pc:sldMk cId="3101804715" sldId="898"/>
            <ac:picMk id="5" creationId="{5A17321D-5B4F-974A-2377-1E0A9C480863}"/>
          </ac:picMkLst>
        </pc:picChg>
      </pc:sldChg>
      <pc:sldChg chg="addSp delSp modSp add mod ord modNotesTx">
        <pc:chgData name="Marina Alarcon de Anton" userId="fdd193ec-7151-4d99-83ae-a5ba8e49b690" providerId="ADAL" clId="{40C27050-D99E-4AF0-A7A7-59D72C6F59A8}" dt="2024-06-27T13:34:18.891" v="8424" actId="1076"/>
        <pc:sldMkLst>
          <pc:docMk/>
          <pc:sldMk cId="1726511463" sldId="899"/>
        </pc:sldMkLst>
        <pc:spChg chg="add mod">
          <ac:chgData name="Marina Alarcon de Anton" userId="fdd193ec-7151-4d99-83ae-a5ba8e49b690" providerId="ADAL" clId="{40C27050-D99E-4AF0-A7A7-59D72C6F59A8}" dt="2024-06-27T13:34:07.953" v="8423" actId="1076"/>
          <ac:spMkLst>
            <pc:docMk/>
            <pc:sldMk cId="1726511463" sldId="899"/>
            <ac:spMk id="4" creationId="{95E622C0-2BC3-E6ED-FFF4-F6419537E270}"/>
          </ac:spMkLst>
        </pc:spChg>
        <pc:spChg chg="add del mod">
          <ac:chgData name="Marina Alarcon de Anton" userId="fdd193ec-7151-4d99-83ae-a5ba8e49b690" providerId="ADAL" clId="{40C27050-D99E-4AF0-A7A7-59D72C6F59A8}" dt="2024-06-27T13:33:52.662" v="8422" actId="478"/>
          <ac:spMkLst>
            <pc:docMk/>
            <pc:sldMk cId="1726511463" sldId="899"/>
            <ac:spMk id="5" creationId="{1A79DEF4-7E55-6DE7-C962-2D096CAC4379}"/>
          </ac:spMkLst>
        </pc:spChg>
        <pc:spChg chg="mod">
          <ac:chgData name="Marina Alarcon de Anton" userId="fdd193ec-7151-4d99-83ae-a5ba8e49b690" providerId="ADAL" clId="{40C27050-D99E-4AF0-A7A7-59D72C6F59A8}" dt="2024-06-27T07:16:49.370" v="6804" actId="33524"/>
          <ac:spMkLst>
            <pc:docMk/>
            <pc:sldMk cId="1726511463" sldId="899"/>
            <ac:spMk id="13" creationId="{B31BD174-79E7-1591-A18C-7A90CF43523B}"/>
          </ac:spMkLst>
        </pc:spChg>
        <pc:spChg chg="mod">
          <ac:chgData name="Marina Alarcon de Anton" userId="fdd193ec-7151-4d99-83ae-a5ba8e49b690" providerId="ADAL" clId="{40C27050-D99E-4AF0-A7A7-59D72C6F59A8}" dt="2024-06-27T13:34:18.891" v="8424" actId="1076"/>
          <ac:spMkLst>
            <pc:docMk/>
            <pc:sldMk cId="1726511463" sldId="899"/>
            <ac:spMk id="21" creationId="{3D6D9220-9FEB-2B6B-B7E5-5FAEEBC83242}"/>
          </ac:spMkLst>
        </pc:spChg>
        <pc:spChg chg="mod">
          <ac:chgData name="Marina Alarcon de Anton" userId="fdd193ec-7151-4d99-83ae-a5ba8e49b690" providerId="ADAL" clId="{40C27050-D99E-4AF0-A7A7-59D72C6F59A8}" dt="2024-06-26T19:35:09.776" v="6658" actId="6549"/>
          <ac:spMkLst>
            <pc:docMk/>
            <pc:sldMk cId="1726511463" sldId="899"/>
            <ac:spMk id="23" creationId="{230300C9-96F4-5DAB-F10B-A2413D3B85C6}"/>
          </ac:spMkLst>
        </pc:spChg>
      </pc:sldChg>
      <pc:sldChg chg="delSp modSp add del mod modNotesTx">
        <pc:chgData name="Marina Alarcon de Anton" userId="fdd193ec-7151-4d99-83ae-a5ba8e49b690" providerId="ADAL" clId="{40C27050-D99E-4AF0-A7A7-59D72C6F59A8}" dt="2024-06-26T13:00:36.727" v="3960" actId="2696"/>
        <pc:sldMkLst>
          <pc:docMk/>
          <pc:sldMk cId="3475726079" sldId="899"/>
        </pc:sldMkLst>
        <pc:spChg chg="del mod">
          <ac:chgData name="Marina Alarcon de Anton" userId="fdd193ec-7151-4d99-83ae-a5ba8e49b690" providerId="ADAL" clId="{40C27050-D99E-4AF0-A7A7-59D72C6F59A8}" dt="2024-06-26T12:59:51.391" v="3944" actId="478"/>
          <ac:spMkLst>
            <pc:docMk/>
            <pc:sldMk cId="3475726079" sldId="899"/>
            <ac:spMk id="2" creationId="{56676642-7D14-5A91-853D-B5EC0CDAD476}"/>
          </ac:spMkLst>
        </pc:spChg>
      </pc:sldChg>
      <pc:sldChg chg="addSp delSp modSp add mod setBg modClrScheme modAnim chgLayout modNotesTx">
        <pc:chgData name="Marina Alarcon de Anton" userId="fdd193ec-7151-4d99-83ae-a5ba8e49b690" providerId="ADAL" clId="{40C27050-D99E-4AF0-A7A7-59D72C6F59A8}" dt="2024-06-27T13:32:15.043" v="8344" actId="20577"/>
        <pc:sldMkLst>
          <pc:docMk/>
          <pc:sldMk cId="3081396291" sldId="900"/>
        </pc:sldMkLst>
        <pc:spChg chg="mod ord">
          <ac:chgData name="Marina Alarcon de Anton" userId="fdd193ec-7151-4d99-83ae-a5ba8e49b690" providerId="ADAL" clId="{40C27050-D99E-4AF0-A7A7-59D72C6F59A8}" dt="2024-06-26T18:31:47.429" v="4992" actId="26606"/>
          <ac:spMkLst>
            <pc:docMk/>
            <pc:sldMk cId="3081396291" sldId="900"/>
            <ac:spMk id="2" creationId="{4262587B-C407-D675-38FA-A9B9F58346DE}"/>
          </ac:spMkLst>
        </pc:spChg>
        <pc:spChg chg="add mod ord">
          <ac:chgData name="Marina Alarcon de Anton" userId="fdd193ec-7151-4d99-83ae-a5ba8e49b690" providerId="ADAL" clId="{40C27050-D99E-4AF0-A7A7-59D72C6F59A8}" dt="2024-06-27T09:03:41.502" v="7925" actId="20577"/>
          <ac:spMkLst>
            <pc:docMk/>
            <pc:sldMk cId="3081396291" sldId="900"/>
            <ac:spMk id="5" creationId="{93D929F3-E8D1-8960-77A7-0D27EE10C5A4}"/>
          </ac:spMkLst>
        </pc:spChg>
        <pc:spChg chg="add del mod">
          <ac:chgData name="Marina Alarcon de Anton" userId="fdd193ec-7151-4d99-83ae-a5ba8e49b690" providerId="ADAL" clId="{40C27050-D99E-4AF0-A7A7-59D72C6F59A8}" dt="2024-06-26T18:21:55.827" v="4196" actId="478"/>
          <ac:spMkLst>
            <pc:docMk/>
            <pc:sldMk cId="3081396291" sldId="900"/>
            <ac:spMk id="7" creationId="{D2EE584C-188E-7619-3D80-2A419170139D}"/>
          </ac:spMkLst>
        </pc:spChg>
        <pc:spChg chg="del">
          <ac:chgData name="Marina Alarcon de Anton" userId="fdd193ec-7151-4d99-83ae-a5ba8e49b690" providerId="ADAL" clId="{40C27050-D99E-4AF0-A7A7-59D72C6F59A8}" dt="2024-06-26T18:21:02.979" v="4189" actId="478"/>
          <ac:spMkLst>
            <pc:docMk/>
            <pc:sldMk cId="3081396291" sldId="900"/>
            <ac:spMk id="11" creationId="{B254A606-ECA1-0168-F920-A075371D4E5E}"/>
          </ac:spMkLst>
        </pc:spChg>
        <pc:spChg chg="add mod">
          <ac:chgData name="Marina Alarcon de Anton" userId="fdd193ec-7151-4d99-83ae-a5ba8e49b690" providerId="ADAL" clId="{40C27050-D99E-4AF0-A7A7-59D72C6F59A8}" dt="2024-06-26T18:35:24.966" v="5189" actId="207"/>
          <ac:spMkLst>
            <pc:docMk/>
            <pc:sldMk cId="3081396291" sldId="900"/>
            <ac:spMk id="16" creationId="{E9F24625-1003-4427-C104-8A9CFB37CC29}"/>
          </ac:spMkLst>
        </pc:spChg>
        <pc:spChg chg="add del">
          <ac:chgData name="Marina Alarcon de Anton" userId="fdd193ec-7151-4d99-83ae-a5ba8e49b690" providerId="ADAL" clId="{40C27050-D99E-4AF0-A7A7-59D72C6F59A8}" dt="2024-06-26T18:35:45.983" v="5191" actId="478"/>
          <ac:spMkLst>
            <pc:docMk/>
            <pc:sldMk cId="3081396291" sldId="900"/>
            <ac:spMk id="19" creationId="{4A8B52B4-0ED7-8FF3-4857-49E38A3E2FDE}"/>
          </ac:spMkLst>
        </pc:spChg>
        <pc:spChg chg="add del">
          <ac:chgData name="Marina Alarcon de Anton" userId="fdd193ec-7151-4d99-83ae-a5ba8e49b690" providerId="ADAL" clId="{40C27050-D99E-4AF0-A7A7-59D72C6F59A8}" dt="2024-06-26T18:31:47.429" v="4992" actId="26606"/>
          <ac:spMkLst>
            <pc:docMk/>
            <pc:sldMk cId="3081396291" sldId="900"/>
            <ac:spMk id="23" creationId="{D2B783EE-0239-4717-BBEA-8C9EAC61C824}"/>
          </ac:spMkLst>
        </pc:spChg>
        <pc:spChg chg="add del">
          <ac:chgData name="Marina Alarcon de Anton" userId="fdd193ec-7151-4d99-83ae-a5ba8e49b690" providerId="ADAL" clId="{40C27050-D99E-4AF0-A7A7-59D72C6F59A8}" dt="2024-06-26T18:31:47.429" v="4992" actId="26606"/>
          <ac:spMkLst>
            <pc:docMk/>
            <pc:sldMk cId="3081396291" sldId="900"/>
            <ac:spMk id="25" creationId="{A7B99495-F43F-4D80-A44F-2CB4764EB90B}"/>
          </ac:spMkLst>
        </pc:spChg>
        <pc:spChg chg="add del">
          <ac:chgData name="Marina Alarcon de Anton" userId="fdd193ec-7151-4d99-83ae-a5ba8e49b690" providerId="ADAL" clId="{40C27050-D99E-4AF0-A7A7-59D72C6F59A8}" dt="2024-06-26T18:31:47.429" v="4992" actId="26606"/>
          <ac:spMkLst>
            <pc:docMk/>
            <pc:sldMk cId="3081396291" sldId="900"/>
            <ac:spMk id="27" creationId="{70BEB1E7-2F88-40BC-B73D-42E5B6F80BFC}"/>
          </ac:spMkLst>
        </pc:spChg>
        <pc:picChg chg="add mod ord modCrop">
          <ac:chgData name="Marina Alarcon de Anton" userId="fdd193ec-7151-4d99-83ae-a5ba8e49b690" providerId="ADAL" clId="{40C27050-D99E-4AF0-A7A7-59D72C6F59A8}" dt="2024-06-26T18:36:16.241" v="5194" actId="1076"/>
          <ac:picMkLst>
            <pc:docMk/>
            <pc:sldMk cId="3081396291" sldId="900"/>
            <ac:picMk id="4" creationId="{04676C42-FC95-2B64-DCD5-844B03BA56AF}"/>
          </ac:picMkLst>
        </pc:picChg>
        <pc:picChg chg="add del mod ord">
          <ac:chgData name="Marina Alarcon de Anton" userId="fdd193ec-7151-4d99-83ae-a5ba8e49b690" providerId="ADAL" clId="{40C27050-D99E-4AF0-A7A7-59D72C6F59A8}" dt="2024-06-26T18:32:44.614" v="4998" actId="478"/>
          <ac:picMkLst>
            <pc:docMk/>
            <pc:sldMk cId="3081396291" sldId="900"/>
            <ac:picMk id="9" creationId="{525CD11E-BBF1-0C54-34B6-7B42263FC3F1}"/>
          </ac:picMkLst>
        </pc:picChg>
        <pc:picChg chg="del">
          <ac:chgData name="Marina Alarcon de Anton" userId="fdd193ec-7151-4d99-83ae-a5ba8e49b690" providerId="ADAL" clId="{40C27050-D99E-4AF0-A7A7-59D72C6F59A8}" dt="2024-06-26T18:21:20.979" v="4191" actId="478"/>
          <ac:picMkLst>
            <pc:docMk/>
            <pc:sldMk cId="3081396291" sldId="900"/>
            <ac:picMk id="10" creationId="{CA8FA204-D953-AE4C-2BF0-3FF9ED8B8AA1}"/>
          </ac:picMkLst>
        </pc:picChg>
        <pc:picChg chg="del">
          <ac:chgData name="Marina Alarcon de Anton" userId="fdd193ec-7151-4d99-83ae-a5ba8e49b690" providerId="ADAL" clId="{40C27050-D99E-4AF0-A7A7-59D72C6F59A8}" dt="2024-06-26T18:21:08.596" v="4190" actId="478"/>
          <ac:picMkLst>
            <pc:docMk/>
            <pc:sldMk cId="3081396291" sldId="900"/>
            <ac:picMk id="13" creationId="{718F3DE5-4534-B13D-0C22-C8060ABF60A7}"/>
          </ac:picMkLst>
        </pc:picChg>
        <pc:picChg chg="add mod">
          <ac:chgData name="Marina Alarcon de Anton" userId="fdd193ec-7151-4d99-83ae-a5ba8e49b690" providerId="ADAL" clId="{40C27050-D99E-4AF0-A7A7-59D72C6F59A8}" dt="2024-06-26T18:36:20.651" v="5195" actId="1076"/>
          <ac:picMkLst>
            <pc:docMk/>
            <pc:sldMk cId="3081396291" sldId="900"/>
            <ac:picMk id="14" creationId="{EA55C901-A0A5-E385-456D-0E25EF0BB864}"/>
          </ac:picMkLst>
        </pc:picChg>
        <pc:picChg chg="del">
          <ac:chgData name="Marina Alarcon de Anton" userId="fdd193ec-7151-4d99-83ae-a5ba8e49b690" providerId="ADAL" clId="{40C27050-D99E-4AF0-A7A7-59D72C6F59A8}" dt="2024-06-26T18:21:22.653" v="4192" actId="478"/>
          <ac:picMkLst>
            <pc:docMk/>
            <pc:sldMk cId="3081396291" sldId="900"/>
            <ac:picMk id="15" creationId="{8889C8F0-8285-3E4E-48BE-BDAB089B228E}"/>
          </ac:picMkLst>
        </pc:picChg>
      </pc:sldChg>
      <pc:sldChg chg="addSp delSp modSp add mod">
        <pc:chgData name="Marina Alarcon de Anton" userId="fdd193ec-7151-4d99-83ae-a5ba8e49b690" providerId="ADAL" clId="{40C27050-D99E-4AF0-A7A7-59D72C6F59A8}" dt="2024-06-26T18:58:03.978" v="5509" actId="1076"/>
        <pc:sldMkLst>
          <pc:docMk/>
          <pc:sldMk cId="3947333475" sldId="901"/>
        </pc:sldMkLst>
        <pc:spChg chg="add del mod">
          <ac:chgData name="Marina Alarcon de Anton" userId="fdd193ec-7151-4d99-83ae-a5ba8e49b690" providerId="ADAL" clId="{40C27050-D99E-4AF0-A7A7-59D72C6F59A8}" dt="2024-06-26T18:36:40.854" v="5198"/>
          <ac:spMkLst>
            <pc:docMk/>
            <pc:sldMk cId="3947333475" sldId="901"/>
            <ac:spMk id="3" creationId="{C1A38D57-8736-1009-340A-E23C588FA265}"/>
          </ac:spMkLst>
        </pc:spChg>
        <pc:spChg chg="add mod">
          <ac:chgData name="Marina Alarcon de Anton" userId="fdd193ec-7151-4d99-83ae-a5ba8e49b690" providerId="ADAL" clId="{40C27050-D99E-4AF0-A7A7-59D72C6F59A8}" dt="2024-06-26T18:36:40.854" v="5198"/>
          <ac:spMkLst>
            <pc:docMk/>
            <pc:sldMk cId="3947333475" sldId="901"/>
            <ac:spMk id="4" creationId="{E278A78A-0868-DF6A-9FAB-2B3AD38B0F4F}"/>
          </ac:spMkLst>
        </pc:spChg>
        <pc:spChg chg="del">
          <ac:chgData name="Marina Alarcon de Anton" userId="fdd193ec-7151-4d99-83ae-a5ba8e49b690" providerId="ADAL" clId="{40C27050-D99E-4AF0-A7A7-59D72C6F59A8}" dt="2024-06-26T18:39:15.377" v="5207" actId="478"/>
          <ac:spMkLst>
            <pc:docMk/>
            <pc:sldMk cId="3947333475" sldId="901"/>
            <ac:spMk id="11" creationId="{4A0AE574-777B-A926-BDF5-991B15227F1B}"/>
          </ac:spMkLst>
        </pc:spChg>
        <pc:spChg chg="mod">
          <ac:chgData name="Marina Alarcon de Anton" userId="fdd193ec-7151-4d99-83ae-a5ba8e49b690" providerId="ADAL" clId="{40C27050-D99E-4AF0-A7A7-59D72C6F59A8}" dt="2024-06-26T18:55:20.678" v="5503" actId="1076"/>
          <ac:spMkLst>
            <pc:docMk/>
            <pc:sldMk cId="3947333475" sldId="901"/>
            <ac:spMk id="12" creationId="{BBAF7107-CB09-ECEF-89A9-4FB1E099D512}"/>
          </ac:spMkLst>
        </pc:spChg>
        <pc:spChg chg="del">
          <ac:chgData name="Marina Alarcon de Anton" userId="fdd193ec-7151-4d99-83ae-a5ba8e49b690" providerId="ADAL" clId="{40C27050-D99E-4AF0-A7A7-59D72C6F59A8}" dt="2024-06-26T18:36:39.008" v="5197" actId="478"/>
          <ac:spMkLst>
            <pc:docMk/>
            <pc:sldMk cId="3947333475" sldId="901"/>
            <ac:spMk id="16" creationId="{62825833-DAC8-29B9-4790-F20160E6B885}"/>
          </ac:spMkLst>
        </pc:spChg>
        <pc:picChg chg="add del mod">
          <ac:chgData name="Marina Alarcon de Anton" userId="fdd193ec-7151-4d99-83ae-a5ba8e49b690" providerId="ADAL" clId="{40C27050-D99E-4AF0-A7A7-59D72C6F59A8}" dt="2024-06-26T18:57:57.398" v="5504" actId="478"/>
          <ac:picMkLst>
            <pc:docMk/>
            <pc:sldMk cId="3947333475" sldId="901"/>
            <ac:picMk id="7" creationId="{7A74E870-6766-67EE-48BF-541EAA0EC25A}"/>
          </ac:picMkLst>
        </pc:picChg>
        <pc:picChg chg="add mod ord">
          <ac:chgData name="Marina Alarcon de Anton" userId="fdd193ec-7151-4d99-83ae-a5ba8e49b690" providerId="ADAL" clId="{40C27050-D99E-4AF0-A7A7-59D72C6F59A8}" dt="2024-06-26T18:47:15.938" v="5337" actId="1076"/>
          <ac:picMkLst>
            <pc:docMk/>
            <pc:sldMk cId="3947333475" sldId="901"/>
            <ac:picMk id="9" creationId="{5BB651BF-1D79-57CE-25C8-8C9F67DF4CB8}"/>
          </ac:picMkLst>
        </pc:picChg>
        <pc:picChg chg="add mod">
          <ac:chgData name="Marina Alarcon de Anton" userId="fdd193ec-7151-4d99-83ae-a5ba8e49b690" providerId="ADAL" clId="{40C27050-D99E-4AF0-A7A7-59D72C6F59A8}" dt="2024-06-26T18:58:03.978" v="5509" actId="1076"/>
          <ac:picMkLst>
            <pc:docMk/>
            <pc:sldMk cId="3947333475" sldId="901"/>
            <ac:picMk id="13" creationId="{DBBAA727-3F54-505B-66AF-1908D3CEB3D2}"/>
          </ac:picMkLst>
        </pc:picChg>
        <pc:picChg chg="del">
          <ac:chgData name="Marina Alarcon de Anton" userId="fdd193ec-7151-4d99-83ae-a5ba8e49b690" providerId="ADAL" clId="{40C27050-D99E-4AF0-A7A7-59D72C6F59A8}" dt="2024-06-26T18:39:03.873" v="5199" actId="478"/>
          <ac:picMkLst>
            <pc:docMk/>
            <pc:sldMk cId="3947333475" sldId="901"/>
            <ac:picMk id="17" creationId="{8EA5E1C3-7546-2C4F-DEFC-E999DC95E8A7}"/>
          </ac:picMkLst>
        </pc:picChg>
      </pc:sldChg>
      <pc:sldChg chg="add del">
        <pc:chgData name="Marina Alarcon de Anton" userId="fdd193ec-7151-4d99-83ae-a5ba8e49b690" providerId="ADAL" clId="{40C27050-D99E-4AF0-A7A7-59D72C6F59A8}" dt="2024-06-26T19:31:55.065" v="6502" actId="2696"/>
        <pc:sldMkLst>
          <pc:docMk/>
          <pc:sldMk cId="3813932096" sldId="902"/>
        </pc:sldMkLst>
      </pc:sldChg>
      <pc:sldChg chg="addSp delSp modSp add mod delAnim modAnim">
        <pc:chgData name="Marina Alarcon de Anton" userId="fdd193ec-7151-4d99-83ae-a5ba8e49b690" providerId="ADAL" clId="{40C27050-D99E-4AF0-A7A7-59D72C6F59A8}" dt="2024-06-27T09:07:33.925" v="7926" actId="478"/>
        <pc:sldMkLst>
          <pc:docMk/>
          <pc:sldMk cId="2994900529" sldId="903"/>
        </pc:sldMkLst>
        <pc:spChg chg="add del mod">
          <ac:chgData name="Marina Alarcon de Anton" userId="fdd193ec-7151-4d99-83ae-a5ba8e49b690" providerId="ADAL" clId="{40C27050-D99E-4AF0-A7A7-59D72C6F59A8}" dt="2024-06-27T09:07:33.925" v="7926" actId="478"/>
          <ac:spMkLst>
            <pc:docMk/>
            <pc:sldMk cId="2994900529" sldId="903"/>
            <ac:spMk id="11" creationId="{52C37792-0125-1532-819C-B8210F0163EF}"/>
          </ac:spMkLst>
        </pc:spChg>
        <pc:spChg chg="mod">
          <ac:chgData name="Marina Alarcon de Anton" userId="fdd193ec-7151-4d99-83ae-a5ba8e49b690" providerId="ADAL" clId="{40C27050-D99E-4AF0-A7A7-59D72C6F59A8}" dt="2024-06-26T18:45:29.189" v="5328" actId="20577"/>
          <ac:spMkLst>
            <pc:docMk/>
            <pc:sldMk cId="2994900529" sldId="903"/>
            <ac:spMk id="12" creationId="{BBAF7107-CB09-ECEF-89A9-4FB1E099D512}"/>
          </ac:spMkLst>
        </pc:spChg>
        <pc:picChg chg="add mod">
          <ac:chgData name="Marina Alarcon de Anton" userId="fdd193ec-7151-4d99-83ae-a5ba8e49b690" providerId="ADAL" clId="{40C27050-D99E-4AF0-A7A7-59D72C6F59A8}" dt="2024-06-26T18:43:08.312" v="5221" actId="1076"/>
          <ac:picMkLst>
            <pc:docMk/>
            <pc:sldMk cId="2994900529" sldId="903"/>
            <ac:picMk id="3" creationId="{808A6486-A808-962E-792E-998804280BED}"/>
          </ac:picMkLst>
        </pc:picChg>
        <pc:picChg chg="del">
          <ac:chgData name="Marina Alarcon de Anton" userId="fdd193ec-7151-4d99-83ae-a5ba8e49b690" providerId="ADAL" clId="{40C27050-D99E-4AF0-A7A7-59D72C6F59A8}" dt="2024-06-26T18:42:13.771" v="5209" actId="478"/>
          <ac:picMkLst>
            <pc:docMk/>
            <pc:sldMk cId="2994900529" sldId="903"/>
            <ac:picMk id="7" creationId="{7A74E870-6766-67EE-48BF-541EAA0EC25A}"/>
          </ac:picMkLst>
        </pc:picChg>
        <pc:picChg chg="add del mod ord">
          <ac:chgData name="Marina Alarcon de Anton" userId="fdd193ec-7151-4d99-83ae-a5ba8e49b690" providerId="ADAL" clId="{40C27050-D99E-4AF0-A7A7-59D72C6F59A8}" dt="2024-06-26T18:44:49.156" v="5315" actId="478"/>
          <ac:picMkLst>
            <pc:docMk/>
            <pc:sldMk cId="2994900529" sldId="903"/>
            <ac:picMk id="8" creationId="{4D24E90D-32C2-41ED-CA69-14D4787C0A2A}"/>
          </ac:picMkLst>
        </pc:picChg>
        <pc:picChg chg="add mod ord">
          <ac:chgData name="Marina Alarcon de Anton" userId="fdd193ec-7151-4d99-83ae-a5ba8e49b690" providerId="ADAL" clId="{40C27050-D99E-4AF0-A7A7-59D72C6F59A8}" dt="2024-06-26T18:45:14.028" v="5324" actId="1076"/>
          <ac:picMkLst>
            <pc:docMk/>
            <pc:sldMk cId="2994900529" sldId="903"/>
            <ac:picMk id="10" creationId="{350FCEFC-9879-342F-EBA3-5EA6B12461BD}"/>
          </ac:picMkLst>
        </pc:picChg>
      </pc:sldChg>
      <pc:sldChg chg="add del ord">
        <pc:chgData name="Marina Alarcon de Anton" userId="fdd193ec-7151-4d99-83ae-a5ba8e49b690" providerId="ADAL" clId="{40C27050-D99E-4AF0-A7A7-59D72C6F59A8}" dt="2024-06-27T10:10:53.231" v="7997" actId="2696"/>
        <pc:sldMkLst>
          <pc:docMk/>
          <pc:sldMk cId="795528977" sldId="904"/>
        </pc:sldMkLst>
      </pc:sldChg>
      <pc:sldChg chg="addSp delSp modSp add mod ord">
        <pc:chgData name="Marina Alarcon de Anton" userId="fdd193ec-7151-4d99-83ae-a5ba8e49b690" providerId="ADAL" clId="{40C27050-D99E-4AF0-A7A7-59D72C6F59A8}" dt="2024-06-27T07:15:05.521" v="6756"/>
        <pc:sldMkLst>
          <pc:docMk/>
          <pc:sldMk cId="2036588400" sldId="905"/>
        </pc:sldMkLst>
        <pc:spChg chg="del">
          <ac:chgData name="Marina Alarcon de Anton" userId="fdd193ec-7151-4d99-83ae-a5ba8e49b690" providerId="ADAL" clId="{40C27050-D99E-4AF0-A7A7-59D72C6F59A8}" dt="2024-06-27T07:14:42.729" v="6750" actId="478"/>
          <ac:spMkLst>
            <pc:docMk/>
            <pc:sldMk cId="2036588400" sldId="905"/>
            <ac:spMk id="2" creationId="{D310191C-CDB0-2E8A-B360-53F139D0C94B}"/>
          </ac:spMkLst>
        </pc:spChg>
        <pc:spChg chg="del">
          <ac:chgData name="Marina Alarcon de Anton" userId="fdd193ec-7151-4d99-83ae-a5ba8e49b690" providerId="ADAL" clId="{40C27050-D99E-4AF0-A7A7-59D72C6F59A8}" dt="2024-06-27T07:14:13.832" v="6740" actId="478"/>
          <ac:spMkLst>
            <pc:docMk/>
            <pc:sldMk cId="2036588400" sldId="905"/>
            <ac:spMk id="4" creationId="{8A93A94B-FDD3-7840-1C31-AEA53B54B0BE}"/>
          </ac:spMkLst>
        </pc:spChg>
        <pc:spChg chg="add del mod">
          <ac:chgData name="Marina Alarcon de Anton" userId="fdd193ec-7151-4d99-83ae-a5ba8e49b690" providerId="ADAL" clId="{40C27050-D99E-4AF0-A7A7-59D72C6F59A8}" dt="2024-06-27T07:14:19.889" v="6742" actId="478"/>
          <ac:spMkLst>
            <pc:docMk/>
            <pc:sldMk cId="2036588400" sldId="905"/>
            <ac:spMk id="7" creationId="{2261022F-D454-180A-F843-FF0335F6E202}"/>
          </ac:spMkLst>
        </pc:spChg>
        <pc:spChg chg="del">
          <ac:chgData name="Marina Alarcon de Anton" userId="fdd193ec-7151-4d99-83ae-a5ba8e49b690" providerId="ADAL" clId="{40C27050-D99E-4AF0-A7A7-59D72C6F59A8}" dt="2024-06-27T07:14:39.461" v="6748" actId="478"/>
          <ac:spMkLst>
            <pc:docMk/>
            <pc:sldMk cId="2036588400" sldId="905"/>
            <ac:spMk id="8" creationId="{B0D0FA8D-BD85-BAD3-F98E-22A00A44AD04}"/>
          </ac:spMkLst>
        </pc:spChg>
        <pc:spChg chg="add del mod">
          <ac:chgData name="Marina Alarcon de Anton" userId="fdd193ec-7151-4d99-83ae-a5ba8e49b690" providerId="ADAL" clId="{40C27050-D99E-4AF0-A7A7-59D72C6F59A8}" dt="2024-06-27T07:14:25.853" v="6744" actId="478"/>
          <ac:spMkLst>
            <pc:docMk/>
            <pc:sldMk cId="2036588400" sldId="905"/>
            <ac:spMk id="10" creationId="{BF72423E-308A-78BF-576E-5928759285CA}"/>
          </ac:spMkLst>
        </pc:spChg>
        <pc:spChg chg="del">
          <ac:chgData name="Marina Alarcon de Anton" userId="fdd193ec-7151-4d99-83ae-a5ba8e49b690" providerId="ADAL" clId="{40C27050-D99E-4AF0-A7A7-59D72C6F59A8}" dt="2024-06-27T07:14:23.411" v="6743" actId="478"/>
          <ac:spMkLst>
            <pc:docMk/>
            <pc:sldMk cId="2036588400" sldId="905"/>
            <ac:spMk id="11" creationId="{435C9EEC-7230-D7F0-E858-654644A12A4E}"/>
          </ac:spMkLst>
        </pc:spChg>
        <pc:spChg chg="del">
          <ac:chgData name="Marina Alarcon de Anton" userId="fdd193ec-7151-4d99-83ae-a5ba8e49b690" providerId="ADAL" clId="{40C27050-D99E-4AF0-A7A7-59D72C6F59A8}" dt="2024-06-27T07:14:46.393" v="6751" actId="478"/>
          <ac:spMkLst>
            <pc:docMk/>
            <pc:sldMk cId="2036588400" sldId="905"/>
            <ac:spMk id="13" creationId="{C52AF115-6541-6885-D804-451E7BE68363}"/>
          </ac:spMkLst>
        </pc:spChg>
        <pc:spChg chg="add mod">
          <ac:chgData name="Marina Alarcon de Anton" userId="fdd193ec-7151-4d99-83ae-a5ba8e49b690" providerId="ADAL" clId="{40C27050-D99E-4AF0-A7A7-59D72C6F59A8}" dt="2024-06-27T07:14:58.521" v="6754"/>
          <ac:spMkLst>
            <pc:docMk/>
            <pc:sldMk cId="2036588400" sldId="905"/>
            <ac:spMk id="14" creationId="{16F56E95-9717-1DB5-F7E4-F37E72ABE779}"/>
          </ac:spMkLst>
        </pc:spChg>
        <pc:picChg chg="del">
          <ac:chgData name="Marina Alarcon de Anton" userId="fdd193ec-7151-4d99-83ae-a5ba8e49b690" providerId="ADAL" clId="{40C27050-D99E-4AF0-A7A7-59D72C6F59A8}" dt="2024-06-27T07:14:41.337" v="6749" actId="478"/>
          <ac:picMkLst>
            <pc:docMk/>
            <pc:sldMk cId="2036588400" sldId="905"/>
            <ac:picMk id="5" creationId="{28768EF4-F270-F13D-A497-81F64CDAF1A4}"/>
          </ac:picMkLst>
        </pc:picChg>
        <pc:picChg chg="mod">
          <ac:chgData name="Marina Alarcon de Anton" userId="fdd193ec-7151-4d99-83ae-a5ba8e49b690" providerId="ADAL" clId="{40C27050-D99E-4AF0-A7A7-59D72C6F59A8}" dt="2024-06-27T07:14:53.816" v="6753" actId="14100"/>
          <ac:picMkLst>
            <pc:docMk/>
            <pc:sldMk cId="2036588400" sldId="905"/>
            <ac:picMk id="6" creationId="{3EBF8B60-0279-ACE7-B200-41D3E77592CC}"/>
          </ac:picMkLst>
        </pc:picChg>
        <pc:picChg chg="mod">
          <ac:chgData name="Marina Alarcon de Anton" userId="fdd193ec-7151-4d99-83ae-a5ba8e49b690" providerId="ADAL" clId="{40C27050-D99E-4AF0-A7A7-59D72C6F59A8}" dt="2024-06-27T07:14:50.747" v="6752" actId="14100"/>
          <ac:picMkLst>
            <pc:docMk/>
            <pc:sldMk cId="2036588400" sldId="905"/>
            <ac:picMk id="12" creationId="{C439BA63-F2CF-6B40-77F6-C128E06B9F19}"/>
          </ac:picMkLst>
        </pc:picChg>
      </pc:sldChg>
      <pc:sldChg chg="addSp modSp new del mod">
        <pc:chgData name="Marina Alarcon de Anton" userId="fdd193ec-7151-4d99-83ae-a5ba8e49b690" providerId="ADAL" clId="{40C27050-D99E-4AF0-A7A7-59D72C6F59A8}" dt="2024-06-27T10:01:20.644" v="7938" actId="2696"/>
        <pc:sldMkLst>
          <pc:docMk/>
          <pc:sldMk cId="1081394123" sldId="906"/>
        </pc:sldMkLst>
        <pc:spChg chg="mod">
          <ac:chgData name="Marina Alarcon de Anton" userId="fdd193ec-7151-4d99-83ae-a5ba8e49b690" providerId="ADAL" clId="{40C27050-D99E-4AF0-A7A7-59D72C6F59A8}" dt="2024-06-27T07:16:08.625" v="6772"/>
          <ac:spMkLst>
            <pc:docMk/>
            <pc:sldMk cId="1081394123" sldId="906"/>
            <ac:spMk id="2" creationId="{60A76944-F0D9-799A-E661-0E47FB4F87F9}"/>
          </ac:spMkLst>
        </pc:spChg>
        <pc:spChg chg="mod">
          <ac:chgData name="Marina Alarcon de Anton" userId="fdd193ec-7151-4d99-83ae-a5ba8e49b690" providerId="ADAL" clId="{40C27050-D99E-4AF0-A7A7-59D72C6F59A8}" dt="2024-06-27T07:16:34.648" v="6803" actId="2711"/>
          <ac:spMkLst>
            <pc:docMk/>
            <pc:sldMk cId="1081394123" sldId="906"/>
            <ac:spMk id="3" creationId="{917EDEBB-A2CA-E8F7-DAD7-0D270062C580}"/>
          </ac:spMkLst>
        </pc:spChg>
        <pc:spChg chg="add mod">
          <ac:chgData name="Marina Alarcon de Anton" userId="fdd193ec-7151-4d99-83ae-a5ba8e49b690" providerId="ADAL" clId="{40C27050-D99E-4AF0-A7A7-59D72C6F59A8}" dt="2024-06-27T07:16:12.250" v="6773"/>
          <ac:spMkLst>
            <pc:docMk/>
            <pc:sldMk cId="1081394123" sldId="906"/>
            <ac:spMk id="4" creationId="{092135D6-DBE8-EEA3-A6CF-930DE8E00870}"/>
          </ac:spMkLst>
        </pc:spChg>
        <pc:picChg chg="add mod">
          <ac:chgData name="Marina Alarcon de Anton" userId="fdd193ec-7151-4d99-83ae-a5ba8e49b690" providerId="ADAL" clId="{40C27050-D99E-4AF0-A7A7-59D72C6F59A8}" dt="2024-06-27T07:16:16.489" v="6774"/>
          <ac:picMkLst>
            <pc:docMk/>
            <pc:sldMk cId="1081394123" sldId="906"/>
            <ac:picMk id="5" creationId="{1E427CCD-986C-DA9F-4F80-3EF8102C9365}"/>
          </ac:picMkLst>
        </pc:picChg>
        <pc:picChg chg="add mod">
          <ac:chgData name="Marina Alarcon de Anton" userId="fdd193ec-7151-4d99-83ae-a5ba8e49b690" providerId="ADAL" clId="{40C27050-D99E-4AF0-A7A7-59D72C6F59A8}" dt="2024-06-27T07:16:16.489" v="6774"/>
          <ac:picMkLst>
            <pc:docMk/>
            <pc:sldMk cId="1081394123" sldId="906"/>
            <ac:picMk id="6" creationId="{F4BB90D3-3508-4972-4E41-A51B4EDAF1C8}"/>
          </ac:picMkLst>
        </pc:picChg>
      </pc:sldChg>
      <pc:sldChg chg="add del mod modShow">
        <pc:chgData name="Marina Alarcon de Anton" userId="fdd193ec-7151-4d99-83ae-a5ba8e49b690" providerId="ADAL" clId="{40C27050-D99E-4AF0-A7A7-59D72C6F59A8}" dt="2024-06-27T10:58:48.718" v="8329" actId="2696"/>
        <pc:sldMkLst>
          <pc:docMk/>
          <pc:sldMk cId="60184859" sldId="907"/>
        </pc:sldMkLst>
      </pc:sldChg>
      <pc:sldChg chg="addSp delSp modSp add mod modNotesTx">
        <pc:chgData name="Marina Alarcon de Anton" userId="fdd193ec-7151-4d99-83ae-a5ba8e49b690" providerId="ADAL" clId="{40C27050-D99E-4AF0-A7A7-59D72C6F59A8}" dt="2024-06-27T13:32:23.628" v="8346" actId="20577"/>
        <pc:sldMkLst>
          <pc:docMk/>
          <pc:sldMk cId="3599289652" sldId="908"/>
        </pc:sldMkLst>
        <pc:picChg chg="add mod modCrop">
          <ac:chgData name="Marina Alarcon de Anton" userId="fdd193ec-7151-4d99-83ae-a5ba8e49b690" providerId="ADAL" clId="{40C27050-D99E-4AF0-A7A7-59D72C6F59A8}" dt="2024-06-27T08:00:50.360" v="7845" actId="14100"/>
          <ac:picMkLst>
            <pc:docMk/>
            <pc:sldMk cId="3599289652" sldId="908"/>
            <ac:picMk id="3" creationId="{9A7267F2-F1EB-D9CD-C8CC-86778AA3EA67}"/>
          </ac:picMkLst>
        </pc:picChg>
        <pc:picChg chg="del">
          <ac:chgData name="Marina Alarcon de Anton" userId="fdd193ec-7151-4d99-83ae-a5ba8e49b690" providerId="ADAL" clId="{40C27050-D99E-4AF0-A7A7-59D72C6F59A8}" dt="2024-06-27T07:34:53.276" v="6884" actId="478"/>
          <ac:picMkLst>
            <pc:docMk/>
            <pc:sldMk cId="3599289652" sldId="908"/>
            <ac:picMk id="5" creationId="{AB55899A-2EF3-A4F2-8C82-002A6F0E3563}"/>
          </ac:picMkLst>
        </pc:picChg>
        <pc:picChg chg="add del mod">
          <ac:chgData name="Marina Alarcon de Anton" userId="fdd193ec-7151-4d99-83ae-a5ba8e49b690" providerId="ADAL" clId="{40C27050-D99E-4AF0-A7A7-59D72C6F59A8}" dt="2024-06-27T07:49:53.217" v="7225" actId="21"/>
          <ac:picMkLst>
            <pc:docMk/>
            <pc:sldMk cId="3599289652" sldId="908"/>
            <ac:picMk id="8" creationId="{5F7C2980-BFF8-9575-494B-3ABBAF83679B}"/>
          </ac:picMkLst>
        </pc:picChg>
        <pc:picChg chg="add mod">
          <ac:chgData name="Marina Alarcon de Anton" userId="fdd193ec-7151-4d99-83ae-a5ba8e49b690" providerId="ADAL" clId="{40C27050-D99E-4AF0-A7A7-59D72C6F59A8}" dt="2024-06-27T07:57:45.606" v="7805" actId="1076"/>
          <ac:picMkLst>
            <pc:docMk/>
            <pc:sldMk cId="3599289652" sldId="908"/>
            <ac:picMk id="10" creationId="{E651B842-6D86-2FD9-0EE7-4EFCDFA15BF3}"/>
          </ac:picMkLst>
        </pc:picChg>
        <pc:picChg chg="add mod ord modCrop">
          <ac:chgData name="Marina Alarcon de Anton" userId="fdd193ec-7151-4d99-83ae-a5ba8e49b690" providerId="ADAL" clId="{40C27050-D99E-4AF0-A7A7-59D72C6F59A8}" dt="2024-06-27T08:00:53.731" v="7846" actId="14100"/>
          <ac:picMkLst>
            <pc:docMk/>
            <pc:sldMk cId="3599289652" sldId="908"/>
            <ac:picMk id="13" creationId="{2FB35A2D-96C8-943C-1387-EB8D5EAADE27}"/>
          </ac:picMkLst>
        </pc:picChg>
        <pc:picChg chg="add mod ord modCrop">
          <ac:chgData name="Marina Alarcon de Anton" userId="fdd193ec-7151-4d99-83ae-a5ba8e49b690" providerId="ADAL" clId="{40C27050-D99E-4AF0-A7A7-59D72C6F59A8}" dt="2024-06-27T08:01:04.858" v="7849" actId="14100"/>
          <ac:picMkLst>
            <pc:docMk/>
            <pc:sldMk cId="3599289652" sldId="908"/>
            <ac:picMk id="16" creationId="{DABFCAF2-8877-2DCD-381F-A32BB181FA6F}"/>
          </ac:picMkLst>
        </pc:picChg>
        <pc:picChg chg="del">
          <ac:chgData name="Marina Alarcon de Anton" userId="fdd193ec-7151-4d99-83ae-a5ba8e49b690" providerId="ADAL" clId="{40C27050-D99E-4AF0-A7A7-59D72C6F59A8}" dt="2024-06-27T07:34:50.999" v="6882" actId="478"/>
          <ac:picMkLst>
            <pc:docMk/>
            <pc:sldMk cId="3599289652" sldId="908"/>
            <ac:picMk id="19" creationId="{9D73FAD9-DF25-96BE-125B-992F18C79ADE}"/>
          </ac:picMkLst>
        </pc:picChg>
        <pc:picChg chg="del">
          <ac:chgData name="Marina Alarcon de Anton" userId="fdd193ec-7151-4d99-83ae-a5ba8e49b690" providerId="ADAL" clId="{40C27050-D99E-4AF0-A7A7-59D72C6F59A8}" dt="2024-06-27T07:34:52.129" v="6883" actId="478"/>
          <ac:picMkLst>
            <pc:docMk/>
            <pc:sldMk cId="3599289652" sldId="908"/>
            <ac:picMk id="21" creationId="{A4472EC3-0191-BA10-F166-45233179B7EE}"/>
          </ac:picMkLst>
        </pc:picChg>
      </pc:sldChg>
      <pc:sldChg chg="addSp delSp modSp add mod modNotesTx">
        <pc:chgData name="Marina Alarcon de Anton" userId="fdd193ec-7151-4d99-83ae-a5ba8e49b690" providerId="ADAL" clId="{40C27050-D99E-4AF0-A7A7-59D72C6F59A8}" dt="2024-06-27T13:32:26.031" v="8347" actId="20577"/>
        <pc:sldMkLst>
          <pc:docMk/>
          <pc:sldMk cId="87168277" sldId="909"/>
        </pc:sldMkLst>
        <pc:spChg chg="add mod">
          <ac:chgData name="Marina Alarcon de Anton" userId="fdd193ec-7151-4d99-83ae-a5ba8e49b690" providerId="ADAL" clId="{40C27050-D99E-4AF0-A7A7-59D72C6F59A8}" dt="2024-06-27T10:58:22.198" v="8325" actId="1076"/>
          <ac:spMkLst>
            <pc:docMk/>
            <pc:sldMk cId="87168277" sldId="909"/>
            <ac:spMk id="11" creationId="{E40FCEF8-4F90-E147-B825-5A58288A1A60}"/>
          </ac:spMkLst>
        </pc:spChg>
        <pc:picChg chg="del">
          <ac:chgData name="Marina Alarcon de Anton" userId="fdd193ec-7151-4d99-83ae-a5ba8e49b690" providerId="ADAL" clId="{40C27050-D99E-4AF0-A7A7-59D72C6F59A8}" dt="2024-06-27T07:51:39.843" v="7236" actId="478"/>
          <ac:picMkLst>
            <pc:docMk/>
            <pc:sldMk cId="87168277" sldId="909"/>
            <ac:picMk id="3" creationId="{9A7267F2-F1EB-D9CD-C8CC-86778AA3EA67}"/>
          </ac:picMkLst>
        </pc:picChg>
        <pc:picChg chg="add del mod">
          <ac:chgData name="Marina Alarcon de Anton" userId="fdd193ec-7151-4d99-83ae-a5ba8e49b690" providerId="ADAL" clId="{40C27050-D99E-4AF0-A7A7-59D72C6F59A8}" dt="2024-06-27T10:58:10.800" v="8322" actId="478"/>
          <ac:picMkLst>
            <pc:docMk/>
            <pc:sldMk cId="87168277" sldId="909"/>
            <ac:picMk id="5" creationId="{B3A17639-EA99-44D7-4F6F-0FB799C7873A}"/>
          </ac:picMkLst>
        </pc:picChg>
        <pc:picChg chg="add mod">
          <ac:chgData name="Marina Alarcon de Anton" userId="fdd193ec-7151-4d99-83ae-a5ba8e49b690" providerId="ADAL" clId="{40C27050-D99E-4AF0-A7A7-59D72C6F59A8}" dt="2024-06-27T10:58:27.708" v="8327" actId="1076"/>
          <ac:picMkLst>
            <pc:docMk/>
            <pc:sldMk cId="87168277" sldId="909"/>
            <ac:picMk id="8" creationId="{5F7C2980-BFF8-9575-494B-3ABBAF83679B}"/>
          </ac:picMkLst>
        </pc:picChg>
        <pc:picChg chg="add mod">
          <ac:chgData name="Marina Alarcon de Anton" userId="fdd193ec-7151-4d99-83ae-a5ba8e49b690" providerId="ADAL" clId="{40C27050-D99E-4AF0-A7A7-59D72C6F59A8}" dt="2024-06-27T10:58:30.736" v="8328" actId="14100"/>
          <ac:picMkLst>
            <pc:docMk/>
            <pc:sldMk cId="87168277" sldId="909"/>
            <ac:picMk id="9" creationId="{0E519CEC-5D1A-EE7A-4A35-AF56397D0CD7}"/>
          </ac:picMkLst>
        </pc:picChg>
        <pc:picChg chg="del">
          <ac:chgData name="Marina Alarcon de Anton" userId="fdd193ec-7151-4d99-83ae-a5ba8e49b690" providerId="ADAL" clId="{40C27050-D99E-4AF0-A7A7-59D72C6F59A8}" dt="2024-06-27T07:51:41.176" v="7237" actId="478"/>
          <ac:picMkLst>
            <pc:docMk/>
            <pc:sldMk cId="87168277" sldId="909"/>
            <ac:picMk id="10" creationId="{E651B842-6D86-2FD9-0EE7-4EFCDFA15BF3}"/>
          </ac:picMkLst>
        </pc:picChg>
      </pc:sldChg>
      <pc:sldChg chg="del">
        <pc:chgData name="Marina Alarcon de Anton" userId="fdd193ec-7151-4d99-83ae-a5ba8e49b690" providerId="ADAL" clId="{40C27050-D99E-4AF0-A7A7-59D72C6F59A8}" dt="2024-06-27T13:31:27.244" v="8340" actId="47"/>
        <pc:sldMkLst>
          <pc:docMk/>
          <pc:sldMk cId="1282060705" sldId="910"/>
        </pc:sldMkLst>
      </pc:sldChg>
      <pc:sldChg chg="add">
        <pc:chgData name="Marina Alarcon de Anton" userId="fdd193ec-7151-4d99-83ae-a5ba8e49b690" providerId="ADAL" clId="{40C27050-D99E-4AF0-A7A7-59D72C6F59A8}" dt="2024-06-27T10:01:17.570" v="7937"/>
        <pc:sldMkLst>
          <pc:docMk/>
          <pc:sldMk cId="4114528352" sldId="911"/>
        </pc:sldMkLst>
      </pc:sldChg>
      <pc:sldChg chg="addSp delSp modSp add mod setBg replTag">
        <pc:chgData name="Marina Alarcon de Anton" userId="fdd193ec-7151-4d99-83ae-a5ba8e49b690" providerId="ADAL" clId="{40C27050-D99E-4AF0-A7A7-59D72C6F59A8}" dt="2024-06-27T10:51:00.096" v="8297"/>
        <pc:sldMkLst>
          <pc:docMk/>
          <pc:sldMk cId="1726122358" sldId="912"/>
        </pc:sldMkLst>
        <pc:spChg chg="add mod replST">
          <ac:chgData name="Marina Alarcon de Anton" userId="fdd193ec-7151-4d99-83ae-a5ba8e49b690" providerId="ADAL" clId="{40C27050-D99E-4AF0-A7A7-59D72C6F59A8}" dt="2024-06-27T10:13:35.784" v="8030"/>
          <ac:spMkLst>
            <pc:docMk/>
            <pc:sldMk cId="1726122358" sldId="912"/>
            <ac:spMk id="2" creationId="{74958061-9EE6-6ED2-7999-BE9D696F13CA}"/>
          </ac:spMkLst>
        </pc:spChg>
        <pc:spChg chg="add mod replST">
          <ac:chgData name="Marina Alarcon de Anton" userId="fdd193ec-7151-4d99-83ae-a5ba8e49b690" providerId="ADAL" clId="{40C27050-D99E-4AF0-A7A7-59D72C6F59A8}" dt="2024-06-27T10:50:59.860" v="8291"/>
          <ac:spMkLst>
            <pc:docMk/>
            <pc:sldMk cId="1726122358" sldId="912"/>
            <ac:spMk id="9" creationId="{AC3F4824-C2EB-C138-9137-6D46DE37BBD6}"/>
          </ac:spMkLst>
        </pc:spChg>
        <pc:spChg chg="add mod replST">
          <ac:chgData name="Marina Alarcon de Anton" userId="fdd193ec-7151-4d99-83ae-a5ba8e49b690" providerId="ADAL" clId="{40C27050-D99E-4AF0-A7A7-59D72C6F59A8}" dt="2024-06-27T10:13:36.335" v="8060"/>
          <ac:spMkLst>
            <pc:docMk/>
            <pc:sldMk cId="1726122358" sldId="912"/>
            <ac:spMk id="10" creationId="{E538EB0A-CE5D-1405-9DE2-FC12929429B6}"/>
          </ac:spMkLst>
        </pc:spChg>
        <pc:picChg chg="add mod replST">
          <ac:chgData name="Marina Alarcon de Anton" userId="fdd193ec-7151-4d99-83ae-a5ba8e49b690" providerId="ADAL" clId="{40C27050-D99E-4AF0-A7A7-59D72C6F59A8}" dt="2024-06-27T10:13:36.163" v="8033"/>
          <ac:picMkLst>
            <pc:docMk/>
            <pc:sldMk cId="1726122358" sldId="912"/>
            <ac:picMk id="4" creationId="{67BFD30B-DBAF-25D2-76CF-C3CB620D4AB5}"/>
          </ac:picMkLst>
        </pc:picChg>
        <pc:picChg chg="add mod replST">
          <ac:chgData name="Marina Alarcon de Anton" userId="fdd193ec-7151-4d99-83ae-a5ba8e49b690" providerId="ADAL" clId="{40C27050-D99E-4AF0-A7A7-59D72C6F59A8}" dt="2024-06-27T10:13:36.239" v="8036"/>
          <ac:picMkLst>
            <pc:docMk/>
            <pc:sldMk cId="1726122358" sldId="912"/>
            <ac:picMk id="6" creationId="{0C63D3DB-848D-E3C7-236E-8724CE36D145}"/>
          </ac:picMkLst>
        </pc:picChg>
        <pc:picChg chg="add del mod replST">
          <ac:chgData name="Marina Alarcon de Anton" userId="fdd193ec-7151-4d99-83ae-a5ba8e49b690" providerId="ADAL" clId="{40C27050-D99E-4AF0-A7A7-59D72C6F59A8}" dt="2024-06-27T10:50:59.863" v="8293"/>
          <ac:picMkLst>
            <pc:docMk/>
            <pc:sldMk cId="1726122358" sldId="912"/>
            <ac:picMk id="8" creationId="{1D64E659-D30E-5125-63DB-EAB455C818C8}"/>
          </ac:picMkLst>
        </pc:picChg>
        <pc:picChg chg="add mod replST">
          <ac:chgData name="Marina Alarcon de Anton" userId="fdd193ec-7151-4d99-83ae-a5ba8e49b690" providerId="ADAL" clId="{40C27050-D99E-4AF0-A7A7-59D72C6F59A8}" dt="2024-06-27T10:51:00.096" v="8297"/>
          <ac:picMkLst>
            <pc:docMk/>
            <pc:sldMk cId="1726122358" sldId="912"/>
            <ac:picMk id="12" creationId="{6C1A1310-6999-E536-D499-616E0F5C5108}"/>
          </ac:picMkLst>
        </pc:picChg>
      </pc:sldChg>
      <pc:sldChg chg="addSp delSp modSp add mod setBg replTag">
        <pc:chgData name="Marina Alarcon de Anton" userId="fdd193ec-7151-4d99-83ae-a5ba8e49b690" providerId="ADAL" clId="{40C27050-D99E-4AF0-A7A7-59D72C6F59A8}" dt="2024-06-27T10:51:06.985" v="8305"/>
        <pc:sldMkLst>
          <pc:docMk/>
          <pc:sldMk cId="2820784122" sldId="913"/>
        </pc:sldMkLst>
        <pc:spChg chg="add mod replST">
          <ac:chgData name="Marina Alarcon de Anton" userId="fdd193ec-7151-4d99-83ae-a5ba8e49b690" providerId="ADAL" clId="{40C27050-D99E-4AF0-A7A7-59D72C6F59A8}" dt="2024-06-27T10:13:36.363" v="8080"/>
          <ac:spMkLst>
            <pc:docMk/>
            <pc:sldMk cId="2820784122" sldId="913"/>
            <ac:spMk id="2" creationId="{5FE7EFAA-D4D9-52AB-0187-799B0A4F4449}"/>
          </ac:spMkLst>
        </pc:spChg>
        <pc:spChg chg="add mod replST">
          <ac:chgData name="Marina Alarcon de Anton" userId="fdd193ec-7151-4d99-83ae-a5ba8e49b690" providerId="ADAL" clId="{40C27050-D99E-4AF0-A7A7-59D72C6F59A8}" dt="2024-06-27T10:51:06.901" v="8299"/>
          <ac:spMkLst>
            <pc:docMk/>
            <pc:sldMk cId="2820784122" sldId="913"/>
            <ac:spMk id="9" creationId="{9A5D9652-0418-374E-FC24-7F7DC5689A94}"/>
          </ac:spMkLst>
        </pc:spChg>
        <pc:spChg chg="add mod replST">
          <ac:chgData name="Marina Alarcon de Anton" userId="fdd193ec-7151-4d99-83ae-a5ba8e49b690" providerId="ADAL" clId="{40C27050-D99E-4AF0-A7A7-59D72C6F59A8}" dt="2024-06-27T10:13:36.591" v="8110"/>
          <ac:spMkLst>
            <pc:docMk/>
            <pc:sldMk cId="2820784122" sldId="913"/>
            <ac:spMk id="10" creationId="{7D9FF44A-0608-4F40-C5F1-AC57A58C3212}"/>
          </ac:spMkLst>
        </pc:spChg>
        <pc:picChg chg="add mod replST">
          <ac:chgData name="Marina Alarcon de Anton" userId="fdd193ec-7151-4d99-83ae-a5ba8e49b690" providerId="ADAL" clId="{40C27050-D99E-4AF0-A7A7-59D72C6F59A8}" dt="2024-06-27T10:13:36.429" v="8083"/>
          <ac:picMkLst>
            <pc:docMk/>
            <pc:sldMk cId="2820784122" sldId="913"/>
            <ac:picMk id="4" creationId="{D95E1FC7-D34E-1606-A994-805CD3451314}"/>
          </ac:picMkLst>
        </pc:picChg>
        <pc:picChg chg="add mod replST">
          <ac:chgData name="Marina Alarcon de Anton" userId="fdd193ec-7151-4d99-83ae-a5ba8e49b690" providerId="ADAL" clId="{40C27050-D99E-4AF0-A7A7-59D72C6F59A8}" dt="2024-06-27T10:13:36.499" v="8086"/>
          <ac:picMkLst>
            <pc:docMk/>
            <pc:sldMk cId="2820784122" sldId="913"/>
            <ac:picMk id="6" creationId="{7241696D-F26F-B711-E976-70620357B22D}"/>
          </ac:picMkLst>
        </pc:picChg>
        <pc:picChg chg="add del mod replST">
          <ac:chgData name="Marina Alarcon de Anton" userId="fdd193ec-7151-4d99-83ae-a5ba8e49b690" providerId="ADAL" clId="{40C27050-D99E-4AF0-A7A7-59D72C6F59A8}" dt="2024-06-27T10:51:06.904" v="8301"/>
          <ac:picMkLst>
            <pc:docMk/>
            <pc:sldMk cId="2820784122" sldId="913"/>
            <ac:picMk id="8" creationId="{FF7FA32C-4556-AAAA-5D22-0CF01F1A3E4A}"/>
          </ac:picMkLst>
        </pc:picChg>
        <pc:picChg chg="add mod replST">
          <ac:chgData name="Marina Alarcon de Anton" userId="fdd193ec-7151-4d99-83ae-a5ba8e49b690" providerId="ADAL" clId="{40C27050-D99E-4AF0-A7A7-59D72C6F59A8}" dt="2024-06-27T10:51:06.985" v="8305"/>
          <ac:picMkLst>
            <pc:docMk/>
            <pc:sldMk cId="2820784122" sldId="913"/>
            <ac:picMk id="12" creationId="{2E6406AB-4120-2FEA-3A9E-26EF97C2B2C2}"/>
          </ac:picMkLst>
        </pc:picChg>
      </pc:sldChg>
      <pc:sldChg chg="addSp delSp modSp add mod setBg replTag">
        <pc:chgData name="Marina Alarcon de Anton" userId="fdd193ec-7151-4d99-83ae-a5ba8e49b690" providerId="ADAL" clId="{40C27050-D99E-4AF0-A7A7-59D72C6F59A8}" dt="2024-06-27T10:54:21.867" v="8321"/>
        <pc:sldMkLst>
          <pc:docMk/>
          <pc:sldMk cId="958974106" sldId="914"/>
        </pc:sldMkLst>
        <pc:spChg chg="add mod replST">
          <ac:chgData name="Marina Alarcon de Anton" userId="fdd193ec-7151-4d99-83ae-a5ba8e49b690" providerId="ADAL" clId="{40C27050-D99E-4AF0-A7A7-59D72C6F59A8}" dt="2024-06-27T10:13:36.619" v="8130"/>
          <ac:spMkLst>
            <pc:docMk/>
            <pc:sldMk cId="958974106" sldId="914"/>
            <ac:spMk id="2" creationId="{3135BD38-8487-8815-63AC-5C8A2AE5DA21}"/>
          </ac:spMkLst>
        </pc:spChg>
        <pc:spChg chg="add mod replST">
          <ac:chgData name="Marina Alarcon de Anton" userId="fdd193ec-7151-4d99-83ae-a5ba8e49b690" providerId="ADAL" clId="{40C27050-D99E-4AF0-A7A7-59D72C6F59A8}" dt="2024-06-27T10:54:21.677" v="8315"/>
          <ac:spMkLst>
            <pc:docMk/>
            <pc:sldMk cId="958974106" sldId="914"/>
            <ac:spMk id="9" creationId="{03ECD32B-5684-F749-0A99-02B3E67251A2}"/>
          </ac:spMkLst>
        </pc:spChg>
        <pc:spChg chg="add mod replST">
          <ac:chgData name="Marina Alarcon de Anton" userId="fdd193ec-7151-4d99-83ae-a5ba8e49b690" providerId="ADAL" clId="{40C27050-D99E-4AF0-A7A7-59D72C6F59A8}" dt="2024-06-27T10:13:36.829" v="8160"/>
          <ac:spMkLst>
            <pc:docMk/>
            <pc:sldMk cId="958974106" sldId="914"/>
            <ac:spMk id="10" creationId="{B333E54A-C419-FC14-810D-D3F20755A92D}"/>
          </ac:spMkLst>
        </pc:spChg>
        <pc:picChg chg="add mod replST">
          <ac:chgData name="Marina Alarcon de Anton" userId="fdd193ec-7151-4d99-83ae-a5ba8e49b690" providerId="ADAL" clId="{40C27050-D99E-4AF0-A7A7-59D72C6F59A8}" dt="2024-06-27T10:13:36.686" v="8133"/>
          <ac:picMkLst>
            <pc:docMk/>
            <pc:sldMk cId="958974106" sldId="914"/>
            <ac:picMk id="4" creationId="{54B16018-2AA9-BDCC-9997-28478A1E6135}"/>
          </ac:picMkLst>
        </pc:picChg>
        <pc:picChg chg="add mod replST">
          <ac:chgData name="Marina Alarcon de Anton" userId="fdd193ec-7151-4d99-83ae-a5ba8e49b690" providerId="ADAL" clId="{40C27050-D99E-4AF0-A7A7-59D72C6F59A8}" dt="2024-06-27T10:13:36.752" v="8136"/>
          <ac:picMkLst>
            <pc:docMk/>
            <pc:sldMk cId="958974106" sldId="914"/>
            <ac:picMk id="6" creationId="{29B5DD24-D6B1-91FA-8182-7ACEAAA47469}"/>
          </ac:picMkLst>
        </pc:picChg>
        <pc:picChg chg="add del mod replST">
          <ac:chgData name="Marina Alarcon de Anton" userId="fdd193ec-7151-4d99-83ae-a5ba8e49b690" providerId="ADAL" clId="{40C27050-D99E-4AF0-A7A7-59D72C6F59A8}" dt="2024-06-27T10:51:13.462" v="8309"/>
          <ac:picMkLst>
            <pc:docMk/>
            <pc:sldMk cId="958974106" sldId="914"/>
            <ac:picMk id="8" creationId="{E2AC4659-4BF5-8123-A90A-ADEC0D032497}"/>
          </ac:picMkLst>
        </pc:picChg>
        <pc:picChg chg="add del mod replST">
          <ac:chgData name="Marina Alarcon de Anton" userId="fdd193ec-7151-4d99-83ae-a5ba8e49b690" providerId="ADAL" clId="{40C27050-D99E-4AF0-A7A7-59D72C6F59A8}" dt="2024-06-27T10:54:21.679" v="8317"/>
          <ac:picMkLst>
            <pc:docMk/>
            <pc:sldMk cId="958974106" sldId="914"/>
            <ac:picMk id="12" creationId="{92047CC5-E4CC-E4B5-6DA0-5172820A8F23}"/>
          </ac:picMkLst>
        </pc:picChg>
        <pc:picChg chg="add mod replST">
          <ac:chgData name="Marina Alarcon de Anton" userId="fdd193ec-7151-4d99-83ae-a5ba8e49b690" providerId="ADAL" clId="{40C27050-D99E-4AF0-A7A7-59D72C6F59A8}" dt="2024-06-27T10:54:21.867" v="8321"/>
          <ac:picMkLst>
            <pc:docMk/>
            <pc:sldMk cId="958974106" sldId="914"/>
            <ac:picMk id="14" creationId="{B649AD55-199A-420C-5993-7070826B85B2}"/>
          </ac:picMkLst>
        </pc:picChg>
      </pc:sldChg>
      <pc:sldChg chg="addSp modSp add mod ord setBg replTag">
        <pc:chgData name="Marina Alarcon de Anton" userId="fdd193ec-7151-4d99-83ae-a5ba8e49b690" providerId="ADAL" clId="{40C27050-D99E-4AF0-A7A7-59D72C6F59A8}" dt="2024-06-27T10:19:30.244" v="8247"/>
        <pc:sldMkLst>
          <pc:docMk/>
          <pc:sldMk cId="181246053" sldId="915"/>
        </pc:sldMkLst>
        <pc:spChg chg="add mod replST">
          <ac:chgData name="Marina Alarcon de Anton" userId="fdd193ec-7151-4d99-83ae-a5ba8e49b690" providerId="ADAL" clId="{40C27050-D99E-4AF0-A7A7-59D72C6F59A8}" dt="2024-06-27T10:13:52.782" v="8180"/>
          <ac:spMkLst>
            <pc:docMk/>
            <pc:sldMk cId="181246053" sldId="915"/>
            <ac:spMk id="2" creationId="{D01E1434-2479-89A2-5276-10CB87F42A5D}"/>
          </ac:spMkLst>
        </pc:spChg>
        <pc:spChg chg="add mod replST">
          <ac:chgData name="Marina Alarcon de Anton" userId="fdd193ec-7151-4d99-83ae-a5ba8e49b690" providerId="ADAL" clId="{40C27050-D99E-4AF0-A7A7-59D72C6F59A8}" dt="2024-06-27T10:13:53.002" v="8199"/>
          <ac:spMkLst>
            <pc:docMk/>
            <pc:sldMk cId="181246053" sldId="915"/>
            <ac:spMk id="9" creationId="{B3AF55C5-077B-6298-4524-5F5178780A54}"/>
          </ac:spMkLst>
        </pc:spChg>
        <pc:spChg chg="add mod replST">
          <ac:chgData name="Marina Alarcon de Anton" userId="fdd193ec-7151-4d99-83ae-a5ba8e49b690" providerId="ADAL" clId="{40C27050-D99E-4AF0-A7A7-59D72C6F59A8}" dt="2024-06-27T10:13:53.008" v="8210"/>
          <ac:spMkLst>
            <pc:docMk/>
            <pc:sldMk cId="181246053" sldId="915"/>
            <ac:spMk id="10" creationId="{E03DE162-9601-D34C-911F-3B3EE0AC3F2C}"/>
          </ac:spMkLst>
        </pc:spChg>
        <pc:picChg chg="add mod replST">
          <ac:chgData name="Marina Alarcon de Anton" userId="fdd193ec-7151-4d99-83ae-a5ba8e49b690" providerId="ADAL" clId="{40C27050-D99E-4AF0-A7A7-59D72C6F59A8}" dt="2024-06-27T10:13:52.843" v="8183"/>
          <ac:picMkLst>
            <pc:docMk/>
            <pc:sldMk cId="181246053" sldId="915"/>
            <ac:picMk id="4" creationId="{CB44631E-129E-5316-A314-D4DE415163F3}"/>
          </ac:picMkLst>
        </pc:picChg>
        <pc:picChg chg="add mod replST">
          <ac:chgData name="Marina Alarcon de Anton" userId="fdd193ec-7151-4d99-83ae-a5ba8e49b690" providerId="ADAL" clId="{40C27050-D99E-4AF0-A7A7-59D72C6F59A8}" dt="2024-06-27T10:13:52.913" v="8186"/>
          <ac:picMkLst>
            <pc:docMk/>
            <pc:sldMk cId="181246053" sldId="915"/>
            <ac:picMk id="6" creationId="{59E535DB-0923-81D9-898F-0ED4BE0094AA}"/>
          </ac:picMkLst>
        </pc:picChg>
        <pc:picChg chg="add mod replST">
          <ac:chgData name="Marina Alarcon de Anton" userId="fdd193ec-7151-4d99-83ae-a5ba8e49b690" providerId="ADAL" clId="{40C27050-D99E-4AF0-A7A7-59D72C6F59A8}" dt="2024-06-27T10:13:52.996" v="8190"/>
          <ac:picMkLst>
            <pc:docMk/>
            <pc:sldMk cId="181246053" sldId="915"/>
            <ac:picMk id="8" creationId="{204726CC-3952-AD30-BCB8-AD00C0E533AF}"/>
          </ac:picMkLst>
        </pc:picChg>
      </pc:sldChg>
      <pc:sldMasterChg chg="delSldLayout">
        <pc:chgData name="Marina Alarcon de Anton" userId="fdd193ec-7151-4d99-83ae-a5ba8e49b690" providerId="ADAL" clId="{40C27050-D99E-4AF0-A7A7-59D72C6F59A8}" dt="2024-06-26T12:32:31.330" v="3186" actId="2696"/>
        <pc:sldMasterMkLst>
          <pc:docMk/>
          <pc:sldMasterMk cId="1540919722" sldId="2147483648"/>
        </pc:sldMasterMkLst>
        <pc:sldLayoutChg chg="del">
          <pc:chgData name="Marina Alarcon de Anton" userId="fdd193ec-7151-4d99-83ae-a5ba8e49b690" providerId="ADAL" clId="{40C27050-D99E-4AF0-A7A7-59D72C6F59A8}" dt="2024-06-26T12:32:31.330" v="3186" actId="2696"/>
          <pc:sldLayoutMkLst>
            <pc:docMk/>
            <pc:sldMasterMk cId="1540919722" sldId="2147483648"/>
            <pc:sldLayoutMk cId="3034421247" sldId="2147483661"/>
          </pc:sldLayoutMkLst>
        </pc:sldLayoutChg>
      </pc:sldMasterChg>
    </pc:docChg>
  </pc:docChgLst>
  <pc:docChgLst>
    <pc:chgData name="Marina Alarcon de Anton" userId="fdd193ec-7151-4d99-83ae-a5ba8e49b690" providerId="ADAL" clId="{77FB5722-09E3-4F3E-858A-3DD8B550A7E9}"/>
    <pc:docChg chg="undo redo custSel delSld modSld sldOrd">
      <pc:chgData name="Marina Alarcon de Anton" userId="fdd193ec-7151-4d99-83ae-a5ba8e49b690" providerId="ADAL" clId="{77FB5722-09E3-4F3E-858A-3DD8B550A7E9}" dt="2024-01-24T14:45:43.738" v="69" actId="2696"/>
      <pc:docMkLst>
        <pc:docMk/>
      </pc:docMkLst>
      <pc:sldChg chg="mod modShow">
        <pc:chgData name="Marina Alarcon de Anton" userId="fdd193ec-7151-4d99-83ae-a5ba8e49b690" providerId="ADAL" clId="{77FB5722-09E3-4F3E-858A-3DD8B550A7E9}" dt="2024-01-24T14:21:48.383" v="56" actId="729"/>
        <pc:sldMkLst>
          <pc:docMk/>
          <pc:sldMk cId="3856824659" sldId="260"/>
        </pc:sldMkLst>
      </pc:sldChg>
      <pc:sldChg chg="del">
        <pc:chgData name="Marina Alarcon de Anton" userId="fdd193ec-7151-4d99-83ae-a5ba8e49b690" providerId="ADAL" clId="{77FB5722-09E3-4F3E-858A-3DD8B550A7E9}" dt="2024-01-24T14:30:48.501" v="57" actId="2696"/>
        <pc:sldMkLst>
          <pc:docMk/>
          <pc:sldMk cId="1101074094" sldId="310"/>
        </pc:sldMkLst>
      </pc:sldChg>
      <pc:sldChg chg="modSp mod">
        <pc:chgData name="Marina Alarcon de Anton" userId="fdd193ec-7151-4d99-83ae-a5ba8e49b690" providerId="ADAL" clId="{77FB5722-09E3-4F3E-858A-3DD8B550A7E9}" dt="2024-01-24T13:34:05.648" v="52" actId="20577"/>
        <pc:sldMkLst>
          <pc:docMk/>
          <pc:sldMk cId="4001016852" sldId="322"/>
        </pc:sldMkLst>
        <pc:spChg chg="mod">
          <ac:chgData name="Marina Alarcon de Anton" userId="fdd193ec-7151-4d99-83ae-a5ba8e49b690" providerId="ADAL" clId="{77FB5722-09E3-4F3E-858A-3DD8B550A7E9}" dt="2024-01-24T13:34:05.648" v="52" actId="20577"/>
          <ac:spMkLst>
            <pc:docMk/>
            <pc:sldMk cId="4001016852" sldId="322"/>
            <ac:spMk id="3" creationId="{EB958818-988C-3A94-664D-72E504F7FEC7}"/>
          </ac:spMkLst>
        </pc:spChg>
      </pc:sldChg>
      <pc:sldChg chg="modSp mod">
        <pc:chgData name="Marina Alarcon de Anton" userId="fdd193ec-7151-4d99-83ae-a5ba8e49b690" providerId="ADAL" clId="{77FB5722-09E3-4F3E-858A-3DD8B550A7E9}" dt="2024-01-24T11:41:16.571" v="7" actId="20577"/>
        <pc:sldMkLst>
          <pc:docMk/>
          <pc:sldMk cId="1975594968" sldId="328"/>
        </pc:sldMkLst>
        <pc:spChg chg="mod">
          <ac:chgData name="Marina Alarcon de Anton" userId="fdd193ec-7151-4d99-83ae-a5ba8e49b690" providerId="ADAL" clId="{77FB5722-09E3-4F3E-858A-3DD8B550A7E9}" dt="2024-01-24T11:41:16.571" v="7" actId="20577"/>
          <ac:spMkLst>
            <pc:docMk/>
            <pc:sldMk cId="1975594968" sldId="328"/>
            <ac:spMk id="33" creationId="{1D5F219D-E495-AE42-B191-C47CE420F79A}"/>
          </ac:spMkLst>
        </pc:spChg>
      </pc:sldChg>
      <pc:sldChg chg="addSp modSp mod">
        <pc:chgData name="Marina Alarcon de Anton" userId="fdd193ec-7151-4d99-83ae-a5ba8e49b690" providerId="ADAL" clId="{77FB5722-09E3-4F3E-858A-3DD8B550A7E9}" dt="2024-01-24T14:45:40.799" v="68" actId="1076"/>
        <pc:sldMkLst>
          <pc:docMk/>
          <pc:sldMk cId="1513599196" sldId="329"/>
        </pc:sldMkLst>
        <pc:spChg chg="add mod">
          <ac:chgData name="Marina Alarcon de Anton" userId="fdd193ec-7151-4d99-83ae-a5ba8e49b690" providerId="ADAL" clId="{77FB5722-09E3-4F3E-858A-3DD8B550A7E9}" dt="2024-01-24T14:45:40.799" v="68" actId="1076"/>
          <ac:spMkLst>
            <pc:docMk/>
            <pc:sldMk cId="1513599196" sldId="329"/>
            <ac:spMk id="10" creationId="{93AA4DBD-7B03-9CE5-DA13-35C424E33021}"/>
          </ac:spMkLst>
        </pc:spChg>
      </pc:sldChg>
      <pc:sldChg chg="modNotesTx">
        <pc:chgData name="Marina Alarcon de Anton" userId="fdd193ec-7151-4d99-83ae-a5ba8e49b690" providerId="ADAL" clId="{77FB5722-09E3-4F3E-858A-3DD8B550A7E9}" dt="2024-01-24T14:32:12.435" v="59" actId="6549"/>
        <pc:sldMkLst>
          <pc:docMk/>
          <pc:sldMk cId="3418111506" sldId="342"/>
        </pc:sldMkLst>
      </pc:sldChg>
      <pc:sldChg chg="addSp delSp modSp mod">
        <pc:chgData name="Marina Alarcon de Anton" userId="fdd193ec-7151-4d99-83ae-a5ba8e49b690" providerId="ADAL" clId="{77FB5722-09E3-4F3E-858A-3DD8B550A7E9}" dt="2024-01-24T12:51:57.822" v="28" actId="1076"/>
        <pc:sldMkLst>
          <pc:docMk/>
          <pc:sldMk cId="2016970774" sldId="343"/>
        </pc:sldMkLst>
        <pc:spChg chg="mod">
          <ac:chgData name="Marina Alarcon de Anton" userId="fdd193ec-7151-4d99-83ae-a5ba8e49b690" providerId="ADAL" clId="{77FB5722-09E3-4F3E-858A-3DD8B550A7E9}" dt="2024-01-24T12:51:57.822" v="28" actId="1076"/>
          <ac:spMkLst>
            <pc:docMk/>
            <pc:sldMk cId="2016970774" sldId="343"/>
            <ac:spMk id="11" creationId="{4A0AE574-777B-A926-BDF5-991B15227F1B}"/>
          </ac:spMkLst>
        </pc:spChg>
        <pc:picChg chg="add del">
          <ac:chgData name="Marina Alarcon de Anton" userId="fdd193ec-7151-4d99-83ae-a5ba8e49b690" providerId="ADAL" clId="{77FB5722-09E3-4F3E-858A-3DD8B550A7E9}" dt="2024-01-24T12:51:54.562" v="23" actId="478"/>
          <ac:picMkLst>
            <pc:docMk/>
            <pc:sldMk cId="2016970774" sldId="343"/>
            <ac:picMk id="10" creationId="{FEBFD0FA-4CD0-F5D4-4AE0-4F0987DC0E7A}"/>
          </ac:picMkLst>
        </pc:picChg>
        <pc:picChg chg="add mod modCrop">
          <ac:chgData name="Marina Alarcon de Anton" userId="fdd193ec-7151-4d99-83ae-a5ba8e49b690" providerId="ADAL" clId="{77FB5722-09E3-4F3E-858A-3DD8B550A7E9}" dt="2024-01-24T12:51:57.176" v="27" actId="1076"/>
          <ac:picMkLst>
            <pc:docMk/>
            <pc:sldMk cId="2016970774" sldId="343"/>
            <ac:picMk id="17" creationId="{3A512CD8-E092-B80D-EA14-232CCF6385A0}"/>
          </ac:picMkLst>
        </pc:picChg>
      </pc:sldChg>
      <pc:sldChg chg="modSp mod">
        <pc:chgData name="Marina Alarcon de Anton" userId="fdd193ec-7151-4d99-83ae-a5ba8e49b690" providerId="ADAL" clId="{77FB5722-09E3-4F3E-858A-3DD8B550A7E9}" dt="2024-01-24T14:33:31.513" v="61" actId="113"/>
        <pc:sldMkLst>
          <pc:docMk/>
          <pc:sldMk cId="643440781" sldId="344"/>
        </pc:sldMkLst>
        <pc:spChg chg="mod">
          <ac:chgData name="Marina Alarcon de Anton" userId="fdd193ec-7151-4d99-83ae-a5ba8e49b690" providerId="ADAL" clId="{77FB5722-09E3-4F3E-858A-3DD8B550A7E9}" dt="2024-01-24T14:33:31.513" v="61" actId="113"/>
          <ac:spMkLst>
            <pc:docMk/>
            <pc:sldMk cId="643440781" sldId="344"/>
            <ac:spMk id="3" creationId="{8BE385AE-7ED1-7A1F-4EAF-2432CF7E966E}"/>
          </ac:spMkLst>
        </pc:spChg>
      </pc:sldChg>
      <pc:sldChg chg="modSp del mod modShow">
        <pc:chgData name="Marina Alarcon de Anton" userId="fdd193ec-7151-4d99-83ae-a5ba8e49b690" providerId="ADAL" clId="{77FB5722-09E3-4F3E-858A-3DD8B550A7E9}" dt="2024-01-24T14:45:43.738" v="69" actId="2696"/>
        <pc:sldMkLst>
          <pc:docMk/>
          <pc:sldMk cId="2686284571" sldId="363"/>
        </pc:sldMkLst>
        <pc:spChg chg="mod">
          <ac:chgData name="Marina Alarcon de Anton" userId="fdd193ec-7151-4d99-83ae-a5ba8e49b690" providerId="ADAL" clId="{77FB5722-09E3-4F3E-858A-3DD8B550A7E9}" dt="2024-01-24T14:45:29.971" v="66" actId="21"/>
          <ac:spMkLst>
            <pc:docMk/>
            <pc:sldMk cId="2686284571" sldId="363"/>
            <ac:spMk id="3" creationId="{7D56E113-8B80-2C0E-BF10-6C17F1313DD8}"/>
          </ac:spMkLst>
        </pc:spChg>
      </pc:sldChg>
      <pc:sldChg chg="ord">
        <pc:chgData name="Marina Alarcon de Anton" userId="fdd193ec-7151-4d99-83ae-a5ba8e49b690" providerId="ADAL" clId="{77FB5722-09E3-4F3E-858A-3DD8B550A7E9}" dt="2024-01-24T14:38:07.640" v="63"/>
        <pc:sldMkLst>
          <pc:docMk/>
          <pc:sldMk cId="3997324554" sldId="365"/>
        </pc:sldMkLst>
      </pc:sldChg>
      <pc:sldChg chg="ord">
        <pc:chgData name="Marina Alarcon de Anton" userId="fdd193ec-7151-4d99-83ae-a5ba8e49b690" providerId="ADAL" clId="{77FB5722-09E3-4F3E-858A-3DD8B550A7E9}" dt="2024-01-24T14:38:41.460" v="65"/>
        <pc:sldMkLst>
          <pc:docMk/>
          <pc:sldMk cId="2907409955" sldId="366"/>
        </pc:sldMkLst>
      </pc:sldChg>
      <pc:sldChg chg="modSp mod">
        <pc:chgData name="Marina Alarcon de Anton" userId="fdd193ec-7151-4d99-83ae-a5ba8e49b690" providerId="ADAL" clId="{77FB5722-09E3-4F3E-858A-3DD8B550A7E9}" dt="2024-01-24T13:43:09.824" v="55" actId="113"/>
        <pc:sldMkLst>
          <pc:docMk/>
          <pc:sldMk cId="3874804946" sldId="369"/>
        </pc:sldMkLst>
        <pc:spChg chg="mod">
          <ac:chgData name="Marina Alarcon de Anton" userId="fdd193ec-7151-4d99-83ae-a5ba8e49b690" providerId="ADAL" clId="{77FB5722-09E3-4F3E-858A-3DD8B550A7E9}" dt="2024-01-24T13:43:09.824" v="55" actId="113"/>
          <ac:spMkLst>
            <pc:docMk/>
            <pc:sldMk cId="3874804946" sldId="369"/>
            <ac:spMk id="5" creationId="{74441D85-309F-EEB2-7174-122343FC29DE}"/>
          </ac:spMkLst>
        </pc:spChg>
      </pc:sldChg>
    </pc:docChg>
  </pc:docChgLst>
  <pc:docChgLst>
    <pc:chgData name="Marina Alarcon de Anton" userId="fdd193ec-7151-4d99-83ae-a5ba8e49b690" providerId="ADAL" clId="{CF3F2AEE-BDF6-4600-B479-6FE57538D46F}"/>
    <pc:docChg chg="custSel addSld delSld modSld sldOrd">
      <pc:chgData name="Marina Alarcon de Anton" userId="fdd193ec-7151-4d99-83ae-a5ba8e49b690" providerId="ADAL" clId="{CF3F2AEE-BDF6-4600-B479-6FE57538D46F}" dt="2024-05-06T14:57:37.825" v="545" actId="2696"/>
      <pc:docMkLst>
        <pc:docMk/>
      </pc:docMkLst>
      <pc:sldChg chg="addSp delSp modSp mod ord">
        <pc:chgData name="Marina Alarcon de Anton" userId="fdd193ec-7151-4d99-83ae-a5ba8e49b690" providerId="ADAL" clId="{CF3F2AEE-BDF6-4600-B479-6FE57538D46F}" dt="2024-05-06T14:56:20.044" v="436"/>
        <pc:sldMkLst>
          <pc:docMk/>
          <pc:sldMk cId="840652699" sldId="358"/>
        </pc:sldMkLst>
        <pc:spChg chg="mod">
          <ac:chgData name="Marina Alarcon de Anton" userId="fdd193ec-7151-4d99-83ae-a5ba8e49b690" providerId="ADAL" clId="{CF3F2AEE-BDF6-4600-B479-6FE57538D46F}" dt="2024-05-06T14:50:53.896" v="38" actId="20577"/>
          <ac:spMkLst>
            <pc:docMk/>
            <pc:sldMk cId="840652699" sldId="358"/>
            <ac:spMk id="2" creationId="{E2481873-BC0E-86EE-D28D-A341322B6E09}"/>
          </ac:spMkLst>
        </pc:spChg>
        <pc:spChg chg="add mod">
          <ac:chgData name="Marina Alarcon de Anton" userId="fdd193ec-7151-4d99-83ae-a5ba8e49b690" providerId="ADAL" clId="{CF3F2AEE-BDF6-4600-B479-6FE57538D46F}" dt="2024-05-06T14:54:33.330" v="397" actId="27636"/>
          <ac:spMkLst>
            <pc:docMk/>
            <pc:sldMk cId="840652699" sldId="358"/>
            <ac:spMk id="3" creationId="{76A21FD3-A9E3-D47E-FBF7-809F5CAC7C28}"/>
          </ac:spMkLst>
        </pc:spChg>
        <pc:spChg chg="add del">
          <ac:chgData name="Marina Alarcon de Anton" userId="fdd193ec-7151-4d99-83ae-a5ba8e49b690" providerId="ADAL" clId="{CF3F2AEE-BDF6-4600-B479-6FE57538D46F}" dt="2024-05-06T14:52:11.484" v="173" actId="478"/>
          <ac:spMkLst>
            <pc:docMk/>
            <pc:sldMk cId="840652699" sldId="358"/>
            <ac:spMk id="4" creationId="{77898BF7-3842-62D7-943E-4597E2AD8940}"/>
          </ac:spMkLst>
        </pc:spChg>
        <pc:spChg chg="add mod">
          <ac:chgData name="Marina Alarcon de Anton" userId="fdd193ec-7151-4d99-83ae-a5ba8e49b690" providerId="ADAL" clId="{CF3F2AEE-BDF6-4600-B479-6FE57538D46F}" dt="2024-05-06T14:54:42.884" v="398" actId="1076"/>
          <ac:spMkLst>
            <pc:docMk/>
            <pc:sldMk cId="840652699" sldId="358"/>
            <ac:spMk id="7" creationId="{C9E9BB48-49BE-4E01-C411-B3757B628814}"/>
          </ac:spMkLst>
        </pc:spChg>
        <pc:spChg chg="add mod">
          <ac:chgData name="Marina Alarcon de Anton" userId="fdd193ec-7151-4d99-83ae-a5ba8e49b690" providerId="ADAL" clId="{CF3F2AEE-BDF6-4600-B479-6FE57538D46F}" dt="2024-05-06T14:55:46.695" v="434" actId="20577"/>
          <ac:spMkLst>
            <pc:docMk/>
            <pc:sldMk cId="840652699" sldId="358"/>
            <ac:spMk id="9" creationId="{DD9C0E67-850F-A34D-7D32-1299273AAC3E}"/>
          </ac:spMkLst>
        </pc:spChg>
        <pc:picChg chg="del">
          <ac:chgData name="Marina Alarcon de Anton" userId="fdd193ec-7151-4d99-83ae-a5ba8e49b690" providerId="ADAL" clId="{CF3F2AEE-BDF6-4600-B479-6FE57538D46F}" dt="2024-05-06T14:52:50.664" v="196" actId="478"/>
          <ac:picMkLst>
            <pc:docMk/>
            <pc:sldMk cId="840652699" sldId="358"/>
            <ac:picMk id="5" creationId="{DF637D35-1F6E-D2F1-4FC3-E3BBD4CB4D91}"/>
          </ac:picMkLst>
        </pc:picChg>
        <pc:picChg chg="del">
          <ac:chgData name="Marina Alarcon de Anton" userId="fdd193ec-7151-4d99-83ae-a5ba8e49b690" providerId="ADAL" clId="{CF3F2AEE-BDF6-4600-B479-6FE57538D46F}" dt="2024-05-06T14:50:55.889" v="39" actId="478"/>
          <ac:picMkLst>
            <pc:docMk/>
            <pc:sldMk cId="840652699" sldId="358"/>
            <ac:picMk id="8" creationId="{97AA4133-E71A-3174-9F1B-57EA95A6ED15}"/>
          </ac:picMkLst>
        </pc:picChg>
      </pc:sldChg>
      <pc:sldChg chg="modSp new mod">
        <pc:chgData name="Marina Alarcon de Anton" userId="fdd193ec-7151-4d99-83ae-a5ba8e49b690" providerId="ADAL" clId="{CF3F2AEE-BDF6-4600-B479-6FE57538D46F}" dt="2024-05-06T14:56:41.239" v="495" actId="20577"/>
        <pc:sldMkLst>
          <pc:docMk/>
          <pc:sldMk cId="403574852" sldId="371"/>
        </pc:sldMkLst>
        <pc:spChg chg="mod">
          <ac:chgData name="Marina Alarcon de Anton" userId="fdd193ec-7151-4d99-83ae-a5ba8e49b690" providerId="ADAL" clId="{CF3F2AEE-BDF6-4600-B479-6FE57538D46F}" dt="2024-05-06T14:56:41.239" v="495" actId="20577"/>
          <ac:spMkLst>
            <pc:docMk/>
            <pc:sldMk cId="403574852" sldId="371"/>
            <ac:spMk id="3" creationId="{1791590C-2CD9-65FA-02C9-A232669ACA93}"/>
          </ac:spMkLst>
        </pc:spChg>
      </pc:sldChg>
      <pc:sldChg chg="addSp delSp modSp add mod chgLayout">
        <pc:chgData name="Marina Alarcon de Anton" userId="fdd193ec-7151-4d99-83ae-a5ba8e49b690" providerId="ADAL" clId="{CF3F2AEE-BDF6-4600-B479-6FE57538D46F}" dt="2024-05-06T14:57:21.039" v="536" actId="20577"/>
        <pc:sldMkLst>
          <pc:docMk/>
          <pc:sldMk cId="166237924" sldId="372"/>
        </pc:sldMkLst>
        <pc:spChg chg="mod ord">
          <ac:chgData name="Marina Alarcon de Anton" userId="fdd193ec-7151-4d99-83ae-a5ba8e49b690" providerId="ADAL" clId="{CF3F2AEE-BDF6-4600-B479-6FE57538D46F}" dt="2024-05-06T14:57:18.051" v="526" actId="700"/>
          <ac:spMkLst>
            <pc:docMk/>
            <pc:sldMk cId="166237924" sldId="372"/>
            <ac:spMk id="2" creationId="{E2481873-BC0E-86EE-D28D-A341322B6E09}"/>
          </ac:spMkLst>
        </pc:spChg>
        <pc:spChg chg="del">
          <ac:chgData name="Marina Alarcon de Anton" userId="fdd193ec-7151-4d99-83ae-a5ba8e49b690" providerId="ADAL" clId="{CF3F2AEE-BDF6-4600-B479-6FE57538D46F}" dt="2024-05-06T14:57:03.208" v="521" actId="478"/>
          <ac:spMkLst>
            <pc:docMk/>
            <pc:sldMk cId="166237924" sldId="372"/>
            <ac:spMk id="3" creationId="{76A21FD3-A9E3-D47E-FBF7-809F5CAC7C28}"/>
          </ac:spMkLst>
        </pc:spChg>
        <pc:spChg chg="add del mod">
          <ac:chgData name="Marina Alarcon de Anton" userId="fdd193ec-7151-4d99-83ae-a5ba8e49b690" providerId="ADAL" clId="{CF3F2AEE-BDF6-4600-B479-6FE57538D46F}" dt="2024-05-06T14:57:06.671" v="522" actId="478"/>
          <ac:spMkLst>
            <pc:docMk/>
            <pc:sldMk cId="166237924" sldId="372"/>
            <ac:spMk id="5" creationId="{69CA314A-526E-1B3E-CB0B-DE928ECA6CAB}"/>
          </ac:spMkLst>
        </pc:spChg>
        <pc:spChg chg="del">
          <ac:chgData name="Marina Alarcon de Anton" userId="fdd193ec-7151-4d99-83ae-a5ba8e49b690" providerId="ADAL" clId="{CF3F2AEE-BDF6-4600-B479-6FE57538D46F}" dt="2024-05-06T14:57:08.016" v="523" actId="478"/>
          <ac:spMkLst>
            <pc:docMk/>
            <pc:sldMk cId="166237924" sldId="372"/>
            <ac:spMk id="7" creationId="{C9E9BB48-49BE-4E01-C411-B3757B628814}"/>
          </ac:spMkLst>
        </pc:spChg>
        <pc:spChg chg="add mod ord">
          <ac:chgData name="Marina Alarcon de Anton" userId="fdd193ec-7151-4d99-83ae-a5ba8e49b690" providerId="ADAL" clId="{CF3F2AEE-BDF6-4600-B479-6FE57538D46F}" dt="2024-05-06T14:57:21.039" v="536" actId="20577"/>
          <ac:spMkLst>
            <pc:docMk/>
            <pc:sldMk cId="166237924" sldId="372"/>
            <ac:spMk id="8" creationId="{53E469EC-FF5D-A4B7-2620-8C4CBD804625}"/>
          </ac:spMkLst>
        </pc:spChg>
        <pc:spChg chg="del">
          <ac:chgData name="Marina Alarcon de Anton" userId="fdd193ec-7151-4d99-83ae-a5ba8e49b690" providerId="ADAL" clId="{CF3F2AEE-BDF6-4600-B479-6FE57538D46F}" dt="2024-05-06T14:57:10.069" v="524" actId="478"/>
          <ac:spMkLst>
            <pc:docMk/>
            <pc:sldMk cId="166237924" sldId="372"/>
            <ac:spMk id="9" creationId="{DD9C0E67-850F-A34D-7D32-1299273AAC3E}"/>
          </ac:spMkLst>
        </pc:spChg>
      </pc:sldChg>
      <pc:sldChg chg="new del">
        <pc:chgData name="Marina Alarcon de Anton" userId="fdd193ec-7151-4d99-83ae-a5ba8e49b690" providerId="ADAL" clId="{CF3F2AEE-BDF6-4600-B479-6FE57538D46F}" dt="2024-05-06T14:57:37.825" v="545" actId="2696"/>
        <pc:sldMkLst>
          <pc:docMk/>
          <pc:sldMk cId="515764411" sldId="373"/>
        </pc:sldMkLst>
      </pc:sldChg>
      <pc:sldChg chg="modSp add mod">
        <pc:chgData name="Marina Alarcon de Anton" userId="fdd193ec-7151-4d99-83ae-a5ba8e49b690" providerId="ADAL" clId="{CF3F2AEE-BDF6-4600-B479-6FE57538D46F}" dt="2024-05-06T14:57:31.462" v="544" actId="20577"/>
        <pc:sldMkLst>
          <pc:docMk/>
          <pc:sldMk cId="1337061411" sldId="374"/>
        </pc:sldMkLst>
        <pc:spChg chg="mod">
          <ac:chgData name="Marina Alarcon de Anton" userId="fdd193ec-7151-4d99-83ae-a5ba8e49b690" providerId="ADAL" clId="{CF3F2AEE-BDF6-4600-B479-6FE57538D46F}" dt="2024-05-06T14:57:31.462" v="544" actId="20577"/>
          <ac:spMkLst>
            <pc:docMk/>
            <pc:sldMk cId="1337061411" sldId="374"/>
            <ac:spMk id="8" creationId="{53E469EC-FF5D-A4B7-2620-8C4CBD804625}"/>
          </ac:spMkLst>
        </pc:spChg>
      </pc:sldChg>
      <pc:sldChg chg="modSp add mod ord">
        <pc:chgData name="Marina Alarcon de Anton" userId="fdd193ec-7151-4d99-83ae-a5ba8e49b690" providerId="ADAL" clId="{CF3F2AEE-BDF6-4600-B479-6FE57538D46F}" dt="2024-05-06T14:57:28.711" v="542"/>
        <pc:sldMkLst>
          <pc:docMk/>
          <pc:sldMk cId="1021101047" sldId="375"/>
        </pc:sldMkLst>
        <pc:spChg chg="mod">
          <ac:chgData name="Marina Alarcon de Anton" userId="fdd193ec-7151-4d99-83ae-a5ba8e49b690" providerId="ADAL" clId="{CF3F2AEE-BDF6-4600-B479-6FE57538D46F}" dt="2024-05-06T14:57:25.812" v="540" actId="20577"/>
          <ac:spMkLst>
            <pc:docMk/>
            <pc:sldMk cId="1021101047" sldId="375"/>
            <ac:spMk id="8" creationId="{53E469EC-FF5D-A4B7-2620-8C4CBD804625}"/>
          </ac:spMkLst>
        </pc:spChg>
      </pc:sldChg>
    </pc:docChg>
  </pc:docChgLst>
</pc:chgInfo>
</file>

<file path=ppt/comments/modernComment_149_5A37B0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07C32AC-49D0-42AC-8575-9028D4A747E3}" authorId="{357E767C-F7A1-8EA9-0747-5CCBF88573C7}" status="resolved" created="2024-01-22T17:39:32.85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13599196" sldId="329"/>
      <ac:spMk id="3" creationId="{247C140B-73C8-AB44-08A5-00CCF2570DF6}"/>
      <ac:txMk cp="0" len="109">
        <ac:context len="233" hash="2799672004"/>
      </ac:txMk>
    </ac:txMkLst>
    <p188:pos x="2699925" y="1975555"/>
    <p188:replyLst>
      <p188:reply id="{C807963C-7833-4510-93F8-F5B128AD4862}" authorId="{357E767C-F7A1-8EA9-0747-5CCBF88573C7}" created="2024-01-22T17:40:34.342">
        <p188:txBody>
          <a:bodyPr/>
          <a:lstStyle/>
          <a:p>
            <a:r>
              <a:rPr lang="en-GB"/>
              <a:t>I would limit the number of fonds, colours and bold/normal a bit on this slide. I like the explanation!</a:t>
            </a:r>
          </a:p>
        </p188:txBody>
      </p188:reply>
    </p188:replyLst>
    <p188:txBody>
      <a:bodyPr/>
      <a:lstStyle/>
      <a:p>
        <a:r>
          <a:rPr lang="en-GB"/>
          <a:t>Links local farm data with climate and soil scientific databases, and an internal database with +400 species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B52D2-2D08-4BA7-A3C1-78714C5CD86A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27626-C501-49F5-8489-FD1D4FAD1D8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9505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80118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44772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83024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nl-NL" sz="1200">
              <a:solidFill>
                <a:srgbClr val="FF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D949-95D7-4C8E-9A55-27C5EF86473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672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34355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58746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76257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96387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05776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97727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0352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2616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17810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38729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26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83490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84D5C-27B0-48A2-BE06-20D6062A49A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430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28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7244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29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68895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D949-95D7-4C8E-9A55-27C5EF86473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29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D949-95D7-4C8E-9A55-27C5EF86473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27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D949-95D7-4C8E-9A55-27C5EF86473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287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D949-95D7-4C8E-9A55-27C5EF86473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445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D949-95D7-4C8E-9A55-27C5EF86473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201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27626-C501-49F5-8489-FD1D4FAD1D86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49724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9D949-95D7-4C8E-9A55-27C5EF86473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925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54FF-C74B-F7D1-F1FE-6786A6B1D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AF010-BECD-2597-7E36-256F3F09E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A26B4-EF08-70CE-D791-C194EB07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452EA-EA20-453E-EBD9-AB8E49E14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2CC54-65A5-DCFB-4F55-8288E55A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3599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8C58C-29F2-7264-85EF-B1203AE0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FFAD8-82D7-8548-B8F6-E9B606465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59C3E-2DB1-49F2-69B1-DAC386FC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0FC1D-1170-0F59-CCC3-E3C5AFB4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2C984-3195-9E33-F34E-01C51D78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2779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94C35A-4EC4-E665-F2EF-7A1333235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D1345-398A-CF47-68E3-B31A0F9953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BF859-D9D6-DB16-F603-943E04E17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A5189-7876-7893-EB8A-B05E61A1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3700A-DE6C-D6FE-A669-2EE5D4DB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453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72C8-20D8-D5D1-6171-816BBA09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237E1-7F80-C149-3FC3-27E3E65F6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F9390-8EC1-19F2-EE4E-7B2A48551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196C5-35B1-3685-9CD3-01E78988D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FA152-D864-C65A-E736-BA26C6356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247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A8D4-F131-ED5B-0B35-29C38B68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1DFFB-DF49-9D19-D9EB-7768FA280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B4461-0DCE-40D8-FD62-C30366ADC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1AEFF-E853-8939-11DF-673D6648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C1AAF-B5DF-DF3E-B754-19C7C0DE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25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2F09-4B07-96FE-7AC6-89CC251C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D797-4DFF-0FF2-49ED-F2B0CB83E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71B4C-4FFB-52A6-8C3B-E8450A6A5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366AE-B6C7-BFA0-367E-F8760E89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0DD8B-57BA-54F4-B876-FDAD89E32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19AB3-4754-6BEE-8121-8A642F54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6088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2718A-8780-BDF8-2141-BF2D344C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369BC-5ED2-537B-40EC-2863C2EC8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37F2E-359C-0D57-8135-FB3C4C4F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52580-E279-FA60-05E3-6780C1F6A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BCDF2-2AD4-2F74-9DC8-B026A58E4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C5D31-C306-49E0-5B75-0FE56CDFB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61C8EE-1B93-D6E7-9BBE-E604E31C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EBE803-2275-BAFD-2317-115B347F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1322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41B3-0B48-9E8B-4EA1-44D0F6D5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F8E3C-D52A-98F0-A1AA-CCDBB819C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80F20A-E3CD-80A9-F983-E78CED9A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BAAF9-84AC-6863-2FBF-38A6E863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270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F004E-82B9-5D3D-F3D3-CB63DADA7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ACE23-F809-BBAB-DF43-1749D4E6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58A77-3998-0A99-2A07-B41622E7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6722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0D10-9B36-FF5A-11A6-1B14E077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5E4CA-1DFD-32E5-8103-6DF76CBA3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34173-9672-4E9A-9FA6-ACB4E4FEB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BD70E-A0EA-9124-ADE0-22A0C71CA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A3B96-47A4-26FE-1EED-F9F72C0E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36130-E43B-DD61-7E54-439143AD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5176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0E2B-5B33-0909-B24C-039D886F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4E5902-7E10-8DA3-B902-6CBB3641F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4D800-C3DD-68E3-F33E-DDC8E5900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B344F-E0EC-ABA2-EE9C-6B44938AF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4305D-720C-0450-CBB2-E287DB20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366B7-CF37-1D05-7B46-E61E8727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2156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CB91E7-C570-E2F9-6E61-55CE982B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29AFD-056B-13D1-5B24-8DA7FF6B9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2264-119D-E951-2127-E5EBA57F0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40D60-8B2E-4A61-8F35-1AC2652654F0}" type="datetimeFigureOut">
              <a:rPr lang="en-NL" smtClean="0"/>
              <a:t>27/06/2024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65658-5292-BD09-0A79-C8E9E20AE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152E3-4D8B-6C05-37D6-4DCCA4F30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1034E-06F5-4113-9F39-157C0F9672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4091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https://tool.farmtree.earth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https://tool.farmtree.earth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18/10/relationships/comments" Target="../comments/modernComment_149_5A37B0DC.xml"/><Relationship Id="rId7" Type="http://schemas.openxmlformats.org/officeDocument/2006/relationships/image" Target="../media/image22.png"/><Relationship Id="rId12" Type="http://schemas.openxmlformats.org/officeDocument/2006/relationships/hyperlink" Target="https://tool.farmtree.earth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armtree.earth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armtree.earth/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agroreforest.eu/living-labs/" TargetMode="Externa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ol.farmtree.earth/Identity/Account/Register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.png"/><Relationship Id="rId3" Type="http://schemas.openxmlformats.org/officeDocument/2006/relationships/hyperlink" Target="https://www.farmtree.earth/" TargetMode="External"/><Relationship Id="rId7" Type="http://schemas.openxmlformats.org/officeDocument/2006/relationships/hyperlink" Target="mailto:steffie.rijpkema@farmtree.earth" TargetMode="External"/><Relationship Id="rId12" Type="http://schemas.openxmlformats.org/officeDocument/2006/relationships/hyperlink" Target="https://www.linkedin.com/company/farmtree-b-v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marina.alarcon@farmtree.earth" TargetMode="External"/><Relationship Id="rId11" Type="http://schemas.openxmlformats.org/officeDocument/2006/relationships/image" Target="../media/image58.jpeg"/><Relationship Id="rId5" Type="http://schemas.openxmlformats.org/officeDocument/2006/relationships/hyperlink" Target="mailto:info@farmtree.earth" TargetMode="External"/><Relationship Id="rId10" Type="http://schemas.openxmlformats.org/officeDocument/2006/relationships/image" Target="../media/image57.png"/><Relationship Id="rId4" Type="http://schemas.openxmlformats.org/officeDocument/2006/relationships/hyperlink" Target="https://tool.farmtree.earth/" TargetMode="External"/><Relationship Id="rId9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armtree.earth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1.png"/><Relationship Id="rId5" Type="http://schemas.openxmlformats.org/officeDocument/2006/relationships/tags" Target="../tags/tag6.xml"/><Relationship Id="rId10" Type="http://schemas.openxmlformats.org/officeDocument/2006/relationships/image" Target="../media/image60.png"/><Relationship Id="rId4" Type="http://schemas.openxmlformats.org/officeDocument/2006/relationships/tags" Target="../tags/tag5.xml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2.png"/><Relationship Id="rId5" Type="http://schemas.openxmlformats.org/officeDocument/2006/relationships/tags" Target="../tags/tag13.xml"/><Relationship Id="rId10" Type="http://schemas.openxmlformats.org/officeDocument/2006/relationships/image" Target="../media/image60.png"/><Relationship Id="rId4" Type="http://schemas.openxmlformats.org/officeDocument/2006/relationships/tags" Target="../tags/tag12.xml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62.png"/><Relationship Id="rId5" Type="http://schemas.openxmlformats.org/officeDocument/2006/relationships/tags" Target="../tags/tag20.xml"/><Relationship Id="rId10" Type="http://schemas.openxmlformats.org/officeDocument/2006/relationships/image" Target="../media/image60.png"/><Relationship Id="rId4" Type="http://schemas.openxmlformats.org/officeDocument/2006/relationships/tags" Target="../tags/tag19.xml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62.png"/><Relationship Id="rId5" Type="http://schemas.openxmlformats.org/officeDocument/2006/relationships/tags" Target="../tags/tag27.xml"/><Relationship Id="rId10" Type="http://schemas.openxmlformats.org/officeDocument/2006/relationships/image" Target="../media/image60.png"/><Relationship Id="rId4" Type="http://schemas.openxmlformats.org/officeDocument/2006/relationships/tags" Target="../tags/tag26.xml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een and white rectangular object with text&#10;&#10;Description automatically generated with medium confidence">
            <a:extLst>
              <a:ext uri="{FF2B5EF4-FFF2-40B4-BE49-F238E27FC236}">
                <a16:creationId xmlns:a16="http://schemas.microsoft.com/office/drawing/2014/main" id="{A7C8012A-D349-AFE8-524B-703AC7D64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28" y="0"/>
            <a:ext cx="12851258" cy="6858000"/>
          </a:xfrm>
        </p:spPr>
      </p:pic>
    </p:spTree>
    <p:extLst>
      <p:ext uri="{BB962C8B-B14F-4D97-AF65-F5344CB8AC3E}">
        <p14:creationId xmlns:p14="http://schemas.microsoft.com/office/powerpoint/2010/main" val="403574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587B-C407-D675-38FA-A9B9F583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FarmTree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Tool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A37F5-78E9-8DD6-129D-18325C18E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916" y="94592"/>
            <a:ext cx="1704687" cy="748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A46D81-F732-089D-47BF-E67A69816429}"/>
              </a:ext>
            </a:extLst>
          </p:cNvPr>
          <p:cNvGrpSpPr/>
          <p:nvPr/>
        </p:nvGrpSpPr>
        <p:grpSpPr>
          <a:xfrm>
            <a:off x="2851484" y="1852862"/>
            <a:ext cx="6319240" cy="4024409"/>
            <a:chOff x="7288330" y="1990725"/>
            <a:chExt cx="4133203" cy="26955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98B6D8A-6A52-C6E8-DFA1-587E90A73975}"/>
                </a:ext>
              </a:extLst>
            </p:cNvPr>
            <p:cNvGrpSpPr/>
            <p:nvPr/>
          </p:nvGrpSpPr>
          <p:grpSpPr>
            <a:xfrm>
              <a:off x="7288330" y="1990725"/>
              <a:ext cx="4133203" cy="2695575"/>
              <a:chOff x="6588942" y="1982038"/>
              <a:chExt cx="5010883" cy="326797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DEE62C3-1604-397E-5526-774F6BE523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24" t="7493" r="5961" b="8825"/>
              <a:stretch/>
            </p:blipFill>
            <p:spPr>
              <a:xfrm>
                <a:off x="6588942" y="1982038"/>
                <a:ext cx="5010883" cy="326797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A70473D-F16C-CCCA-29BA-06D2BD1867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341" t="38748" r="-1" b="1580"/>
              <a:stretch/>
            </p:blipFill>
            <p:spPr>
              <a:xfrm rot="5400000">
                <a:off x="9695327" y="3306687"/>
                <a:ext cx="1258709" cy="129456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4FA7AEC-0BA1-DACB-F28A-6A8B5EAC8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7628" y="2096426"/>
                <a:ext cx="3714339" cy="164107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0483F20-5E07-0990-361F-73EBBE496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7628" y="3725133"/>
                <a:ext cx="2419771" cy="858191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6B330E1-76E5-0BA2-C702-35853DAD7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259" b="-379"/>
              <a:stretch/>
            </p:blipFill>
            <p:spPr>
              <a:xfrm>
                <a:off x="9726703" y="3428999"/>
                <a:ext cx="1245263" cy="10074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CEA37B5-8AE7-9D81-6F0B-B7B0C4E361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1066" b="16439"/>
              <a:stretch/>
            </p:blipFill>
            <p:spPr>
              <a:xfrm>
                <a:off x="7342095" y="3541062"/>
                <a:ext cx="2335302" cy="15610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90370B-6FCB-3122-29C3-28BDF00F2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28" t="1374" r="85547" b="90718"/>
            <a:stretch/>
          </p:blipFill>
          <p:spPr>
            <a:xfrm>
              <a:off x="9826363" y="3638549"/>
              <a:ext cx="939227" cy="37064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A51DCBE-7D99-D493-1FE3-30360325DB6B}"/>
              </a:ext>
            </a:extLst>
          </p:cNvPr>
          <p:cNvSpPr txBox="1"/>
          <p:nvPr/>
        </p:nvSpPr>
        <p:spPr>
          <a:xfrm>
            <a:off x="1691320" y="1491122"/>
            <a:ext cx="81232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>
                <a:ln w="12700" cmpd="sng">
                  <a:noFill/>
                  <a:prstDash val="solid"/>
                </a:ln>
                <a:solidFill>
                  <a:srgbClr val="07613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software-based agroforestry model + </a:t>
            </a:r>
            <a:r>
              <a:rPr lang="en-US">
                <a:ln w="12700" cmpd="sng">
                  <a:noFill/>
                  <a:prstDash val="solid"/>
                </a:ln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interactive online interface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55D9A0-7C2F-A7E6-6A01-0479188F91E4}"/>
              </a:ext>
            </a:extLst>
          </p:cNvPr>
          <p:cNvSpPr txBox="1"/>
          <p:nvPr/>
        </p:nvSpPr>
        <p:spPr>
          <a:xfrm>
            <a:off x="4516770" y="6416805"/>
            <a:ext cx="6153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https://tool.farmtree.earth/</a:t>
            </a:r>
            <a:endParaRPr lang="en-US" sz="160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16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587B-C407-D675-38FA-A9B9F5834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21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FarmTree Tool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Demo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A37F5-78E9-8DD6-129D-18325C18E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916" y="94592"/>
            <a:ext cx="1704687" cy="748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A46D81-F732-089D-47BF-E67A69816429}"/>
              </a:ext>
            </a:extLst>
          </p:cNvPr>
          <p:cNvGrpSpPr/>
          <p:nvPr/>
        </p:nvGrpSpPr>
        <p:grpSpPr>
          <a:xfrm>
            <a:off x="2711625" y="1664804"/>
            <a:ext cx="6459099" cy="4212468"/>
            <a:chOff x="7288330" y="1990725"/>
            <a:chExt cx="4133203" cy="26955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98B6D8A-6A52-C6E8-DFA1-587E90A73975}"/>
                </a:ext>
              </a:extLst>
            </p:cNvPr>
            <p:cNvGrpSpPr/>
            <p:nvPr/>
          </p:nvGrpSpPr>
          <p:grpSpPr>
            <a:xfrm>
              <a:off x="7288330" y="1990725"/>
              <a:ext cx="4133203" cy="2695575"/>
              <a:chOff x="6588942" y="1982038"/>
              <a:chExt cx="5010883" cy="326797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DEE62C3-1604-397E-5526-774F6BE523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24" t="7493" r="5961" b="8825"/>
              <a:stretch/>
            </p:blipFill>
            <p:spPr>
              <a:xfrm>
                <a:off x="6588942" y="1982038"/>
                <a:ext cx="5010883" cy="326797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A70473D-F16C-CCCA-29BA-06D2BD1867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341" t="38748" r="-1" b="1580"/>
              <a:stretch/>
            </p:blipFill>
            <p:spPr>
              <a:xfrm rot="5400000">
                <a:off x="9695327" y="3306687"/>
                <a:ext cx="1258709" cy="129456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4FA7AEC-0BA1-DACB-F28A-6A8B5EAC8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7628" y="2096426"/>
                <a:ext cx="3714339" cy="164107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0483F20-5E07-0990-361F-73EBBE496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7628" y="3725133"/>
                <a:ext cx="2419771" cy="858191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6B330E1-76E5-0BA2-C702-35853DAD7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259" b="-379"/>
              <a:stretch/>
            </p:blipFill>
            <p:spPr>
              <a:xfrm>
                <a:off x="9726703" y="3428999"/>
                <a:ext cx="1245263" cy="10074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CEA37B5-8AE7-9D81-6F0B-B7B0C4E361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1066" b="16439"/>
              <a:stretch/>
            </p:blipFill>
            <p:spPr>
              <a:xfrm>
                <a:off x="7342095" y="3541062"/>
                <a:ext cx="2335302" cy="15610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90370B-6FCB-3122-29C3-28BDF00F2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28" t="1374" r="85547" b="90718"/>
            <a:stretch/>
          </p:blipFill>
          <p:spPr>
            <a:xfrm>
              <a:off x="9826363" y="3638549"/>
              <a:ext cx="939227" cy="37064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65A665-7297-7A31-88CE-2C4E1BFA8F74}"/>
              </a:ext>
            </a:extLst>
          </p:cNvPr>
          <p:cNvSpPr txBox="1"/>
          <p:nvPr/>
        </p:nvSpPr>
        <p:spPr>
          <a:xfrm>
            <a:off x="4516770" y="6416805"/>
            <a:ext cx="6153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https://tool.farmtree.earth/</a:t>
            </a:r>
            <a:endParaRPr lang="en-US" sz="160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49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1A37F5-78E9-8DD6-129D-18325C18E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916" y="94592"/>
            <a:ext cx="1704687" cy="748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C140B-73C8-AB44-08A5-00CCF2570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81048"/>
            <a:ext cx="3125843" cy="3938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Links </a:t>
            </a: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local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farm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data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, with </a:t>
            </a: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climate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 and </a:t>
            </a: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soil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 scientific databases, and an internal database with </a:t>
            </a: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+400 species</a:t>
            </a:r>
          </a:p>
          <a:p>
            <a:pPr marL="0" indent="0">
              <a:buNone/>
            </a:pPr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Allows flexible design of agroforestry systems and estimating their long-term </a:t>
            </a: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financial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environmental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 and </a:t>
            </a: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social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 impact</a:t>
            </a: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US" sz="20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E616A-A3E3-C86B-7D81-33ED74E95345}"/>
              </a:ext>
            </a:extLst>
          </p:cNvPr>
          <p:cNvSpPr txBox="1"/>
          <p:nvPr/>
        </p:nvSpPr>
        <p:spPr>
          <a:xfrm>
            <a:off x="5297837" y="1476578"/>
            <a:ext cx="5871573" cy="369332"/>
          </a:xfrm>
          <a:prstGeom prst="rect">
            <a:avLst/>
          </a:prstGeom>
          <a:solidFill>
            <a:srgbClr val="FFFFFF">
              <a:alpha val="69020"/>
            </a:srgb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>
              <a:ln w="12700" cmpd="sng">
                <a:noFill/>
                <a:prstDash val="solid"/>
              </a:ln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70A607-6D14-B4C0-BD44-50F4F85D7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242" y="1477776"/>
            <a:ext cx="3846749" cy="1531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E2C59-0484-17C9-AD4B-534492A24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4357" y="1492781"/>
            <a:ext cx="3795810" cy="15116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F8CE58-445D-1DF7-A480-68419B9F3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427" y="2967381"/>
            <a:ext cx="3457791" cy="13769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5FBCBE-2E84-C692-6F1B-A02800F609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463" y="2987180"/>
            <a:ext cx="3685894" cy="14678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FF07EE-AFB8-E002-A766-622295DCAC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5565" y="4451854"/>
            <a:ext cx="3614615" cy="14394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A670FE-89C1-8446-9BC5-D86C8883A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4692" y="4344208"/>
            <a:ext cx="3457789" cy="1376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2811C6C-4DD7-8F57-E7D9-0FE50985541C}"/>
              </a:ext>
            </a:extLst>
          </p:cNvPr>
          <p:cNvSpPr txBox="1"/>
          <p:nvPr/>
        </p:nvSpPr>
        <p:spPr>
          <a:xfrm>
            <a:off x="6567603" y="2775059"/>
            <a:ext cx="1568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Vegetation cover</a:t>
            </a:r>
            <a:endParaRPr lang="en-NL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02F7BA-D295-42AB-8B0E-D8B0F372548F}"/>
              </a:ext>
            </a:extLst>
          </p:cNvPr>
          <p:cNvSpPr txBox="1"/>
          <p:nvPr/>
        </p:nvSpPr>
        <p:spPr>
          <a:xfrm>
            <a:off x="10275567" y="2790362"/>
            <a:ext cx="1568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Yields</a:t>
            </a:r>
            <a:endParaRPr lang="en-NL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07B341-7812-41D4-0918-010ADFEECCD3}"/>
              </a:ext>
            </a:extLst>
          </p:cNvPr>
          <p:cNvSpPr txBox="1"/>
          <p:nvPr/>
        </p:nvSpPr>
        <p:spPr>
          <a:xfrm>
            <a:off x="6615171" y="4281234"/>
            <a:ext cx="1568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CO2e stock</a:t>
            </a:r>
            <a:endParaRPr lang="en-NL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9D1C34-EA28-C098-F769-01AFC59BFEE6}"/>
              </a:ext>
            </a:extLst>
          </p:cNvPr>
          <p:cNvSpPr txBox="1"/>
          <p:nvPr/>
        </p:nvSpPr>
        <p:spPr>
          <a:xfrm>
            <a:off x="6636167" y="5696580"/>
            <a:ext cx="1568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NPK stock</a:t>
            </a:r>
            <a:endParaRPr lang="en-NL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CE5F5B-87F2-14F2-1DAF-BBB0915B8A78}"/>
              </a:ext>
            </a:extLst>
          </p:cNvPr>
          <p:cNvSpPr txBox="1"/>
          <p:nvPr/>
        </p:nvSpPr>
        <p:spPr>
          <a:xfrm>
            <a:off x="10341343" y="5661576"/>
            <a:ext cx="1568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Water flows</a:t>
            </a:r>
            <a:endParaRPr lang="en-NL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25A603-3172-7AA5-C5AF-A3364A16F614}"/>
              </a:ext>
            </a:extLst>
          </p:cNvPr>
          <p:cNvSpPr txBox="1"/>
          <p:nvPr/>
        </p:nvSpPr>
        <p:spPr>
          <a:xfrm>
            <a:off x="10297223" y="4242248"/>
            <a:ext cx="1568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Annual balance</a:t>
            </a:r>
            <a:endParaRPr lang="en-NL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61E2052-21ED-5818-FE86-34B72F0CB19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99" r="3460"/>
          <a:stretch/>
        </p:blipFill>
        <p:spPr>
          <a:xfrm>
            <a:off x="4348749" y="1542509"/>
            <a:ext cx="7598439" cy="434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4038950-7E56-2A06-E991-926A3B7C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FarmTree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Tool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6FFBC-C005-CDC9-CD63-03C40EDF0E08}"/>
              </a:ext>
            </a:extLst>
          </p:cNvPr>
          <p:cNvSpPr txBox="1"/>
          <p:nvPr/>
        </p:nvSpPr>
        <p:spPr>
          <a:xfrm>
            <a:off x="4516770" y="6416805"/>
            <a:ext cx="6153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https://tool.farmtree.earth/</a:t>
            </a:r>
            <a:endParaRPr lang="en-US" sz="160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5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DC32C874-BF5A-47F1-C149-71FFC30A4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FarmTree Tool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Output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27417-B1AF-EB8C-22AC-CA8EC58C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96139-468E-444C-B359-32829AB69DCC}" type="slidenum">
              <a:rPr lang="en-NL" smtClean="0"/>
              <a:t>13</a:t>
            </a:fld>
            <a:endParaRPr lang="en-NL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7BDCAC-7E6D-9AFA-7ED5-810FE521C205}"/>
              </a:ext>
            </a:extLst>
          </p:cNvPr>
          <p:cNvGrpSpPr/>
          <p:nvPr/>
        </p:nvGrpSpPr>
        <p:grpSpPr>
          <a:xfrm>
            <a:off x="619731" y="1745681"/>
            <a:ext cx="6814004" cy="4513491"/>
            <a:chOff x="955976" y="713933"/>
            <a:chExt cx="8892758" cy="53824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8E160E-6CF2-8789-CFCD-D21D668B9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032" y="852432"/>
              <a:ext cx="4198181" cy="16718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51A645-6C99-27DC-802C-DF4B6EF57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1538" y="713933"/>
              <a:ext cx="4467196" cy="17789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5FC36-2BEE-4CB7-F7FF-97E51E518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4135" y="2623898"/>
              <a:ext cx="4084568" cy="16265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52D9AF-44FF-0E18-9688-2469A94D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976" y="2441233"/>
              <a:ext cx="4780106" cy="190358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4CC0AD-9481-2998-AF51-4366D800E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9404" y="4157176"/>
              <a:ext cx="4869680" cy="19392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0B73D9-9A6A-B48F-7C83-B1266CBB8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22560" y="4421757"/>
              <a:ext cx="4004648" cy="159477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5C024E-D256-A4D7-466E-AF22F679EBA9}"/>
                </a:ext>
              </a:extLst>
            </p:cNvPr>
            <p:cNvSpPr txBox="1"/>
            <p:nvPr/>
          </p:nvSpPr>
          <p:spPr>
            <a:xfrm>
              <a:off x="1067791" y="713933"/>
              <a:ext cx="2580952" cy="36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Poppins" panose="00000500000000000000" pitchFamily="2" charset="0"/>
                  <a:cs typeface="Poppins" panose="00000500000000000000" pitchFamily="2" charset="0"/>
                </a:rPr>
                <a:t>Vegetation cover</a:t>
              </a:r>
              <a:endParaRPr lang="en-NL" sz="1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AB30EC-275D-1B97-0A4A-CDC23B90804C}"/>
                </a:ext>
              </a:extLst>
            </p:cNvPr>
            <p:cNvSpPr txBox="1"/>
            <p:nvPr/>
          </p:nvSpPr>
          <p:spPr>
            <a:xfrm>
              <a:off x="5484135" y="822105"/>
              <a:ext cx="1568824" cy="36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Poppins" panose="00000500000000000000" pitchFamily="2" charset="0"/>
                  <a:cs typeface="Poppins" panose="00000500000000000000" pitchFamily="2" charset="0"/>
                </a:rPr>
                <a:t>Yields</a:t>
              </a:r>
              <a:endParaRPr lang="en-NL" sz="12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6E9417-A5AE-202A-35DD-FCD0A995153D}"/>
                </a:ext>
              </a:extLst>
            </p:cNvPr>
            <p:cNvSpPr txBox="1"/>
            <p:nvPr/>
          </p:nvSpPr>
          <p:spPr>
            <a:xfrm>
              <a:off x="1186515" y="2429876"/>
              <a:ext cx="1568824" cy="36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Poppins" panose="00000500000000000000" pitchFamily="2" charset="0"/>
                  <a:cs typeface="Poppins" panose="00000500000000000000" pitchFamily="2" charset="0"/>
                </a:rPr>
                <a:t>CO2e stock</a:t>
              </a:r>
              <a:endParaRPr lang="en-NL" sz="1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179658-E8C3-5475-2A26-BFD7260715CE}"/>
                </a:ext>
              </a:extLst>
            </p:cNvPr>
            <p:cNvSpPr txBox="1"/>
            <p:nvPr/>
          </p:nvSpPr>
          <p:spPr>
            <a:xfrm>
              <a:off x="1217660" y="4302232"/>
              <a:ext cx="1568824" cy="36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Poppins" panose="00000500000000000000" pitchFamily="2" charset="0"/>
                  <a:cs typeface="Poppins" panose="00000500000000000000" pitchFamily="2" charset="0"/>
                </a:rPr>
                <a:t>NPK stock</a:t>
              </a:r>
              <a:endParaRPr lang="en-NL" sz="1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2DF227-B663-A0D9-475D-C3075D659E6F}"/>
                </a:ext>
              </a:extLst>
            </p:cNvPr>
            <p:cNvSpPr txBox="1"/>
            <p:nvPr/>
          </p:nvSpPr>
          <p:spPr>
            <a:xfrm>
              <a:off x="5556580" y="4333294"/>
              <a:ext cx="1876360" cy="36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Poppins" panose="00000500000000000000" pitchFamily="2" charset="0"/>
                  <a:cs typeface="Poppins" panose="00000500000000000000" pitchFamily="2" charset="0"/>
                </a:rPr>
                <a:t>Water flows</a:t>
              </a:r>
              <a:endParaRPr lang="en-NL" sz="14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25952D-5217-44EF-4FC5-4DD750AA1C2F}"/>
                </a:ext>
              </a:extLst>
            </p:cNvPr>
            <p:cNvSpPr txBox="1"/>
            <p:nvPr/>
          </p:nvSpPr>
          <p:spPr>
            <a:xfrm>
              <a:off x="5507982" y="2539533"/>
              <a:ext cx="1568824" cy="36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Poppins" panose="00000500000000000000" pitchFamily="2" charset="0"/>
                  <a:cs typeface="Poppins" panose="00000500000000000000" pitchFamily="2" charset="0"/>
                </a:rPr>
                <a:t>Cashflow</a:t>
              </a:r>
              <a:endParaRPr lang="en-NL" sz="12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BC4A120-D5E7-3D25-4FF2-A2F6BE0FE4C7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93838F-64D4-D7D8-4DB7-2AE0A21994B5}"/>
              </a:ext>
            </a:extLst>
          </p:cNvPr>
          <p:cNvSpPr txBox="1"/>
          <p:nvPr/>
        </p:nvSpPr>
        <p:spPr>
          <a:xfrm>
            <a:off x="7752114" y="1717487"/>
            <a:ext cx="4098991" cy="330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prstClr val="black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>
                <a:solidFill>
                  <a:prstClr val="black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The </a:t>
            </a:r>
            <a:r>
              <a:rPr lang="en-US" b="1">
                <a:solidFill>
                  <a:schemeClr val="accent6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FarmTree Tool </a:t>
            </a:r>
            <a:r>
              <a:rPr lang="en-US">
                <a:solidFill>
                  <a:prstClr val="black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facilitates forecasting the impact and performance of agroforestry systems: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b="1">
              <a:solidFill>
                <a:prstClr val="black"/>
              </a:solidFill>
              <a:latin typeface="Poppins" panose="00000500000000000000" pitchFamily="2" charset="0"/>
              <a:ea typeface="Calibri Light" panose="020F0302020204030204" pitchFamily="34" charset="0"/>
              <a:cs typeface="Poppins" panose="00000500000000000000" pitchFamily="2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>
                <a:solidFill>
                  <a:schemeClr val="accent6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Fast</a:t>
            </a:r>
            <a:r>
              <a:rPr lang="en-US">
                <a:solidFill>
                  <a:prstClr val="black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 </a:t>
            </a:r>
            <a:r>
              <a:rPr lang="en-US" sz="1400">
                <a:solidFill>
                  <a:prstClr val="black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– accessible and few data required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solidFill>
                  <a:schemeClr val="accent6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Flexible</a:t>
            </a:r>
            <a:r>
              <a:rPr lang="en-US">
                <a:solidFill>
                  <a:prstClr val="black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 </a:t>
            </a:r>
            <a:r>
              <a:rPr lang="en-US" sz="1400">
                <a:solidFill>
                  <a:prstClr val="black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– default data adjustable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solidFill>
                  <a:schemeClr val="accent6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Holistic</a:t>
            </a:r>
            <a:r>
              <a:rPr lang="en-US">
                <a:solidFill>
                  <a:prstClr val="black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 </a:t>
            </a:r>
            <a:r>
              <a:rPr lang="en-US" sz="1400">
                <a:solidFill>
                  <a:prstClr val="black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– reports on SDGs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solidFill>
                  <a:schemeClr val="accent6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Credible</a:t>
            </a:r>
            <a:r>
              <a:rPr lang="en-US">
                <a:solidFill>
                  <a:prstClr val="black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 </a:t>
            </a:r>
            <a:r>
              <a:rPr lang="en-US" sz="1400">
                <a:solidFill>
                  <a:prstClr val="black"/>
                </a:solidFill>
                <a:latin typeface="Poppins" panose="00000500000000000000" pitchFamily="2" charset="0"/>
                <a:ea typeface="Calibri Light" panose="020F0302020204030204" pitchFamily="34" charset="0"/>
                <a:cs typeface="Poppins" panose="00000500000000000000" pitchFamily="2" charset="0"/>
              </a:rPr>
              <a:t>– science-based</a:t>
            </a:r>
            <a:endParaRPr lang="en-US">
              <a:solidFill>
                <a:prstClr val="black"/>
              </a:solidFill>
              <a:latin typeface="Poppins" panose="00000500000000000000" pitchFamily="2" charset="0"/>
              <a:ea typeface="Calibri Light" panose="020F0302020204030204" pitchFamily="34" charset="0"/>
              <a:cs typeface="Poppins" panose="00000500000000000000" pitchFamily="2" charset="0"/>
            </a:endParaRPr>
          </a:p>
          <a:p>
            <a:endParaRPr lang="en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BA746F-00E2-FDB3-E7C5-3649F9EE4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5916" y="94592"/>
            <a:ext cx="1704687" cy="7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48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BF8B60-0279-ACE7-B200-41D3E775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431" y="2646647"/>
            <a:ext cx="2897813" cy="127221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439BA63-F2CF-6B40-77F6-C128E06B9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93" y="2639002"/>
            <a:ext cx="2611833" cy="110568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F56E95-9717-1DB5-F7E4-F37E72ABE779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36588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93A94B-FDD3-7840-1C31-AEA53B54B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705" y="2797432"/>
            <a:ext cx="11021691" cy="712530"/>
          </a:xfrm>
        </p:spPr>
        <p:txBody>
          <a:bodyPr>
            <a:noAutofit/>
          </a:bodyPr>
          <a:lstStyle/>
          <a:p>
            <a:r>
              <a:rPr lang="en-US" sz="3600" b="1" i="0">
                <a:solidFill>
                  <a:schemeClr val="accent6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Applications of the FarmTree Tool</a:t>
            </a:r>
            <a:b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36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Temperate Agroforestry Systems </a:t>
            </a:r>
            <a:br>
              <a:rPr lang="en-US" sz="36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36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from </a:t>
            </a:r>
            <a:r>
              <a:rPr lang="en-US" sz="3600" err="1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ReForest</a:t>
            </a:r>
            <a:r>
              <a:rPr lang="en-US" sz="36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Living Labs</a:t>
            </a:r>
            <a:endParaRPr lang="en-NL" sz="3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Google Shape;142;g1342e176915_0_162">
            <a:extLst>
              <a:ext uri="{FF2B5EF4-FFF2-40B4-BE49-F238E27FC236}">
                <a16:creationId xmlns:a16="http://schemas.microsoft.com/office/drawing/2014/main" id="{28768EF4-F270-F13D-A497-81F64CDAF1A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48219"/>
            <a:ext cx="12192000" cy="21097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0191C-CDB0-2E8A-B360-53F139D0C94B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F8B60-0279-ACE7-B200-41D3E7759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460" y="94592"/>
            <a:ext cx="2261144" cy="99269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D0FA8D-BD85-BAD3-F98E-22A00A44AD04}"/>
              </a:ext>
            </a:extLst>
          </p:cNvPr>
          <p:cNvSpPr txBox="1">
            <a:spLocks/>
          </p:cNvSpPr>
          <p:nvPr/>
        </p:nvSpPr>
        <p:spPr>
          <a:xfrm>
            <a:off x="9789459" y="952115"/>
            <a:ext cx="2402541" cy="279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07613C"/>
                </a:solidFill>
              </a:rPr>
              <a:t>Farms. </a:t>
            </a:r>
            <a:r>
              <a:rPr lang="en-US" sz="1200" b="1">
                <a:solidFill>
                  <a:srgbClr val="8DC047"/>
                </a:solidFill>
              </a:rPr>
              <a:t>Trees. </a:t>
            </a:r>
            <a:r>
              <a:rPr lang="en-US" sz="1200" b="1">
                <a:solidFill>
                  <a:srgbClr val="07613C"/>
                </a:solidFill>
              </a:rPr>
              <a:t>Impact.</a:t>
            </a:r>
            <a:r>
              <a:rPr lang="en-US" sz="1200" b="1">
                <a:solidFill>
                  <a:srgbClr val="8DC047"/>
                </a:solidFill>
              </a:rPr>
              <a:t> Quantified!</a:t>
            </a:r>
            <a:endParaRPr lang="en-NL" sz="120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35C9EEC-7230-D7F0-E858-654644A12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Marina Alarcón, MSc - Agroforestry Impact Quantification Expert </a:t>
            </a:r>
            <a:r>
              <a:rPr lang="en-US" sz="1800" err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marina.alarcon@farmtree.earth</a:t>
            </a:r>
            <a:endParaRPr lang="en-US" sz="180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NL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439BA63-F2CF-6B40-77F6-C128E06B9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22" y="148859"/>
            <a:ext cx="2088558" cy="88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2AF115-6541-6885-D804-451E7BE68363}"/>
              </a:ext>
            </a:extLst>
          </p:cNvPr>
          <p:cNvSpPr txBox="1"/>
          <p:nvPr/>
        </p:nvSpPr>
        <p:spPr>
          <a:xfrm>
            <a:off x="4969365" y="6327506"/>
            <a:ext cx="3975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>
                <a:solidFill>
                  <a:srgbClr val="7AB25B"/>
                </a:solidFill>
                <a:latin typeface="Calibri" panose="020F0502020204030204"/>
              </a:rPr>
              <a:t> </a:t>
            </a:r>
            <a:r>
              <a:rPr lang="nl-NL" sz="1600" b="1">
                <a:solidFill>
                  <a:srgbClr val="7AB25B"/>
                </a:solidFill>
                <a:latin typeface="Poppins" panose="00000500000000000000" pitchFamily="2" charset="0"/>
                <a:cs typeface="Poppins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www.farmtree.earth</a:t>
            </a:r>
            <a:r>
              <a:rPr lang="nl-NL" sz="1600" b="1">
                <a:solidFill>
                  <a:srgbClr val="7AB2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NL" sz="2000" b="1">
              <a:solidFill>
                <a:srgbClr val="7AB2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16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60A5C4-0E06-6E1C-2ADC-9521A7D82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FarmTree Tool for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European Agroforestry support</a:t>
            </a:r>
            <a:endParaRPr lang="en-NL" sz="32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54CA19-9172-DD14-A664-2E07B63813D9}"/>
              </a:ext>
            </a:extLst>
          </p:cNvPr>
          <p:cNvSpPr txBox="1"/>
          <p:nvPr/>
        </p:nvSpPr>
        <p:spPr>
          <a:xfrm>
            <a:off x="8891024" y="6492065"/>
            <a:ext cx="291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Living Lab 4: Hungary</a:t>
            </a:r>
            <a:endParaRPr lang="en-NL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37ABE4-CFFA-5291-AA9C-374B7A46253A}"/>
              </a:ext>
            </a:extLst>
          </p:cNvPr>
          <p:cNvSpPr txBox="1"/>
          <p:nvPr/>
        </p:nvSpPr>
        <p:spPr>
          <a:xfrm>
            <a:off x="7136763" y="1598312"/>
            <a:ext cx="2912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cs typeface="Poppins" panose="00000500000000000000" pitchFamily="2" charset="0"/>
              </a:rPr>
              <a:t>Living Lab Denmark</a:t>
            </a:r>
            <a:endParaRPr lang="en-NL" sz="1400"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2E6E38-8E5E-08AA-9803-C6540B65BA1B}"/>
              </a:ext>
            </a:extLst>
          </p:cNvPr>
          <p:cNvSpPr/>
          <p:nvPr/>
        </p:nvSpPr>
        <p:spPr>
          <a:xfrm>
            <a:off x="0" y="6043756"/>
            <a:ext cx="12192000" cy="814245"/>
          </a:xfrm>
          <a:prstGeom prst="rect">
            <a:avLst/>
          </a:prstGeom>
          <a:solidFill>
            <a:srgbClr val="5E93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Picture 7" descr="A chart of different colors&#10;&#10;Description automatically generated">
            <a:extLst>
              <a:ext uri="{FF2B5EF4-FFF2-40B4-BE49-F238E27FC236}">
                <a16:creationId xmlns:a16="http://schemas.microsoft.com/office/drawing/2014/main" id="{39247662-777A-F225-7A8D-754FD0E84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07" y="3562389"/>
            <a:ext cx="5935133" cy="2363548"/>
          </a:xfrm>
          <a:prstGeom prst="rect">
            <a:avLst/>
          </a:prstGeom>
        </p:spPr>
      </p:pic>
      <p:pic>
        <p:nvPicPr>
          <p:cNvPr id="1026" name="Picture 2" descr="IMG_20230619_092043">
            <a:extLst>
              <a:ext uri="{FF2B5EF4-FFF2-40B4-BE49-F238E27FC236}">
                <a16:creationId xmlns:a16="http://schemas.microsoft.com/office/drawing/2014/main" id="{CB6C9BA3-34FC-FD7D-11AE-B84D3D882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7"/>
          <a:stretch/>
        </p:blipFill>
        <p:spPr bwMode="auto">
          <a:xfrm>
            <a:off x="7231641" y="1886635"/>
            <a:ext cx="4960359" cy="19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1BF241-49F9-8CB3-8358-A756B0057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118" y="116700"/>
            <a:ext cx="1201878" cy="52765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51BFC52-9600-37F9-BCFA-CB1C03226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42" y="76733"/>
            <a:ext cx="1130051" cy="4783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D8F801B-1F1D-AD74-D3CC-41EEFBB3A9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3041" y="1660001"/>
            <a:ext cx="6618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>
              <a:effectLst/>
              <a:latin typeface="Poppins" panose="00000500000000000000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en-GB" sz="1800">
                <a:effectLst/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FarmTree </a:t>
            </a:r>
            <a:r>
              <a:rPr lang="en-GB" sz="1800"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is a REFOREST project partner, contributing to </a:t>
            </a:r>
            <a:r>
              <a:rPr lang="en-US" sz="1800"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agroforestry scaling with digital tooling support</a:t>
            </a:r>
            <a:endParaRPr lang="en-GB" sz="1800" b="1">
              <a:latin typeface="Poppins" panose="00000500000000000000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1800" b="1">
              <a:latin typeface="Poppins" panose="00000500000000000000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  <a:p>
            <a:r>
              <a:rPr lang="en-GB" sz="1800" b="1"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+80 temperate species added </a:t>
            </a:r>
            <a:r>
              <a:rPr lang="en-GB" sz="1800"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to FarmTree Database, calibrated with field and literature data</a:t>
            </a:r>
          </a:p>
          <a:p>
            <a:r>
              <a:rPr lang="en-GB" sz="1800" b="1"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Seasonality modelling developed</a:t>
            </a:r>
          </a:p>
          <a:p>
            <a:r>
              <a:rPr lang="en-GB" sz="1800" b="1"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8 European languages </a:t>
            </a:r>
            <a:r>
              <a:rPr lang="en-GB" sz="1800"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now supported in the tool </a:t>
            </a:r>
          </a:p>
          <a:p>
            <a:r>
              <a:rPr lang="en-GB" sz="1800" b="1"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Living Lab agroforestry systems captured                         </a:t>
            </a:r>
            <a:r>
              <a:rPr lang="en-GB" sz="1800"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(Digital Twins)</a:t>
            </a:r>
          </a:p>
          <a:p>
            <a:pPr marL="0" indent="0">
              <a:buNone/>
            </a:pPr>
            <a:endParaRPr lang="en-GB" sz="2000">
              <a:ea typeface="Roboto" panose="020000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D2075-A6A9-304B-43E1-F4990F78889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043756"/>
            <a:ext cx="7050526" cy="8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2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62"/>
    </mc:Choice>
    <mc:Fallback>
      <p:transition spd="slow" advTm="10276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587B-C407-D675-38FA-A9B9F583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LL Belgium – </a:t>
            </a:r>
            <a:r>
              <a:rPr lang="en-US" sz="3600" b="1" err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Inagro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research field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D929F3-E8D1-8960-77A7-0D27EE10C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7896" cy="4351338"/>
          </a:xfrm>
        </p:spPr>
        <p:txBody>
          <a:bodyPr>
            <a:normAutofit/>
          </a:bodyPr>
          <a:lstStyle/>
          <a:p>
            <a:r>
              <a:rPr lang="en-US" sz="1800">
                <a:latin typeface="Poppins" panose="00000500000000000000" pitchFamily="2" charset="0"/>
                <a:cs typeface="Poppins" panose="00000500000000000000" pitchFamily="2" charset="0"/>
              </a:rPr>
              <a:t>Long-term agroforestry research &amp; demo site, Flanders</a:t>
            </a:r>
          </a:p>
          <a:p>
            <a:r>
              <a:rPr lang="en-US" sz="1800">
                <a:latin typeface="Poppins" panose="00000500000000000000" pitchFamily="2" charset="0"/>
                <a:cs typeface="Poppins" panose="00000500000000000000" pitchFamily="2" charset="0"/>
              </a:rPr>
              <a:t>Walnut trees + Arable crops + Flower strips</a:t>
            </a:r>
          </a:p>
          <a:p>
            <a:r>
              <a:rPr lang="en-US" sz="1800">
                <a:latin typeface="Poppins" panose="00000500000000000000" pitchFamily="2" charset="0"/>
                <a:cs typeface="Poppins" panose="00000500000000000000" pitchFamily="2" charset="0"/>
              </a:rPr>
              <a:t>1.4 ha – established in 2023</a:t>
            </a:r>
          </a:p>
          <a:p>
            <a:r>
              <a:rPr lang="en-US" sz="1800">
                <a:latin typeface="Poppins" panose="00000500000000000000" pitchFamily="2" charset="0"/>
                <a:cs typeface="Poppins" panose="00000500000000000000" pitchFamily="2" charset="0"/>
              </a:rPr>
              <a:t>Conventional </a:t>
            </a:r>
          </a:p>
          <a:p>
            <a:r>
              <a:rPr lang="en-US" sz="1800">
                <a:latin typeface="Poppins" panose="00000500000000000000" pitchFamily="2" charset="0"/>
                <a:cs typeface="Poppins" panose="00000500000000000000" pitchFamily="2" charset="0"/>
              </a:rPr>
              <a:t>Managed by </a:t>
            </a:r>
            <a:r>
              <a:rPr lang="en-US" sz="1800" err="1">
                <a:latin typeface="Poppins" panose="00000500000000000000" pitchFamily="2" charset="0"/>
                <a:cs typeface="Poppins" panose="00000500000000000000" pitchFamily="2" charset="0"/>
              </a:rPr>
              <a:t>Inagro</a:t>
            </a:r>
            <a:r>
              <a:rPr lang="en-US" sz="1800">
                <a:latin typeface="Poppins" panose="00000500000000000000" pitchFamily="2" charset="0"/>
                <a:cs typeface="Poppins" panose="00000500000000000000" pitchFamily="2" charset="0"/>
              </a:rPr>
              <a:t> (trees) + Farmers (crops)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40E7DA-F398-74F3-AF19-9B2C2222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118" y="116700"/>
            <a:ext cx="1201878" cy="52765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7C7EBD3-1527-45F5-1E25-62D1F6C83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42" y="76733"/>
            <a:ext cx="1130051" cy="47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676C42-FC95-2B64-DCD5-844B03BA5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87" t="11356" r="17064" b="37181"/>
          <a:stretch/>
        </p:blipFill>
        <p:spPr>
          <a:xfrm>
            <a:off x="10037064" y="1280546"/>
            <a:ext cx="2154936" cy="905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55C901-A0A5-E385-456D-0E25EF0BB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806" y="2416110"/>
            <a:ext cx="5669194" cy="37812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F24625-1003-4427-C104-8A9CFB37CC29}"/>
              </a:ext>
            </a:extLst>
          </p:cNvPr>
          <p:cNvSpPr txBox="1"/>
          <p:nvPr/>
        </p:nvSpPr>
        <p:spPr>
          <a:xfrm>
            <a:off x="987552" y="3904488"/>
            <a:ext cx="5376672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>
                <a:latin typeface="Poppins" panose="00000500000000000000" pitchFamily="2" charset="0"/>
                <a:cs typeface="Poppins" panose="00000500000000000000" pitchFamily="2" charset="0"/>
              </a:rPr>
              <a:t>Objectives: </a:t>
            </a:r>
          </a:p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  <a:r>
              <a:rPr lang="en-US" sz="1800">
                <a:latin typeface="Poppins" panose="00000500000000000000" pitchFamily="2" charset="0"/>
                <a:cs typeface="Poppins" panose="00000500000000000000" pitchFamily="2" charset="0"/>
              </a:rPr>
              <a:t>xample system for Flanders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P</a:t>
            </a:r>
            <a:r>
              <a:rPr lang="en-US" sz="1800">
                <a:latin typeface="Poppins" panose="00000500000000000000" pitchFamily="2" charset="0"/>
                <a:cs typeface="Poppins" panose="00000500000000000000" pitchFamily="2" charset="0"/>
              </a:rPr>
              <a:t>rovide science-based figures on profitability, soil, water, biodiversity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>
                <a:latin typeface="Poppins" panose="00000500000000000000" pitchFamily="2" charset="0"/>
                <a:cs typeface="Poppins" panose="00000500000000000000" pitchFamily="2" charset="0"/>
              </a:rPr>
              <a:t>Knowledge communication to farmers, researchers, advisory, policymakers</a:t>
            </a: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813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5BB651BF-1D79-57CE-25C8-8C9F67DF4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39" y="3396632"/>
            <a:ext cx="7326249" cy="29175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F7107-CB09-ECEF-89A9-4FB1E099D512}"/>
              </a:ext>
            </a:extLst>
          </p:cNvPr>
          <p:cNvSpPr txBox="1"/>
          <p:nvPr/>
        </p:nvSpPr>
        <p:spPr>
          <a:xfrm>
            <a:off x="7315200" y="2032709"/>
            <a:ext cx="4321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Yearly revenue differs considerably depending on arable crop that year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Walnut yields fluctuate 1.2-2 t/ha (management, temperature and nutrients)</a:t>
            </a:r>
          </a:p>
          <a:p>
            <a:endParaRPr lang="en-NL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864C85-ACD6-1215-5532-31624292E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118" y="116700"/>
            <a:ext cx="1201878" cy="52765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808DBDA-9112-2A97-8A47-4FB59ED1C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42" y="76733"/>
            <a:ext cx="1130051" cy="4783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78A78A-0868-DF6A-9FAB-2B3AD38B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LL Belgium – </a:t>
            </a:r>
            <a:r>
              <a:rPr lang="en-US" sz="3600" b="1" err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Inagro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research field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Picture 12" descr="A chart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DBBAA727-3F54-505B-66AF-1908D3CEB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2" y="1493198"/>
            <a:ext cx="6828206" cy="27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33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350FCEFC-9879-342F-EBA3-5EA6B1246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9" y="3917406"/>
            <a:ext cx="5631561" cy="2242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F7107-CB09-ECEF-89A9-4FB1E099D512}"/>
              </a:ext>
            </a:extLst>
          </p:cNvPr>
          <p:cNvSpPr txBox="1"/>
          <p:nvPr/>
        </p:nvSpPr>
        <p:spPr>
          <a:xfrm>
            <a:off x="8129017" y="2115047"/>
            <a:ext cx="33192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Trees in agroforestry system help mitigate water erosion in the long-term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/>
          </a:p>
          <a:p>
            <a:endParaRPr lang="en-NL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864C85-ACD6-1215-5532-31624292E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118" y="116700"/>
            <a:ext cx="1201878" cy="52765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808DBDA-9112-2A97-8A47-4FB59ED1C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42" y="76733"/>
            <a:ext cx="1130051" cy="4783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78A78A-0868-DF6A-9FAB-2B3AD38B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LL Belgium – </a:t>
            </a:r>
            <a:r>
              <a:rPr lang="en-US" sz="3600" b="1" err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Inagro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research field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808A6486-A808-962E-792E-998804280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9" y="1327748"/>
            <a:ext cx="7608900" cy="303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00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93A94B-FDD3-7840-1C31-AEA53B54B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705" y="2797432"/>
            <a:ext cx="11021691" cy="712530"/>
          </a:xfrm>
        </p:spPr>
        <p:txBody>
          <a:bodyPr>
            <a:noAutofit/>
          </a:bodyPr>
          <a:lstStyle/>
          <a:p>
            <a:r>
              <a:rPr lang="en-US" sz="3600" b="1" i="0">
                <a:solidFill>
                  <a:schemeClr val="accent6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FarmTree Tool</a:t>
            </a:r>
            <a:br>
              <a:rPr lang="en-US" sz="3600" i="0">
                <a:solidFill>
                  <a:schemeClr val="accent6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3600" i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 digital solution to design, compare and report impact of agroforestry systems</a:t>
            </a:r>
            <a:endParaRPr lang="en-NL" sz="3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Google Shape;142;g1342e176915_0_162">
            <a:extLst>
              <a:ext uri="{FF2B5EF4-FFF2-40B4-BE49-F238E27FC236}">
                <a16:creationId xmlns:a16="http://schemas.microsoft.com/office/drawing/2014/main" id="{28768EF4-F270-F13D-A497-81F64CDAF1A4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48219"/>
            <a:ext cx="12192000" cy="21097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0191C-CDB0-2E8A-B360-53F139D0C94B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F8B60-0279-ACE7-B200-41D3E775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460" y="94592"/>
            <a:ext cx="2261144" cy="99269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D0FA8D-BD85-BAD3-F98E-22A00A44AD04}"/>
              </a:ext>
            </a:extLst>
          </p:cNvPr>
          <p:cNvSpPr txBox="1">
            <a:spLocks/>
          </p:cNvSpPr>
          <p:nvPr/>
        </p:nvSpPr>
        <p:spPr>
          <a:xfrm>
            <a:off x="9789459" y="952115"/>
            <a:ext cx="2402541" cy="279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07613C"/>
                </a:solidFill>
              </a:rPr>
              <a:t>Farms. </a:t>
            </a:r>
            <a:r>
              <a:rPr lang="en-US" sz="1200" b="1">
                <a:solidFill>
                  <a:srgbClr val="8DC047"/>
                </a:solidFill>
              </a:rPr>
              <a:t>Trees. </a:t>
            </a:r>
            <a:r>
              <a:rPr lang="en-US" sz="1200" b="1">
                <a:solidFill>
                  <a:srgbClr val="07613C"/>
                </a:solidFill>
              </a:rPr>
              <a:t>Impact.</a:t>
            </a:r>
            <a:r>
              <a:rPr lang="en-US" sz="1200" b="1">
                <a:solidFill>
                  <a:srgbClr val="8DC047"/>
                </a:solidFill>
              </a:rPr>
              <a:t> Quantified!</a:t>
            </a:r>
            <a:endParaRPr lang="en-NL" sz="120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35C9EEC-7230-D7F0-E858-654644A12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180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Steffie Rijpkema, MSc - Coordinator Innovation Team steffie.rijpkema@farmtree.earth</a:t>
            </a:r>
          </a:p>
          <a:p>
            <a:endParaRPr lang="en-GB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439BA63-F2CF-6B40-77F6-C128E06B9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22" y="148859"/>
            <a:ext cx="2088558" cy="88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9FBC3C-0AC6-BF97-C13E-A895F8238911}"/>
              </a:ext>
            </a:extLst>
          </p:cNvPr>
          <p:cNvSpPr txBox="1"/>
          <p:nvPr/>
        </p:nvSpPr>
        <p:spPr>
          <a:xfrm>
            <a:off x="4969365" y="6327506"/>
            <a:ext cx="3975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>
                <a:solidFill>
                  <a:srgbClr val="7AB25B"/>
                </a:solidFill>
                <a:latin typeface="Calibri" panose="020F0502020204030204"/>
              </a:rPr>
              <a:t> </a:t>
            </a:r>
            <a:r>
              <a:rPr lang="nl-NL" sz="1600" b="1">
                <a:solidFill>
                  <a:srgbClr val="7AB25B"/>
                </a:solidFill>
                <a:latin typeface="Poppins" panose="00000500000000000000" pitchFamily="2" charset="0"/>
                <a:cs typeface="Poppins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www.farmtree.earth</a:t>
            </a:r>
            <a:r>
              <a:rPr lang="nl-NL" sz="1600" b="1">
                <a:solidFill>
                  <a:srgbClr val="7AB2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NL" sz="2000" b="1">
              <a:solidFill>
                <a:srgbClr val="7AB2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558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FF39B3-C3AF-970E-3C84-D101CAD8C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118" y="116700"/>
            <a:ext cx="1201878" cy="52765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D7F2F11-8531-8D97-B8A6-81AC26431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42" y="76733"/>
            <a:ext cx="1130051" cy="4783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282497-1456-3127-27FF-561C27282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LL Czech Republic –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Organic farm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FD8FB83-B693-7935-7598-92A631FC0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86728" cy="4351338"/>
          </a:xfrm>
        </p:spPr>
        <p:txBody>
          <a:bodyPr>
            <a:norm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Northwestern Bohemia</a:t>
            </a:r>
          </a:p>
          <a:p>
            <a:r>
              <a:rPr lang="en-US" sz="1600" err="1">
                <a:latin typeface="Poppins" panose="00000500000000000000" pitchFamily="2" charset="0"/>
                <a:cs typeface="Poppins" panose="00000500000000000000" pitchFamily="2" charset="0"/>
              </a:rPr>
              <a:t>Silvoarable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 (sheep, cows) + Diverse orchards (fruit trees) </a:t>
            </a:r>
          </a:p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600 ha</a:t>
            </a:r>
          </a:p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Organic </a:t>
            </a:r>
          </a:p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Established in 2021</a:t>
            </a:r>
          </a:p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Managed by Daniel </a:t>
            </a:r>
            <a:r>
              <a:rPr lang="en-US" sz="1600" err="1">
                <a:latin typeface="Poppins" panose="00000500000000000000" pitchFamily="2" charset="0"/>
                <a:cs typeface="Poppins" panose="00000500000000000000" pitchFamily="2" charset="0"/>
              </a:rPr>
              <a:t>Pitek</a:t>
            </a:r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C89BA-6126-DB59-3B37-B010649CBB48}"/>
              </a:ext>
            </a:extLst>
          </p:cNvPr>
          <p:cNvSpPr txBox="1"/>
          <p:nvPr/>
        </p:nvSpPr>
        <p:spPr>
          <a:xfrm>
            <a:off x="600457" y="4231390"/>
            <a:ext cx="4814381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Objectives: </a:t>
            </a:r>
          </a:p>
          <a:p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Self-sustaining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Synergy biodiversity + commercial goals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Marketing of organic products</a:t>
            </a:r>
            <a:endParaRPr lang="en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3DAA32-7A88-C976-B138-3696236D18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324"/>
          <a:stretch/>
        </p:blipFill>
        <p:spPr>
          <a:xfrm>
            <a:off x="5638463" y="2483559"/>
            <a:ext cx="6553537" cy="3835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5C0F65-5A6C-2A60-5A52-B2343AB18A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5" t="10234" r="8397" b="12342"/>
          <a:stretch/>
        </p:blipFill>
        <p:spPr>
          <a:xfrm>
            <a:off x="10480078" y="1390553"/>
            <a:ext cx="1711922" cy="1003777"/>
          </a:xfrm>
          <a:prstGeom prst="roundRect">
            <a:avLst>
              <a:gd name="adj" fmla="val 45002"/>
            </a:avLst>
          </a:prstGeom>
        </p:spPr>
      </p:pic>
    </p:spTree>
    <p:extLst>
      <p:ext uri="{BB962C8B-B14F-4D97-AF65-F5344CB8AC3E}">
        <p14:creationId xmlns:p14="http://schemas.microsoft.com/office/powerpoint/2010/main" val="388023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ABFCAF2-8877-2DCD-381F-A32BB181F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0" t="16548" r="8655" b="24969"/>
          <a:stretch/>
        </p:blipFill>
        <p:spPr>
          <a:xfrm>
            <a:off x="946888" y="4480483"/>
            <a:ext cx="5493669" cy="10438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B35A2D-96C8-943C-1387-EB8D5EAAD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" t="4838" r="13359" b="24384"/>
          <a:stretch/>
        </p:blipFill>
        <p:spPr>
          <a:xfrm>
            <a:off x="974263" y="3098328"/>
            <a:ext cx="5733176" cy="13255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FF39B3-C3AF-970E-3C84-D101CAD8C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118" y="116700"/>
            <a:ext cx="1201878" cy="52765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D7F2F11-8531-8D97-B8A6-81AC26431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42" y="76733"/>
            <a:ext cx="1130051" cy="4783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282497-1456-3127-27FF-561C27282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LL Czech Republic –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Organic farm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267F2-F1EB-D9CD-C8CC-86778AA3EA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84" t="24440" r="15819" b="14184"/>
          <a:stretch/>
        </p:blipFill>
        <p:spPr>
          <a:xfrm>
            <a:off x="974263" y="1623259"/>
            <a:ext cx="5760551" cy="1938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1B842-6D86-2FD9-0EE7-4EFCDFA15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2664" y="1599643"/>
            <a:ext cx="3702240" cy="430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89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FF39B3-C3AF-970E-3C84-D101CAD8C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118" y="116700"/>
            <a:ext cx="1201878" cy="52765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D7F2F11-8531-8D97-B8A6-81AC26431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42" y="76733"/>
            <a:ext cx="1130051" cy="4783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282497-1456-3127-27FF-561C27282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LL Czech Republic –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Organic farm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Picture 7" descr="A graph of a growing graph&#10;&#10;Description automatically generated with medium confidence">
            <a:extLst>
              <a:ext uri="{FF2B5EF4-FFF2-40B4-BE49-F238E27FC236}">
                <a16:creationId xmlns:a16="http://schemas.microsoft.com/office/drawing/2014/main" id="{5F7C2980-BFF8-9575-494B-3ABBAF836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4" y="1610604"/>
            <a:ext cx="7088214" cy="2822740"/>
          </a:xfrm>
          <a:prstGeom prst="rect">
            <a:avLst/>
          </a:prstGeom>
        </p:spPr>
      </p:pic>
      <p:pic>
        <p:nvPicPr>
          <p:cNvPr id="9" name="Picture 8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0E519CEC-5D1A-EE7A-4A35-AF56397D0C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92" y="3956684"/>
            <a:ext cx="5695832" cy="22682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0FCEF8-4F90-E147-B825-5A58288A1A60}"/>
              </a:ext>
            </a:extLst>
          </p:cNvPr>
          <p:cNvSpPr txBox="1"/>
          <p:nvPr/>
        </p:nvSpPr>
        <p:spPr>
          <a:xfrm>
            <a:off x="7388548" y="1971071"/>
            <a:ext cx="46798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When planting densities are scaled to the whole farm area (600ha) you can estimate total system yields, and yearly fluctuations</a:t>
            </a:r>
          </a:p>
          <a:p>
            <a:endParaRPr lang="en-US" sz="1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Biodiversity (Shannon index) fluctuates depending on biomass production, pruning, tree removal at the end of economic lifecycle</a:t>
            </a:r>
            <a:endParaRPr lang="en-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8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A094DE-432B-DC60-C0A4-17234F61FA7A}"/>
              </a:ext>
            </a:extLst>
          </p:cNvPr>
          <p:cNvSpPr txBox="1"/>
          <p:nvPr/>
        </p:nvSpPr>
        <p:spPr>
          <a:xfrm>
            <a:off x="6449952" y="5247053"/>
            <a:ext cx="537667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Challenges: </a:t>
            </a:r>
          </a:p>
          <a:p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Tree establishment to survive browsing in permanent pastures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2587B-C407-D675-38FA-A9B9F583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LL UK - </a:t>
            </a:r>
            <a:r>
              <a:rPr lang="en-US" sz="3600" b="1" err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Mindrum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Farm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89C8F0-8285-3E4E-48BE-BDAB089B2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282" y="1721455"/>
            <a:ext cx="6093718" cy="45927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40E7DA-F398-74F3-AF19-9B2C2222C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118" y="116700"/>
            <a:ext cx="1201878" cy="52765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7C7EBD3-1527-45F5-1E25-62D1F6C83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42" y="76733"/>
            <a:ext cx="1130051" cy="4783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149646D-224F-C916-B1D6-FDC2A69B5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86728" cy="4351338"/>
          </a:xfrm>
        </p:spPr>
        <p:txBody>
          <a:bodyPr>
            <a:norm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Northumberland foothills</a:t>
            </a:r>
          </a:p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Mixed system (sheep, cattle, cereals + grass) </a:t>
            </a:r>
          </a:p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49 ha shelterbelts</a:t>
            </a:r>
          </a:p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2 ha grazed woodland (60 trees/ha)</a:t>
            </a:r>
          </a:p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Organic since 2022</a:t>
            </a:r>
          </a:p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Managed by Tom Fairfax</a:t>
            </a:r>
          </a:p>
          <a:p>
            <a:pPr marL="0" indent="0">
              <a:buNone/>
            </a:pP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311AAF-A9D6-55D6-A457-2CF3F02DDB57}"/>
              </a:ext>
            </a:extLst>
          </p:cNvPr>
          <p:cNvSpPr txBox="1"/>
          <p:nvPr/>
        </p:nvSpPr>
        <p:spPr>
          <a:xfrm>
            <a:off x="600457" y="4231390"/>
            <a:ext cx="5376672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Objectives: </a:t>
            </a:r>
          </a:p>
          <a:p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Livestock as ecosystem engineers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Complete tree integration (permanent and temporary grazing, woodland, margin planting)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Agroforestry for tree browse, soil nutrients, biodiversity, emissions mitigation from livestock</a:t>
            </a:r>
          </a:p>
          <a:p>
            <a:endParaRPr lang="en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8F3DE5-4534-B13D-0C22-C8060ABF60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4" t="11613" r="10010" b="28629"/>
          <a:stretch/>
        </p:blipFill>
        <p:spPr>
          <a:xfrm>
            <a:off x="10287767" y="1232868"/>
            <a:ext cx="1783080" cy="92574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8B5A2-3912-61B2-8CDF-D5A7DFA21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6150" y="4493038"/>
            <a:ext cx="2745850" cy="182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3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3C7291A-D125-6201-831D-558F3C633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96" y="3425855"/>
            <a:ext cx="6919400" cy="27555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F7107-CB09-ECEF-89A9-4FB1E099D512}"/>
              </a:ext>
            </a:extLst>
          </p:cNvPr>
          <p:cNvSpPr txBox="1"/>
          <p:nvPr/>
        </p:nvSpPr>
        <p:spPr>
          <a:xfrm>
            <a:off x="7706879" y="1930882"/>
            <a:ext cx="40481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Tree density in grazed woodland is low</a:t>
            </a:r>
          </a:p>
          <a:p>
            <a:endParaRPr lang="en-US" sz="1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CO2e sequestration potential of up to 70 </a:t>
            </a:r>
            <a:r>
              <a:rPr lang="en-US" sz="1400" err="1">
                <a:latin typeface="Poppins" panose="00000500000000000000" pitchFamily="2" charset="0"/>
                <a:cs typeface="Poppins" panose="00000500000000000000" pitchFamily="2" charset="0"/>
              </a:rPr>
              <a:t>tonnes</a:t>
            </a:r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/ha in 30 years (above + belowground)</a:t>
            </a:r>
            <a:endParaRPr lang="en-US"/>
          </a:p>
          <a:p>
            <a:endParaRPr lang="en-NL">
              <a:solidFill>
                <a:srgbClr val="FF0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825833-DAC8-29B9-4790-F20160E6B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LL UK - </a:t>
            </a:r>
            <a:r>
              <a:rPr lang="en-US" sz="3600" b="1" err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Mindrum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Farm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864C85-ACD6-1215-5532-31624292E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118" y="116700"/>
            <a:ext cx="1201878" cy="52765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808DBDA-9112-2A97-8A47-4FB59ED1C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42" y="76733"/>
            <a:ext cx="1130051" cy="47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aph of growth in a growing season&#10;&#10;Description automatically generated with medium confidence">
            <a:extLst>
              <a:ext uri="{FF2B5EF4-FFF2-40B4-BE49-F238E27FC236}">
                <a16:creationId xmlns:a16="http://schemas.microsoft.com/office/drawing/2014/main" id="{2792717F-15C6-E3E9-6358-D97ABF0291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2"/>
          <a:stretch/>
        </p:blipFill>
        <p:spPr>
          <a:xfrm>
            <a:off x="54004" y="1387482"/>
            <a:ext cx="7310399" cy="2595599"/>
          </a:xfrm>
          <a:prstGeom prst="rect">
            <a:avLst/>
          </a:prstGeom>
        </p:spPr>
      </p:pic>
      <p:pic>
        <p:nvPicPr>
          <p:cNvPr id="2" name="Picture 1" descr="A graph of growth in a growing season&#10;&#10;Description automatically generated with medium confidence">
            <a:extLst>
              <a:ext uri="{FF2B5EF4-FFF2-40B4-BE49-F238E27FC236}">
                <a16:creationId xmlns:a16="http://schemas.microsoft.com/office/drawing/2014/main" id="{32861F7F-5331-DBBB-9321-0093E76A9E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2" r="32542" b="-1133"/>
          <a:stretch/>
        </p:blipFill>
        <p:spPr>
          <a:xfrm>
            <a:off x="54004" y="3897217"/>
            <a:ext cx="4931464" cy="43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18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2587B-C407-D675-38FA-A9B9F5834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en-US" sz="3200" b="1" err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ReForest</a:t>
            </a:r>
            <a:r>
              <a:rPr lang="en-US" sz="32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Living Labs: </a:t>
            </a:r>
            <a:r>
              <a:rPr lang="en-US" sz="28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lessons learned</a:t>
            </a:r>
            <a:endParaRPr lang="en-NL" sz="3200" b="1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2483-CC55-840E-2976-09D5FC4A5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5195495" cy="3694734"/>
          </a:xfrm>
        </p:spPr>
        <p:txBody>
          <a:bodyPr>
            <a:normAutofit/>
          </a:bodyPr>
          <a:lstStyle/>
          <a:p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Modelling allows the exploration of long-term trade-offs 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between different KPIs in diverse agroforestry systems</a:t>
            </a:r>
          </a:p>
          <a:p>
            <a:pPr marL="0" indent="0">
              <a:buNone/>
            </a:pPr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Projections </a:t>
            </a: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facilitate knowledge communication 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with different stakeholders and </a:t>
            </a:r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decision-making at different levels 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(farm, regional)</a:t>
            </a:r>
          </a:p>
          <a:p>
            <a:pPr marL="0" indent="0">
              <a:buNone/>
            </a:pPr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Ongoing field data collection, calibration and validation is essential </a:t>
            </a: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for context-specific projections (more accurate and useful to stakeholders)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A37F5-78E9-8DD6-129D-18325C18E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118" y="116700"/>
            <a:ext cx="1201878" cy="527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C5528-6756-3FBE-D7BB-EDE5CC6C9AEF}"/>
              </a:ext>
            </a:extLst>
          </p:cNvPr>
          <p:cNvSpPr txBox="1"/>
          <p:nvPr/>
        </p:nvSpPr>
        <p:spPr>
          <a:xfrm>
            <a:off x="8743950" y="6432193"/>
            <a:ext cx="6101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https://agroreforest.eu/living-labs/</a:t>
            </a:r>
            <a:endParaRPr lang="en-US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NL" sz="140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A1BD9E-34D0-1887-A1BA-9F1F3FD85A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13" t="9189" r="25812" b="10141"/>
          <a:stretch/>
        </p:blipFill>
        <p:spPr>
          <a:xfrm>
            <a:off x="0" y="2994889"/>
            <a:ext cx="2991087" cy="3339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762176-1966-8325-E483-5DD9D48D97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5" t="8994" r="53632" b="16515"/>
          <a:stretch/>
        </p:blipFill>
        <p:spPr>
          <a:xfrm>
            <a:off x="3175034" y="2974526"/>
            <a:ext cx="3124248" cy="3339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F983FE-3DA9-49F1-EE0A-33AA1EDE0B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56" t="3962" r="1945" b="4564"/>
          <a:stretch/>
        </p:blipFill>
        <p:spPr>
          <a:xfrm>
            <a:off x="-3050" y="0"/>
            <a:ext cx="2994137" cy="27291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82C4D2-5A1D-7E4C-9B18-A514EC6E16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034" y="0"/>
            <a:ext cx="3124248" cy="272914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6282D6A-902E-0528-6E11-3FC6C0ACE5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42" y="76733"/>
            <a:ext cx="1130051" cy="47839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6E9E21-3A29-D274-58A2-B531F9B23E85}"/>
              </a:ext>
            </a:extLst>
          </p:cNvPr>
          <p:cNvSpPr txBox="1"/>
          <p:nvPr/>
        </p:nvSpPr>
        <p:spPr>
          <a:xfrm>
            <a:off x="5568695" y="6432193"/>
            <a:ext cx="5785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Learn more about all Living Labs @</a:t>
            </a:r>
            <a:endParaRPr lang="en-NL" sz="140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23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81873-BC0E-86EE-D28D-A341322B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Promotion: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Demo Temperate </a:t>
            </a:r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dataset</a:t>
            </a:r>
            <a:endParaRPr lang="en-NL" sz="3600" b="1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55FD12-D6C0-6ED9-11C2-B23B3D31B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916" y="94592"/>
            <a:ext cx="1704687" cy="748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0CA79D-34FD-1640-8B4B-CD50025BC0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76"/>
          <a:stretch/>
        </p:blipFill>
        <p:spPr>
          <a:xfrm>
            <a:off x="609600" y="1582846"/>
            <a:ext cx="10017760" cy="52751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C6845-8C24-421F-7AE2-F86B1C4EFFCB}"/>
              </a:ext>
            </a:extLst>
          </p:cNvPr>
          <p:cNvSpPr txBox="1"/>
          <p:nvPr/>
        </p:nvSpPr>
        <p:spPr>
          <a:xfrm>
            <a:off x="1193800" y="5336982"/>
            <a:ext cx="2235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Demo Temperate</a:t>
            </a:r>
            <a:endParaRPr lang="en-NL" sz="1400" b="1">
              <a:solidFill>
                <a:schemeClr val="accent6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071FEA-14C0-4A48-64C6-C7BD5C506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668" y="3081408"/>
            <a:ext cx="7564785" cy="377659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31BD174-79E7-1591-A18C-7A90CF43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1207" y="3165032"/>
            <a:ext cx="3893820" cy="89916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1-month FREE access to                      </a:t>
            </a:r>
            <a:r>
              <a:rPr lang="en-US" sz="1600" b="1" dirty="0">
                <a:latin typeface="Poppins" panose="00000500000000000000" pitchFamily="2" charset="0"/>
                <a:cs typeface="Poppins" panose="00000500000000000000" pitchFamily="2" charset="0"/>
              </a:rPr>
              <a:t>15 temperate agroforestry 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species  with </a:t>
            </a:r>
            <a:r>
              <a:rPr lang="en-US" sz="1600" b="1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Demo Temperate 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code</a:t>
            </a:r>
            <a:endParaRPr lang="en-NL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D6D9220-9FEB-2B6B-B7E5-5FAEEBC83242}"/>
              </a:ext>
            </a:extLst>
          </p:cNvPr>
          <p:cNvSpPr txBox="1">
            <a:spLocks/>
          </p:cNvSpPr>
          <p:nvPr/>
        </p:nvSpPr>
        <p:spPr>
          <a:xfrm>
            <a:off x="5667073" y="4564285"/>
            <a:ext cx="5072380" cy="14217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6400" dirty="0">
                <a:latin typeface="Poppins" panose="00000500000000000000" pitchFamily="2" charset="0"/>
                <a:cs typeface="Poppins" panose="00000500000000000000" pitchFamily="2" charset="0"/>
              </a:rPr>
              <a:t>What </a:t>
            </a:r>
            <a:r>
              <a:rPr lang="en-US" sz="6400" b="1" dirty="0">
                <a:latin typeface="Poppins" panose="00000500000000000000" pitchFamily="2" charset="0"/>
                <a:cs typeface="Poppins" panose="00000500000000000000" pitchFamily="2" charset="0"/>
              </a:rPr>
              <a:t>key temperate species </a:t>
            </a:r>
            <a:r>
              <a:rPr lang="en-US" sz="6400" dirty="0">
                <a:latin typeface="Poppins" panose="00000500000000000000" pitchFamily="2" charset="0"/>
                <a:cs typeface="Poppins" panose="00000500000000000000" pitchFamily="2" charset="0"/>
              </a:rPr>
              <a:t>would you like to see in this Demo Temperate dataset?</a:t>
            </a:r>
          </a:p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6400" dirty="0">
                <a:latin typeface="Poppins" panose="00000500000000000000" pitchFamily="2" charset="0"/>
                <a:cs typeface="Poppins" panose="00000500000000000000" pitchFamily="2" charset="0"/>
              </a:rPr>
              <a:t>Type them in the chat!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600" b="1" dirty="0"/>
          </a:p>
          <a:p>
            <a:pPr lvl="2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NL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0300C9-96F4-5DAB-F10B-A2413D3B85C6}"/>
              </a:ext>
            </a:extLst>
          </p:cNvPr>
          <p:cNvSpPr txBox="1"/>
          <p:nvPr/>
        </p:nvSpPr>
        <p:spPr>
          <a:xfrm>
            <a:off x="-41324" y="6492875"/>
            <a:ext cx="12233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accent6"/>
                </a:solidFill>
              </a:rPr>
              <a:t>Go to </a:t>
            </a:r>
            <a:r>
              <a:rPr lang="en-NL" sz="1600">
                <a:solidFill>
                  <a:schemeClr val="accent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https://tool.farmtree.earth/Identity/Account/Register</a:t>
            </a:r>
            <a:r>
              <a:rPr lang="en-US" sz="1600">
                <a:solidFill>
                  <a:schemeClr val="accent6"/>
                </a:solidFill>
              </a:rPr>
              <a:t> and register your FREE DEMO TEMPERATE account </a:t>
            </a:r>
            <a:endParaRPr lang="en-NL" sz="160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E622C0-2BC3-E6ED-FFF4-F6419537E270}"/>
              </a:ext>
            </a:extLst>
          </p:cNvPr>
          <p:cNvSpPr txBox="1"/>
          <p:nvPr/>
        </p:nvSpPr>
        <p:spPr>
          <a:xfrm>
            <a:off x="7113087" y="3138461"/>
            <a:ext cx="28270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contact us for discounted access until Dec 2024!</a:t>
            </a:r>
            <a:endParaRPr lang="en-NL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51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1;g1342e176915_0_162">
            <a:extLst>
              <a:ext uri="{FF2B5EF4-FFF2-40B4-BE49-F238E27FC236}">
                <a16:creationId xmlns:a16="http://schemas.microsoft.com/office/drawing/2014/main" id="{761FD19E-0B76-0938-AA9E-D81BCD87504B}"/>
              </a:ext>
            </a:extLst>
          </p:cNvPr>
          <p:cNvSpPr txBox="1"/>
          <p:nvPr/>
        </p:nvSpPr>
        <p:spPr>
          <a:xfrm>
            <a:off x="2337687" y="2972954"/>
            <a:ext cx="7188939" cy="56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1005840">
              <a:lnSpc>
                <a:spcPct val="105000"/>
              </a:lnSpc>
              <a:spcAft>
                <a:spcPts val="750"/>
              </a:spcAft>
              <a:defRPr/>
            </a:pPr>
            <a:r>
              <a:rPr lang="en-GB" sz="200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https://www.farmtree.earth</a:t>
            </a:r>
            <a:r>
              <a:rPr lang="en-GB" sz="200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</a:t>
            </a:r>
            <a:endParaRPr lang="en-GB" sz="200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  <a:sym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5832E3-4327-FD06-1DEF-1D944276D9CC}"/>
              </a:ext>
            </a:extLst>
          </p:cNvPr>
          <p:cNvSpPr txBox="1">
            <a:spLocks/>
          </p:cNvSpPr>
          <p:nvPr/>
        </p:nvSpPr>
        <p:spPr>
          <a:xfrm>
            <a:off x="2337687" y="2209932"/>
            <a:ext cx="7120047" cy="60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05840">
              <a:spcAft>
                <a:spcPts val="750"/>
              </a:spcAft>
            </a:pPr>
            <a:r>
              <a:rPr lang="en-GB" sz="2000" kern="1200">
                <a:solidFill>
                  <a:schemeClr val="accent6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https://tool.farmtree.earth</a:t>
            </a:r>
            <a:endParaRPr lang="en-US" sz="2000" kern="1200">
              <a:solidFill>
                <a:schemeClr val="accent6"/>
              </a:solidFill>
              <a:effectLst>
                <a:outerShdw blurRad="50800" dist="38100" dir="18900000" algn="bl" rotWithShape="0">
                  <a:srgbClr val="07613C">
                    <a:alpha val="69000"/>
                  </a:srgb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Google Shape;141;g1342e176915_0_162">
            <a:extLst>
              <a:ext uri="{FF2B5EF4-FFF2-40B4-BE49-F238E27FC236}">
                <a16:creationId xmlns:a16="http://schemas.microsoft.com/office/drawing/2014/main" id="{1DDBAD57-9A6E-6AB1-C343-8D0DE2E20A16}"/>
              </a:ext>
            </a:extLst>
          </p:cNvPr>
          <p:cNvSpPr txBox="1"/>
          <p:nvPr/>
        </p:nvSpPr>
        <p:spPr>
          <a:xfrm>
            <a:off x="2372134" y="4740145"/>
            <a:ext cx="7188939" cy="190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1005840">
              <a:spcAft>
                <a:spcPts val="750"/>
              </a:spcAft>
            </a:pPr>
            <a:r>
              <a:rPr lang="en-GB" sz="2000" err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info@farmtree.earth</a:t>
            </a:r>
            <a:endParaRPr lang="en-GB" sz="200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defTabSz="1005840">
              <a:spcAft>
                <a:spcPts val="750"/>
              </a:spcAft>
            </a:pPr>
            <a:r>
              <a:rPr lang="en-GB" sz="2000" err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marina.alarcon@farmtree.earth</a:t>
            </a:r>
            <a:endParaRPr lang="en-GB" sz="200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defTabSz="1005840">
              <a:spcAft>
                <a:spcPts val="750"/>
              </a:spcAft>
            </a:pPr>
            <a:r>
              <a:rPr lang="en-GB" sz="2000" err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steffie.rijpkema@farmtree.earth</a:t>
            </a:r>
            <a:r>
              <a:rPr lang="en-GB" sz="200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defTabSz="1005840">
              <a:spcAft>
                <a:spcPts val="750"/>
              </a:spcAft>
            </a:pPr>
            <a:r>
              <a:rPr lang="en-GB" sz="2800" kern="1200">
                <a:latin typeface="+mj-lt"/>
                <a:ea typeface="+mn-ea"/>
                <a:cs typeface="+mn-cs"/>
              </a:rPr>
              <a:t> </a:t>
            </a:r>
            <a:endParaRPr lang="en-GB" sz="2400">
              <a:latin typeface="+mj-lt"/>
            </a:endParaRPr>
          </a:p>
        </p:txBody>
      </p:sp>
      <p:pic>
        <p:nvPicPr>
          <p:cNvPr id="2050" name="Picture 2" descr="Transparent website icon png 14391995 PNG">
            <a:extLst>
              <a:ext uri="{FF2B5EF4-FFF2-40B4-BE49-F238E27FC236}">
                <a16:creationId xmlns:a16="http://schemas.microsoft.com/office/drawing/2014/main" id="{0343DAC4-2A47-A521-0248-FC8DD2F3A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2" y="3030038"/>
            <a:ext cx="891720" cy="5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8A09E7-48D7-D183-53CE-633A67E0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Contact us </a:t>
            </a:r>
            <a:endParaRPr lang="en-NL" sz="3600" b="1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054" name="Picture 6" descr="Email Icon&quot; Images – Browse 4,200 Stock Photos, Vectors, and Video | Adobe  Stock">
            <a:extLst>
              <a:ext uri="{FF2B5EF4-FFF2-40B4-BE49-F238E27FC236}">
                <a16:creationId xmlns:a16="http://schemas.microsoft.com/office/drawing/2014/main" id="{7932627B-0A9D-F125-BF39-817CF4FFC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 t="20583" r="18802" b="20583"/>
          <a:stretch/>
        </p:blipFill>
        <p:spPr bwMode="auto">
          <a:xfrm>
            <a:off x="885372" y="4744677"/>
            <a:ext cx="827718" cy="5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oftware - Free computer icons">
            <a:extLst>
              <a:ext uri="{FF2B5EF4-FFF2-40B4-BE49-F238E27FC236}">
                <a16:creationId xmlns:a16="http://schemas.microsoft.com/office/drawing/2014/main" id="{3789013E-EA77-EABC-89A0-9771397D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4" y="2110919"/>
            <a:ext cx="606357" cy="60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nkedIn logo icon transparent png Stock Illustration | Adobe Stock">
            <a:extLst>
              <a:ext uri="{FF2B5EF4-FFF2-40B4-BE49-F238E27FC236}">
                <a16:creationId xmlns:a16="http://schemas.microsoft.com/office/drawing/2014/main" id="{F6E89718-EABE-8144-E4AB-48E52081E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/>
          <a:stretch/>
        </p:blipFill>
        <p:spPr bwMode="auto">
          <a:xfrm>
            <a:off x="1026435" y="3857501"/>
            <a:ext cx="545593" cy="57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41;g1342e176915_0_162">
            <a:extLst>
              <a:ext uri="{FF2B5EF4-FFF2-40B4-BE49-F238E27FC236}">
                <a16:creationId xmlns:a16="http://schemas.microsoft.com/office/drawing/2014/main" id="{C208DAEE-51EE-0646-82DD-9759FA038060}"/>
              </a:ext>
            </a:extLst>
          </p:cNvPr>
          <p:cNvSpPr txBox="1"/>
          <p:nvPr/>
        </p:nvSpPr>
        <p:spPr>
          <a:xfrm>
            <a:off x="2372134" y="3875829"/>
            <a:ext cx="7941447" cy="10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1005840">
              <a:lnSpc>
                <a:spcPct val="105000"/>
              </a:lnSpc>
              <a:spcAft>
                <a:spcPts val="750"/>
              </a:spcAft>
              <a:defRPr/>
            </a:pPr>
            <a:r>
              <a:rPr lang="en-GB" sz="200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https://www.linkedin.com/company/farmtree-b-v</a:t>
            </a:r>
            <a:endParaRPr lang="en-GB" sz="200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  <a:sym typeface="Calibri"/>
            </a:endParaRPr>
          </a:p>
          <a:p>
            <a:pPr defTabSz="1005840">
              <a:lnSpc>
                <a:spcPct val="105000"/>
              </a:lnSpc>
              <a:spcAft>
                <a:spcPts val="750"/>
              </a:spcAft>
              <a:defRPr/>
            </a:pPr>
            <a:endParaRPr lang="en-GB" sz="2400">
              <a:latin typeface="Poppins" panose="00000500000000000000" pitchFamily="2" charset="0"/>
              <a:cs typeface="Poppins" panose="00000500000000000000" pitchFamily="2" charset="0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025DEE-B409-E904-565E-EE5A7190BE9D}"/>
              </a:ext>
            </a:extLst>
          </p:cNvPr>
          <p:cNvGrpSpPr/>
          <p:nvPr/>
        </p:nvGrpSpPr>
        <p:grpSpPr>
          <a:xfrm>
            <a:off x="5966603" y="1883897"/>
            <a:ext cx="4834445" cy="1238743"/>
            <a:chOff x="6832244" y="1447045"/>
            <a:chExt cx="1901418" cy="124945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4C46BE93-794A-CFAC-9165-C23DC76A7778}"/>
                </a:ext>
              </a:extLst>
            </p:cNvPr>
            <p:cNvSpPr/>
            <p:nvPr/>
          </p:nvSpPr>
          <p:spPr>
            <a:xfrm rot="5400000">
              <a:off x="7158225" y="1121064"/>
              <a:ext cx="1249455" cy="1901418"/>
            </a:xfrm>
            <a:prstGeom prst="downArrow">
              <a:avLst>
                <a:gd name="adj1" fmla="val 50000"/>
                <a:gd name="adj2" fmla="val 50733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E2F5BE-8A97-D749-4AE2-5A05B31358FA}"/>
                </a:ext>
              </a:extLst>
            </p:cNvPr>
            <p:cNvSpPr txBox="1"/>
            <p:nvPr/>
          </p:nvSpPr>
          <p:spPr>
            <a:xfrm>
              <a:off x="7096592" y="1777425"/>
              <a:ext cx="1637070" cy="6519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1005840">
                <a:spcAft>
                  <a:spcPts val="750"/>
                </a:spcAft>
              </a:pPr>
              <a:r>
                <a:rPr lang="en-US">
                  <a:ln w="0"/>
                  <a:solidFill>
                    <a:schemeClr val="accent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oppins" panose="00000500000000000000" pitchFamily="2" charset="0"/>
                  <a:ea typeface="+mj-ea"/>
                  <a:cs typeface="Poppins" panose="00000500000000000000" pitchFamily="2" charset="0"/>
                </a:rPr>
                <a:t>Register and try the</a:t>
              </a:r>
              <a:r>
                <a:rPr lang="en-US" kern="1200">
                  <a:ln w="0"/>
                  <a:solidFill>
                    <a:schemeClr val="accent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Poppins" panose="00000500000000000000" pitchFamily="2" charset="0"/>
                  <a:ea typeface="+mj-ea"/>
                  <a:cs typeface="Poppins" panose="00000500000000000000" pitchFamily="2" charset="0"/>
                </a:rPr>
                <a:t> FarmTree Demo Temperate Tool for FREE!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4EA568A-3294-2892-6800-56DD0358130E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72966E-06FD-CD53-107B-93909154D8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5916" y="94592"/>
            <a:ext cx="1704687" cy="7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7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BF8B60-0279-ACE7-B200-41D3E775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431" y="2646647"/>
            <a:ext cx="2897813" cy="127221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439BA63-F2CF-6B40-77F6-C128E06B9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93" y="2639002"/>
            <a:ext cx="2611833" cy="110568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F56E95-9717-1DB5-F7E4-F37E72ABE779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14528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93A94B-FDD3-7840-1C31-AEA53B54B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705" y="2797432"/>
            <a:ext cx="11021691" cy="712530"/>
          </a:xfrm>
        </p:spPr>
        <p:txBody>
          <a:bodyPr>
            <a:noAutofit/>
          </a:bodyPr>
          <a:lstStyle/>
          <a:p>
            <a:r>
              <a:rPr lang="en-US" sz="3600" b="1" i="0">
                <a:solidFill>
                  <a:schemeClr val="accent6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Digital Tools in European Agroforestry</a:t>
            </a:r>
            <a:b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32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diverse agroforestry practitioners need?</a:t>
            </a:r>
            <a:endParaRPr lang="en-NL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Google Shape;142;g1342e176915_0_162">
            <a:extLst>
              <a:ext uri="{FF2B5EF4-FFF2-40B4-BE49-F238E27FC236}">
                <a16:creationId xmlns:a16="http://schemas.microsoft.com/office/drawing/2014/main" id="{28768EF4-F270-F13D-A497-81F64CDAF1A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48219"/>
            <a:ext cx="12192000" cy="21097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0191C-CDB0-2E8A-B360-53F139D0C94B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F8B60-0279-ACE7-B200-41D3E7759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460" y="94592"/>
            <a:ext cx="2261144" cy="99269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D0FA8D-BD85-BAD3-F98E-22A00A44AD04}"/>
              </a:ext>
            </a:extLst>
          </p:cNvPr>
          <p:cNvSpPr txBox="1">
            <a:spLocks/>
          </p:cNvSpPr>
          <p:nvPr/>
        </p:nvSpPr>
        <p:spPr>
          <a:xfrm>
            <a:off x="9789459" y="952115"/>
            <a:ext cx="2402541" cy="279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07613C"/>
                </a:solidFill>
              </a:rPr>
              <a:t>Farms. </a:t>
            </a:r>
            <a:r>
              <a:rPr lang="en-US" sz="1200" b="1">
                <a:solidFill>
                  <a:srgbClr val="8DC047"/>
                </a:solidFill>
              </a:rPr>
              <a:t>Trees. </a:t>
            </a:r>
            <a:r>
              <a:rPr lang="en-US" sz="1200" b="1">
                <a:solidFill>
                  <a:srgbClr val="07613C"/>
                </a:solidFill>
              </a:rPr>
              <a:t>Impact.</a:t>
            </a:r>
            <a:r>
              <a:rPr lang="en-US" sz="1200" b="1">
                <a:solidFill>
                  <a:srgbClr val="8DC047"/>
                </a:solidFill>
              </a:rPr>
              <a:t> Quantified!</a:t>
            </a:r>
            <a:endParaRPr lang="en-NL" sz="120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35C9EEC-7230-D7F0-E858-654644A12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Marina Alarcón, MSc - Agroforestry Impact Quantification Expert </a:t>
            </a:r>
            <a:r>
              <a:rPr lang="en-US" sz="1800" err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marina.alarcon@farmtree.earth</a:t>
            </a:r>
            <a:endParaRPr lang="en-US" sz="1800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NL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439BA63-F2CF-6B40-77F6-C128E06B9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22" y="148859"/>
            <a:ext cx="2088558" cy="88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2AF115-6541-6885-D804-451E7BE68363}"/>
              </a:ext>
            </a:extLst>
          </p:cNvPr>
          <p:cNvSpPr txBox="1"/>
          <p:nvPr/>
        </p:nvSpPr>
        <p:spPr>
          <a:xfrm>
            <a:off x="4969365" y="6327506"/>
            <a:ext cx="3975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>
                <a:solidFill>
                  <a:srgbClr val="7AB25B"/>
                </a:solidFill>
                <a:latin typeface="Calibri" panose="020F0502020204030204"/>
              </a:rPr>
              <a:t> </a:t>
            </a:r>
            <a:r>
              <a:rPr lang="nl-NL" sz="1600" b="1">
                <a:solidFill>
                  <a:srgbClr val="7AB25B"/>
                </a:solidFill>
                <a:latin typeface="Poppins" panose="00000500000000000000" pitchFamily="2" charset="0"/>
                <a:cs typeface="Poppins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www.farmtree.earth</a:t>
            </a:r>
            <a:r>
              <a:rPr lang="nl-NL" sz="1600" b="1">
                <a:solidFill>
                  <a:srgbClr val="7AB2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NL" sz="2000" b="1">
              <a:solidFill>
                <a:srgbClr val="7AB2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0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587B-C407-D675-38FA-A9B9F583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problem with estimating agroforestry impact</a:t>
            </a:r>
            <a:endParaRPr lang="en-NL" sz="2800" b="1">
              <a:solidFill>
                <a:schemeClr val="accent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A37F5-78E9-8DD6-129D-18325C18E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916" y="94592"/>
            <a:ext cx="1704687" cy="748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02D89F-E699-0642-0B31-1BF4D16AE0FA}"/>
              </a:ext>
            </a:extLst>
          </p:cNvPr>
          <p:cNvGrpSpPr/>
          <p:nvPr/>
        </p:nvGrpSpPr>
        <p:grpSpPr>
          <a:xfrm>
            <a:off x="656841" y="2836235"/>
            <a:ext cx="2934474" cy="2464015"/>
            <a:chOff x="317323" y="2183304"/>
            <a:chExt cx="2934474" cy="24640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26013AE-1DE1-85D5-BA8A-B71C3BDB8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323" y="2784059"/>
              <a:ext cx="2934474" cy="18632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E2A475-2CA0-47B4-97BD-20CE6329E55F}"/>
                </a:ext>
              </a:extLst>
            </p:cNvPr>
            <p:cNvSpPr txBox="1"/>
            <p:nvPr/>
          </p:nvSpPr>
          <p:spPr>
            <a:xfrm>
              <a:off x="583529" y="2183304"/>
              <a:ext cx="2402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kern="1200" cap="none" spc="0">
                  <a:ln w="12700" cmpd="sng">
                    <a:noFill/>
                    <a:prstDash val="solid"/>
                  </a:ln>
                  <a:solidFill>
                    <a:srgbClr val="07613C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Agroforestry intervention</a:t>
              </a:r>
              <a:endParaRPr lang="en-GB" sz="1800" cap="none" spc="0">
                <a:ln w="12700" cmpd="sng">
                  <a:noFill/>
                  <a:prstDash val="solid"/>
                </a:ln>
                <a:solidFill>
                  <a:srgbClr val="07613C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D93CCB5-74F4-5006-C041-8A967F2278CE}"/>
              </a:ext>
            </a:extLst>
          </p:cNvPr>
          <p:cNvSpPr/>
          <p:nvPr/>
        </p:nvSpPr>
        <p:spPr>
          <a:xfrm>
            <a:off x="3591315" y="4708279"/>
            <a:ext cx="527762" cy="59197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D4A4BA-98BA-8382-72C2-71A3F2814CC7}"/>
              </a:ext>
            </a:extLst>
          </p:cNvPr>
          <p:cNvSpPr/>
          <p:nvPr/>
        </p:nvSpPr>
        <p:spPr>
          <a:xfrm>
            <a:off x="4200238" y="3554943"/>
            <a:ext cx="2980536" cy="1863260"/>
          </a:xfrm>
          <a:prstGeom prst="roundRect">
            <a:avLst>
              <a:gd name="adj" fmla="val 9830"/>
            </a:avLst>
          </a:prstGeom>
          <a:solidFill>
            <a:srgbClr val="ED7D31">
              <a:alpha val="56863"/>
            </a:srgbClr>
          </a:solidFill>
          <a:ln w="19050">
            <a:solidFill>
              <a:schemeClr val="accent2">
                <a:alpha val="4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3AFDF6CA-E12C-2EB1-9570-4777C1557144}"/>
              </a:ext>
            </a:extLst>
          </p:cNvPr>
          <p:cNvSpPr txBox="1">
            <a:spLocks/>
          </p:cNvSpPr>
          <p:nvPr/>
        </p:nvSpPr>
        <p:spPr>
          <a:xfrm>
            <a:off x="3920652" y="2954995"/>
            <a:ext cx="3785910" cy="4819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latin typeface="Poppins"/>
                <a:cs typeface="Poppins"/>
              </a:rPr>
              <a:t>Multiple long-term benefits and trade-offs difficult to predict and quantify</a:t>
            </a:r>
            <a:endParaRPr lang="en-US" sz="1400" b="1">
              <a:latin typeface="Poppins"/>
              <a:cs typeface="Poppi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F5C5C-6493-E781-319C-685E6C826195}"/>
              </a:ext>
            </a:extLst>
          </p:cNvPr>
          <p:cNvSpPr txBox="1"/>
          <p:nvPr/>
        </p:nvSpPr>
        <p:spPr>
          <a:xfrm>
            <a:off x="5732134" y="3711467"/>
            <a:ext cx="136947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Financials</a:t>
            </a:r>
            <a:endParaRPr lang="en-NL" sz="1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1A2A47-4267-8DF0-00F6-34B570EBCCE7}"/>
              </a:ext>
            </a:extLst>
          </p:cNvPr>
          <p:cNvSpPr txBox="1"/>
          <p:nvPr/>
        </p:nvSpPr>
        <p:spPr>
          <a:xfrm>
            <a:off x="4304783" y="3720523"/>
            <a:ext cx="136947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Yields</a:t>
            </a:r>
            <a:endParaRPr lang="en-NL" sz="1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540684-CAA0-C4C2-AE37-BBAD5733B17F}"/>
              </a:ext>
            </a:extLst>
          </p:cNvPr>
          <p:cNvSpPr txBox="1"/>
          <p:nvPr/>
        </p:nvSpPr>
        <p:spPr>
          <a:xfrm>
            <a:off x="4299635" y="4139719"/>
            <a:ext cx="1369471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Soil health</a:t>
            </a:r>
            <a:endParaRPr lang="en-NL" sz="1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A5E1D1-F213-0336-E35F-6B11D0CBB9F6}"/>
              </a:ext>
            </a:extLst>
          </p:cNvPr>
          <p:cNvSpPr txBox="1"/>
          <p:nvPr/>
        </p:nvSpPr>
        <p:spPr>
          <a:xfrm>
            <a:off x="5730001" y="4139719"/>
            <a:ext cx="136947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Biodiversity</a:t>
            </a:r>
            <a:endParaRPr lang="en-NL" sz="1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32788E-683A-A335-ABC7-EDAC6FC61F1A}"/>
              </a:ext>
            </a:extLst>
          </p:cNvPr>
          <p:cNvSpPr txBox="1"/>
          <p:nvPr/>
        </p:nvSpPr>
        <p:spPr>
          <a:xfrm>
            <a:off x="4291484" y="4545437"/>
            <a:ext cx="136947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Nutrition</a:t>
            </a:r>
            <a:endParaRPr lang="en-NL" sz="1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F4BCC1-0659-5D49-D505-A01D3E400AF4}"/>
              </a:ext>
            </a:extLst>
          </p:cNvPr>
          <p:cNvSpPr txBox="1"/>
          <p:nvPr/>
        </p:nvSpPr>
        <p:spPr>
          <a:xfrm>
            <a:off x="5717407" y="4545437"/>
            <a:ext cx="136947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Water</a:t>
            </a:r>
            <a:endParaRPr lang="en-NL" sz="1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C9FD89-539F-7255-D664-6100158C6444}"/>
              </a:ext>
            </a:extLst>
          </p:cNvPr>
          <p:cNvSpPr txBox="1"/>
          <p:nvPr/>
        </p:nvSpPr>
        <p:spPr>
          <a:xfrm>
            <a:off x="4294646" y="4951155"/>
            <a:ext cx="1369471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Labour</a:t>
            </a:r>
            <a:endParaRPr lang="en-NL" sz="1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4FC926-8440-B169-D1F7-118922ECC2CF}"/>
              </a:ext>
            </a:extLst>
          </p:cNvPr>
          <p:cNvSpPr txBox="1"/>
          <p:nvPr/>
        </p:nvSpPr>
        <p:spPr>
          <a:xfrm>
            <a:off x="5720731" y="4964776"/>
            <a:ext cx="1369471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Carbon</a:t>
            </a:r>
            <a:endParaRPr lang="en-NL" sz="1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3DB0EB9-6095-81C8-6E79-41F9D8825481}"/>
              </a:ext>
            </a:extLst>
          </p:cNvPr>
          <p:cNvSpPr/>
          <p:nvPr/>
        </p:nvSpPr>
        <p:spPr>
          <a:xfrm>
            <a:off x="7290560" y="4714714"/>
            <a:ext cx="527762" cy="59197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56EE6D0B-8A89-3F96-6654-5E1EDE3167F9}"/>
              </a:ext>
            </a:extLst>
          </p:cNvPr>
          <p:cNvSpPr txBox="1">
            <a:spLocks/>
          </p:cNvSpPr>
          <p:nvPr/>
        </p:nvSpPr>
        <p:spPr>
          <a:xfrm>
            <a:off x="2529266" y="5465830"/>
            <a:ext cx="1908385" cy="2880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latin typeface="Poppins"/>
                <a:cs typeface="Poppins"/>
              </a:rPr>
              <a:t>Complex surveys</a:t>
            </a:r>
            <a:endParaRPr lang="en-US" sz="1400" b="1">
              <a:latin typeface="Poppins"/>
              <a:cs typeface="Poppins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BAA26C60-D5FA-090B-2D42-1A851F72D4FB}"/>
              </a:ext>
            </a:extLst>
          </p:cNvPr>
          <p:cNvSpPr txBox="1">
            <a:spLocks/>
          </p:cNvSpPr>
          <p:nvPr/>
        </p:nvSpPr>
        <p:spPr>
          <a:xfrm>
            <a:off x="6749437" y="5456126"/>
            <a:ext cx="2310829" cy="2880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latin typeface="Poppins"/>
                <a:cs typeface="Poppins"/>
              </a:rPr>
              <a:t>Incomplete data</a:t>
            </a:r>
            <a:endParaRPr lang="en-US" sz="1400" b="1">
              <a:latin typeface="Poppins"/>
              <a:cs typeface="Poppin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C80942-A43D-A1E8-11FB-445CA69FFF69}"/>
              </a:ext>
            </a:extLst>
          </p:cNvPr>
          <p:cNvSpPr txBox="1">
            <a:spLocks/>
          </p:cNvSpPr>
          <p:nvPr/>
        </p:nvSpPr>
        <p:spPr>
          <a:xfrm>
            <a:off x="7706562" y="4732280"/>
            <a:ext cx="2980536" cy="53758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>
                <a:latin typeface="Poppins"/>
                <a:cs typeface="Poppins"/>
              </a:rPr>
              <a:t>Agroforestry investment targets rarely reached</a:t>
            </a:r>
          </a:p>
        </p:txBody>
      </p:sp>
    </p:spTree>
    <p:extLst>
      <p:ext uri="{BB962C8B-B14F-4D97-AF65-F5344CB8AC3E}">
        <p14:creationId xmlns:p14="http://schemas.microsoft.com/office/powerpoint/2010/main" val="1362026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1E1434-2479-89A2-5276-10CB87F42A5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396850"/>
            <a:ext cx="5524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NL" sz="2000">
              <a:solidFill>
                <a:srgbClr val="5B5B5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4631E-129E-5316-A314-D4DE415163F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048" y="543954"/>
            <a:ext cx="597332" cy="597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E535DB-0923-81D9-898F-0ED4BE0094AA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450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726CC-3952-AD30-BCB8-AD00C0E533AF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AF55C5-077B-6298-4524-5F5178780A5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4000" b="1">
                <a:solidFill>
                  <a:srgbClr val="5B5B5B"/>
                </a:solidFill>
              </a:rPr>
              <a:t>Join at slido.com</a:t>
            </a:r>
            <a:br>
              <a:rPr lang="da-DK" sz="4000" b="1">
                <a:solidFill>
                  <a:srgbClr val="5B5B5B"/>
                </a:solidFill>
              </a:rPr>
            </a:br>
            <a:r>
              <a:rPr lang="da-DK" sz="4000" b="1">
                <a:solidFill>
                  <a:srgbClr val="5B5B5B"/>
                </a:solidFill>
              </a:rPr>
              <a:t>#1400991</a:t>
            </a:r>
            <a:endParaRPr lang="en-NL" sz="4000" b="1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3DE162-9601-D34C-911F-3B3EE0AC3F2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4507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joining instructions on this slide.</a:t>
            </a:r>
            <a:endParaRPr lang="en-NL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46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958061-9EE6-6ED2-7999-BE9D696F13C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396850"/>
            <a:ext cx="5524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NL" sz="2000">
              <a:solidFill>
                <a:srgbClr val="5B5B5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FD30B-DBAF-25D2-76CF-C3CB620D4AB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048" y="543954"/>
            <a:ext cx="597332" cy="597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3D3DB-848D-E3C7-236E-8724CE36D145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45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3F4824-C2EB-C138-9137-6D46DE37BBD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5B5B5B"/>
                </a:solidFill>
              </a:rPr>
              <a:t>What is your main role within your organisation?</a:t>
            </a:r>
            <a:endParaRPr lang="en-NL" sz="4000" b="1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38EB0A-CE5D-1405-9DE2-FC12929429B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6032500"/>
            <a:ext cx="7315199" cy="4507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en-NL" sz="2000">
              <a:solidFill>
                <a:srgbClr val="5B5B5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A1310-6999-E536-D499-616E0F5C5108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122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E7EFAA-D4D9-52AB-0187-799B0A4F444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396850"/>
            <a:ext cx="5524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NL" sz="2000">
              <a:solidFill>
                <a:srgbClr val="5B5B5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E1FC7-D34E-1606-A994-805CD3451314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048" y="543954"/>
            <a:ext cx="597332" cy="597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41696D-F26F-B711-E976-70620357B22D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45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5D9652-0418-374E-FC24-7F7DC5689A9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5B5B5B"/>
                </a:solidFill>
              </a:rPr>
              <a:t>What would you mainly need an agroforestry tool for?</a:t>
            </a:r>
            <a:endParaRPr lang="en-NL" sz="4000" b="1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9FF44A-0608-4F40-C5F1-AC57A58C32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6032500"/>
            <a:ext cx="7315199" cy="4507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en-NL" sz="2000">
              <a:solidFill>
                <a:srgbClr val="5B5B5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6406AB-4120-2FEA-3A9E-26EF97C2B2C2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784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35BD38-8487-8815-63AC-5C8A2AE5DA2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396850"/>
            <a:ext cx="5524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en-NL" sz="2000">
              <a:solidFill>
                <a:srgbClr val="5B5B5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16018-2AA9-BDCC-9997-28478A1E613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048" y="543954"/>
            <a:ext cx="597332" cy="597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B5DD24-D6B1-91FA-8182-7ACEAAA4746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45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ECD32B-5684-F749-0A99-02B3E67251A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5B5B5B"/>
                </a:solidFill>
              </a:rPr>
              <a:t>What indicators would you need in an agroforestry tool?</a:t>
            </a:r>
            <a:endParaRPr lang="en-NL" sz="4000" b="1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33E54A-C419-FC14-810D-D3F20755A92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6032500"/>
            <a:ext cx="7315199" cy="4507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en-NL" sz="2000">
              <a:solidFill>
                <a:srgbClr val="5B5B5B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49AD55-199A-420C-5993-7070826B85B2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974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E3BBCAE-65FE-0712-0943-A1C07515D77A}"/>
              </a:ext>
            </a:extLst>
          </p:cNvPr>
          <p:cNvSpPr/>
          <p:nvPr/>
        </p:nvSpPr>
        <p:spPr>
          <a:xfrm>
            <a:off x="1510282" y="1708273"/>
            <a:ext cx="4279392" cy="2999231"/>
          </a:xfrm>
          <a:prstGeom prst="wedgeRoundRectCallout">
            <a:avLst>
              <a:gd name="adj1" fmla="val -11217"/>
              <a:gd name="adj2" fmla="val 61585"/>
              <a:gd name="adj3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676642-7D14-5A91-853D-B5EC0CDAD476}"/>
              </a:ext>
            </a:extLst>
          </p:cNvPr>
          <p:cNvSpPr txBox="1"/>
          <p:nvPr/>
        </p:nvSpPr>
        <p:spPr>
          <a:xfrm>
            <a:off x="1611303" y="2493382"/>
            <a:ext cx="4039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What would you mainly use an agroforestry tool for?</a:t>
            </a:r>
            <a:endParaRPr lang="en-NL" sz="20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5C5711-7CD4-B321-A578-D7A33F8B6A1A}"/>
              </a:ext>
            </a:extLst>
          </p:cNvPr>
          <p:cNvSpPr txBox="1"/>
          <p:nvPr/>
        </p:nvSpPr>
        <p:spPr>
          <a:xfrm>
            <a:off x="4007457" y="5706519"/>
            <a:ext cx="4118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Type your answers in the </a:t>
            </a:r>
            <a:r>
              <a:rPr lang="en-US" err="1"/>
              <a:t>slido</a:t>
            </a:r>
            <a:r>
              <a:rPr lang="en-US"/>
              <a:t> Q&amp;A chat!</a:t>
            </a:r>
            <a:endParaRPr lang="en-NL"/>
          </a:p>
        </p:txBody>
      </p:sp>
      <p:pic>
        <p:nvPicPr>
          <p:cNvPr id="7" name="Graphic 6" descr="Chat outline">
            <a:extLst>
              <a:ext uri="{FF2B5EF4-FFF2-40B4-BE49-F238E27FC236}">
                <a16:creationId xmlns:a16="http://schemas.microsoft.com/office/drawing/2014/main" id="{23E5E764-2353-7D6D-BD3C-3668AE9CB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3005" y="4971560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4BDB1C0-9EAB-F9E8-F6DD-9D5211A6F565}"/>
              </a:ext>
            </a:extLst>
          </p:cNvPr>
          <p:cNvSpPr/>
          <p:nvPr/>
        </p:nvSpPr>
        <p:spPr>
          <a:xfrm flipH="1">
            <a:off x="6457405" y="1708272"/>
            <a:ext cx="4279392" cy="2999231"/>
          </a:xfrm>
          <a:prstGeom prst="wedgeRoundRectCallout">
            <a:avLst>
              <a:gd name="adj1" fmla="val -9936"/>
              <a:gd name="adj2" fmla="val 60671"/>
              <a:gd name="adj3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73DFE-DEC8-E83E-FFA6-16ED7BFC82FD}"/>
              </a:ext>
            </a:extLst>
          </p:cNvPr>
          <p:cNvSpPr txBox="1"/>
          <p:nvPr/>
        </p:nvSpPr>
        <p:spPr>
          <a:xfrm>
            <a:off x="6642028" y="2419883"/>
            <a:ext cx="403969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What specific features are you looking for in a tool?</a:t>
            </a:r>
          </a:p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online access</a:t>
            </a:r>
          </a:p>
          <a:p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user-friendliness</a:t>
            </a:r>
          </a:p>
          <a:p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flexibility</a:t>
            </a:r>
          </a:p>
          <a:p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data quality</a:t>
            </a:r>
          </a:p>
          <a:p>
            <a:r>
              <a:rPr lang="en-US" sz="1400" err="1">
                <a:latin typeface="Poppins" panose="00000500000000000000" pitchFamily="2" charset="0"/>
                <a:cs typeface="Poppins" panose="00000500000000000000" pitchFamily="2" charset="0"/>
              </a:rPr>
              <a:t>etc</a:t>
            </a:r>
            <a:endParaRPr lang="en-US" sz="1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NL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CAF6A4-0B4E-C600-173C-A9D96E5691D7}"/>
              </a:ext>
            </a:extLst>
          </p:cNvPr>
          <p:cNvSpPr txBox="1"/>
          <p:nvPr/>
        </p:nvSpPr>
        <p:spPr>
          <a:xfrm>
            <a:off x="4036612" y="913647"/>
            <a:ext cx="4118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Open questions: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48011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81873-BC0E-86EE-D28D-A341322B6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1907"/>
            <a:ext cx="9144000" cy="2097739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Thank you for your participation</a:t>
            </a:r>
            <a:endParaRPr lang="en-NL" sz="4800" b="1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ECEA06E-8ED2-29BB-EB16-BE488F1EB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9294"/>
            <a:ext cx="9144000" cy="1268505"/>
          </a:xfrm>
        </p:spPr>
        <p:txBody>
          <a:bodyPr>
            <a:normAutofit/>
          </a:bodyPr>
          <a:lstStyle/>
          <a:p>
            <a:r>
              <a:rPr lang="en-US" sz="2800">
                <a:latin typeface="Poppins" panose="00000500000000000000" pitchFamily="2" charset="0"/>
                <a:cs typeface="Poppins" panose="00000500000000000000" pitchFamily="2" charset="0"/>
              </a:rPr>
              <a:t>We would love to hear your questions!</a:t>
            </a:r>
            <a:endParaRPr lang="en-NL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064B39-0536-9584-8ED6-2C80DA623820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6CD1D-2FC0-5BE2-0CF7-27D2D8B6B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916" y="94592"/>
            <a:ext cx="1704687" cy="7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36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1A37F5-78E9-8DD6-129D-18325C18E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916" y="94592"/>
            <a:ext cx="1704687" cy="748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A2B17-E869-7657-2676-B35179C72AE3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9D8307F-19E5-9183-B9C1-C32CE5440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41" y="3436990"/>
            <a:ext cx="2934474" cy="18632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D5F219D-E495-AE42-B191-C47CE420F79A}"/>
              </a:ext>
            </a:extLst>
          </p:cNvPr>
          <p:cNvSpPr txBox="1"/>
          <p:nvPr/>
        </p:nvSpPr>
        <p:spPr>
          <a:xfrm>
            <a:off x="8071310" y="2135361"/>
            <a:ext cx="3613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>
                <a:ln w="12700" cmpd="sng">
                  <a:noFill/>
                  <a:prstDash val="solid"/>
                </a:ln>
                <a:solidFill>
                  <a:srgbClr val="07613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Agroforestry impact quantified for different actors</a:t>
            </a:r>
          </a:p>
        </p:txBody>
      </p:sp>
      <p:pic>
        <p:nvPicPr>
          <p:cNvPr id="35" name="Picture 34" descr="A green and black logo&#10;&#10;Description automatically generated">
            <a:extLst>
              <a:ext uri="{FF2B5EF4-FFF2-40B4-BE49-F238E27FC236}">
                <a16:creationId xmlns:a16="http://schemas.microsoft.com/office/drawing/2014/main" id="{285DB6C6-6D9D-9C45-78B0-F34E79F21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05" y="2712255"/>
            <a:ext cx="1309915" cy="539234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19D3796C-4DBF-2570-8FD4-39FA770BAC9B}"/>
              </a:ext>
            </a:extLst>
          </p:cNvPr>
          <p:cNvSpPr/>
          <p:nvPr/>
        </p:nvSpPr>
        <p:spPr>
          <a:xfrm>
            <a:off x="3591315" y="4708279"/>
            <a:ext cx="527762" cy="59197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8CACD11F-0285-DDA9-3924-B40B2A233374}"/>
              </a:ext>
            </a:extLst>
          </p:cNvPr>
          <p:cNvSpPr/>
          <p:nvPr/>
        </p:nvSpPr>
        <p:spPr>
          <a:xfrm>
            <a:off x="7239527" y="4752617"/>
            <a:ext cx="527762" cy="59197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F28E9C-16E4-A79E-6A31-BC59035532CC}"/>
              </a:ext>
            </a:extLst>
          </p:cNvPr>
          <p:cNvSpPr txBox="1"/>
          <p:nvPr/>
        </p:nvSpPr>
        <p:spPr>
          <a:xfrm>
            <a:off x="4897243" y="3134099"/>
            <a:ext cx="2239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643E"/>
                </a:solidFill>
              </a:rPr>
              <a:t>Model &amp; Tool</a:t>
            </a:r>
            <a:endParaRPr lang="en-NL" sz="2000" b="1">
              <a:solidFill>
                <a:srgbClr val="00643E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A2A304-7756-0460-5D07-4F2F099E4EE8}"/>
              </a:ext>
            </a:extLst>
          </p:cNvPr>
          <p:cNvSpPr txBox="1"/>
          <p:nvPr/>
        </p:nvSpPr>
        <p:spPr>
          <a:xfrm>
            <a:off x="923047" y="2836235"/>
            <a:ext cx="24020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kern="1200" cap="none" spc="0">
                <a:ln w="12700" cmpd="sng">
                  <a:noFill/>
                  <a:prstDash val="solid"/>
                </a:ln>
                <a:solidFill>
                  <a:srgbClr val="07613C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Agroforestry intervention</a:t>
            </a:r>
            <a:endParaRPr lang="en-GB" sz="1800" cap="none" spc="0">
              <a:ln w="12700" cmpd="sng">
                <a:noFill/>
                <a:prstDash val="solid"/>
              </a:ln>
              <a:solidFill>
                <a:srgbClr val="07613C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151E361-F5DB-58C3-FC99-DF16D676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FarmTree Tool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Solution</a:t>
            </a:r>
            <a:endParaRPr lang="en-NL" sz="4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054359A-8FA5-59B4-0703-DCB72B365226}"/>
              </a:ext>
            </a:extLst>
          </p:cNvPr>
          <p:cNvSpPr txBox="1">
            <a:spLocks/>
          </p:cNvSpPr>
          <p:nvPr/>
        </p:nvSpPr>
        <p:spPr>
          <a:xfrm>
            <a:off x="2754644" y="5344588"/>
            <a:ext cx="1908385" cy="2880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latin typeface="Poppins"/>
                <a:cs typeface="Poppins"/>
              </a:rPr>
              <a:t>Simple data input</a:t>
            </a:r>
            <a:endParaRPr lang="en-US" sz="1400" b="1">
              <a:latin typeface="Poppins"/>
              <a:cs typeface="Poppins"/>
            </a:endParaRP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93FB199F-AE80-6CCB-35AB-82C667014055}"/>
              </a:ext>
            </a:extLst>
          </p:cNvPr>
          <p:cNvSpPr txBox="1">
            <a:spLocks/>
          </p:cNvSpPr>
          <p:nvPr/>
        </p:nvSpPr>
        <p:spPr>
          <a:xfrm>
            <a:off x="6457615" y="5361607"/>
            <a:ext cx="2310829" cy="2880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latin typeface="Poppins"/>
                <a:cs typeface="Poppins"/>
              </a:rPr>
              <a:t>Projected KPIs</a:t>
            </a:r>
            <a:endParaRPr lang="en-US" sz="1400" b="1">
              <a:latin typeface="Poppins"/>
              <a:cs typeface="Poppin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ABF831-EB41-0E27-F575-961C25AC6E46}"/>
              </a:ext>
            </a:extLst>
          </p:cNvPr>
          <p:cNvGrpSpPr/>
          <p:nvPr/>
        </p:nvGrpSpPr>
        <p:grpSpPr>
          <a:xfrm>
            <a:off x="4325447" y="3538140"/>
            <a:ext cx="2707710" cy="1754458"/>
            <a:chOff x="7288330" y="1990725"/>
            <a:chExt cx="4133203" cy="269557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9B91288-A4A9-093E-ED90-416E6DB68813}"/>
                </a:ext>
              </a:extLst>
            </p:cNvPr>
            <p:cNvGrpSpPr/>
            <p:nvPr/>
          </p:nvGrpSpPr>
          <p:grpSpPr>
            <a:xfrm>
              <a:off x="7288330" y="1990725"/>
              <a:ext cx="4133203" cy="2695575"/>
              <a:chOff x="6588942" y="1982038"/>
              <a:chExt cx="5010883" cy="326797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8B38D7C-0E3E-5F8D-DCAA-16117B3E0B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024" t="7493" r="5961" b="8825"/>
              <a:stretch/>
            </p:blipFill>
            <p:spPr>
              <a:xfrm>
                <a:off x="6588942" y="1982038"/>
                <a:ext cx="5010883" cy="326797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2F4EA14-9C18-05BD-B80C-26481738B1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1341" t="38748" r="-1" b="1580"/>
              <a:stretch/>
            </p:blipFill>
            <p:spPr>
              <a:xfrm rot="5400000">
                <a:off x="9695327" y="3306687"/>
                <a:ext cx="1258709" cy="129456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6C668CD-E8C9-B6C0-86C2-F7C92CF96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57628" y="2096426"/>
                <a:ext cx="3714339" cy="164107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F5342F4-22F4-76C8-4B39-E4B4D76F5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57628" y="3725133"/>
                <a:ext cx="2419771" cy="858191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F808508-E967-819B-0877-C077274B49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259" b="-379"/>
              <a:stretch/>
            </p:blipFill>
            <p:spPr>
              <a:xfrm>
                <a:off x="9726703" y="3428999"/>
                <a:ext cx="1245263" cy="100744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233629D-9C7E-7408-7390-54D5AFF5BD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21066" b="16439"/>
              <a:stretch/>
            </p:blipFill>
            <p:spPr>
              <a:xfrm>
                <a:off x="7342095" y="3541062"/>
                <a:ext cx="2335302" cy="15610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5CC206-6C55-55BB-58D9-1E897734F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828" t="1374" r="85547" b="90718"/>
            <a:stretch/>
          </p:blipFill>
          <p:spPr>
            <a:xfrm>
              <a:off x="9826363" y="3638549"/>
              <a:ext cx="939227" cy="370643"/>
            </a:xfrm>
            <a:prstGeom prst="rect">
              <a:avLst/>
            </a:prstGeom>
          </p:spPr>
        </p:pic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2196723-B2E1-6889-D59E-83EB16FE171F}"/>
              </a:ext>
            </a:extLst>
          </p:cNvPr>
          <p:cNvSpPr/>
          <p:nvPr/>
        </p:nvSpPr>
        <p:spPr>
          <a:xfrm>
            <a:off x="5157255" y="6390725"/>
            <a:ext cx="4269093" cy="340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Open Source:</a:t>
            </a:r>
            <a:endParaRPr kumimoji="0" lang="LID4096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D635C81-7110-BB46-22AC-50385F95C945}"/>
              </a:ext>
            </a:extLst>
          </p:cNvPr>
          <p:cNvSpPr/>
          <p:nvPr/>
        </p:nvSpPr>
        <p:spPr>
          <a:xfrm>
            <a:off x="6516157" y="6446835"/>
            <a:ext cx="1041458" cy="238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Soil Data</a:t>
            </a:r>
            <a:endParaRPr kumimoji="0" lang="LID4096" sz="14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85388E-3DE1-F605-7FA6-A584894791E0}"/>
              </a:ext>
            </a:extLst>
          </p:cNvPr>
          <p:cNvSpPr/>
          <p:nvPr/>
        </p:nvSpPr>
        <p:spPr>
          <a:xfrm>
            <a:off x="7602323" y="6446835"/>
            <a:ext cx="1762942" cy="2383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Climate Forecast</a:t>
            </a:r>
            <a:endParaRPr kumimoji="0" lang="LID4096" sz="14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5C39C3C-C68C-191D-F27A-D6245CF23ED7}"/>
              </a:ext>
            </a:extLst>
          </p:cNvPr>
          <p:cNvSpPr/>
          <p:nvPr/>
        </p:nvSpPr>
        <p:spPr>
          <a:xfrm>
            <a:off x="2814778" y="6390725"/>
            <a:ext cx="2286395" cy="340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FarmTree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Database</a:t>
            </a:r>
            <a:endParaRPr kumimoji="0" lang="LID4096" sz="14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11B13773-E18F-17B0-8A5B-764D3BD46169}"/>
              </a:ext>
            </a:extLst>
          </p:cNvPr>
          <p:cNvSpPr/>
          <p:nvPr/>
        </p:nvSpPr>
        <p:spPr>
          <a:xfrm rot="16200000">
            <a:off x="5456926" y="5670762"/>
            <a:ext cx="527762" cy="59197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C9F2C8D-39FC-1869-144D-495DD29D41DE}"/>
              </a:ext>
            </a:extLst>
          </p:cNvPr>
          <p:cNvGrpSpPr/>
          <p:nvPr/>
        </p:nvGrpSpPr>
        <p:grpSpPr>
          <a:xfrm>
            <a:off x="8048342" y="2961611"/>
            <a:ext cx="3478911" cy="2617288"/>
            <a:chOff x="8114339" y="3173552"/>
            <a:chExt cx="3478911" cy="261728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84322F4-FC68-80AE-ACD5-190F6056CD4D}"/>
                </a:ext>
              </a:extLst>
            </p:cNvPr>
            <p:cNvSpPr/>
            <p:nvPr/>
          </p:nvSpPr>
          <p:spPr>
            <a:xfrm>
              <a:off x="9079245" y="4064390"/>
              <a:ext cx="1535813" cy="73574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FarmTree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Platform</a:t>
              </a:r>
              <a:endParaRPr kumimoji="0" lang="LID4096" sz="1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231D55CF-1A8D-EB18-1176-F318B8C6A88A}"/>
                </a:ext>
              </a:extLst>
            </p:cNvPr>
            <p:cNvSpPr/>
            <p:nvPr/>
          </p:nvSpPr>
          <p:spPr>
            <a:xfrm>
              <a:off x="8263524" y="3417397"/>
              <a:ext cx="1121892" cy="57888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Farmer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Cash-Flow</a:t>
              </a:r>
              <a:endParaRPr kumimoji="0" lang="LID4096" sz="1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F3E356A-25BA-D3E3-A619-A52314603C01}"/>
                </a:ext>
              </a:extLst>
            </p:cNvPr>
            <p:cNvCxnSpPr>
              <a:cxnSpLocks/>
              <a:endCxn id="78" idx="1"/>
            </p:cNvCxnSpPr>
            <p:nvPr/>
          </p:nvCxnSpPr>
          <p:spPr>
            <a:xfrm>
              <a:off x="8995491" y="3885480"/>
              <a:ext cx="308669" cy="28665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787F0459-DBC5-6902-08DA-BEF004BC3BDF}"/>
                </a:ext>
              </a:extLst>
            </p:cNvPr>
            <p:cNvSpPr/>
            <p:nvPr/>
          </p:nvSpPr>
          <p:spPr>
            <a:xfrm>
              <a:off x="10536094" y="5018121"/>
              <a:ext cx="963430" cy="57888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Trader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Supply</a:t>
              </a:r>
              <a:endParaRPr kumimoji="0" lang="LID4096" sz="1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62DD932-CB0C-C1F3-87A3-DFF3317EFF9D}"/>
                </a:ext>
              </a:extLst>
            </p:cNvPr>
            <p:cNvCxnSpPr>
              <a:cxnSpLocks/>
              <a:stCxn id="78" idx="5"/>
            </p:cNvCxnSpPr>
            <p:nvPr/>
          </p:nvCxnSpPr>
          <p:spPr>
            <a:xfrm>
              <a:off x="10390143" y="4692389"/>
              <a:ext cx="460316" cy="41141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8E7ECEDD-7DAD-BAAD-2212-C6EE2F555B00}"/>
                </a:ext>
              </a:extLst>
            </p:cNvPr>
            <p:cNvSpPr/>
            <p:nvPr/>
          </p:nvSpPr>
          <p:spPr>
            <a:xfrm>
              <a:off x="10756289" y="4188239"/>
              <a:ext cx="836961" cy="578882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PM&amp;E</a:t>
              </a:r>
              <a:endParaRPr kumimoji="0" lang="LID4096" sz="1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502D3DF-9986-1E51-B269-E6D35D3DA65C}"/>
                </a:ext>
              </a:extLst>
            </p:cNvPr>
            <p:cNvCxnSpPr>
              <a:cxnSpLocks/>
              <a:endCxn id="78" idx="6"/>
            </p:cNvCxnSpPr>
            <p:nvPr/>
          </p:nvCxnSpPr>
          <p:spPr>
            <a:xfrm flipH="1">
              <a:off x="10615058" y="4432264"/>
              <a:ext cx="267620" cy="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4AEAE352-6F6D-AC69-FC3E-2B26E8BEE089}"/>
                </a:ext>
              </a:extLst>
            </p:cNvPr>
            <p:cNvSpPr/>
            <p:nvPr/>
          </p:nvSpPr>
          <p:spPr>
            <a:xfrm>
              <a:off x="9431262" y="3173552"/>
              <a:ext cx="1025691" cy="57888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Education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Training</a:t>
              </a:r>
              <a:endParaRPr kumimoji="0" lang="LID4096" sz="1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AB8CFBB-B590-9707-AB5C-527FAE285A8A}"/>
                </a:ext>
              </a:extLst>
            </p:cNvPr>
            <p:cNvCxnSpPr>
              <a:cxnSpLocks/>
              <a:endCxn id="78" idx="0"/>
            </p:cNvCxnSpPr>
            <p:nvPr/>
          </p:nvCxnSpPr>
          <p:spPr>
            <a:xfrm>
              <a:off x="9847152" y="3633452"/>
              <a:ext cx="0" cy="43093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4575B7CD-EF5F-7942-0599-5379E382F83C}"/>
                </a:ext>
              </a:extLst>
            </p:cNvPr>
            <p:cNvSpPr/>
            <p:nvPr/>
          </p:nvSpPr>
          <p:spPr>
            <a:xfrm>
              <a:off x="8114339" y="4867111"/>
              <a:ext cx="1271077" cy="57888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Development</a:t>
              </a:r>
              <a:endParaRPr kumimoji="0" lang="LID4096" sz="1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E93F3A0-2460-FD87-3EB1-08B3010CAD67}"/>
                </a:ext>
              </a:extLst>
            </p:cNvPr>
            <p:cNvCxnSpPr>
              <a:cxnSpLocks/>
              <a:endCxn id="78" idx="3"/>
            </p:cNvCxnSpPr>
            <p:nvPr/>
          </p:nvCxnSpPr>
          <p:spPr>
            <a:xfrm flipV="1">
              <a:off x="8995491" y="4692389"/>
              <a:ext cx="308669" cy="28665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D573EA93-DF66-8577-397F-C77E12DC6A88}"/>
                </a:ext>
              </a:extLst>
            </p:cNvPr>
            <p:cNvSpPr/>
            <p:nvPr/>
          </p:nvSpPr>
          <p:spPr>
            <a:xfrm>
              <a:off x="9415896" y="5211958"/>
              <a:ext cx="1082099" cy="578882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Bank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D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e-Risking</a:t>
              </a:r>
              <a:endParaRPr kumimoji="0" lang="LID4096" sz="1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6DB63C9F-1A7A-F086-C5EE-E0AF7FAC253C}"/>
                </a:ext>
              </a:extLst>
            </p:cNvPr>
            <p:cNvCxnSpPr>
              <a:cxnSpLocks/>
              <a:stCxn id="78" idx="4"/>
            </p:cNvCxnSpPr>
            <p:nvPr/>
          </p:nvCxnSpPr>
          <p:spPr>
            <a:xfrm>
              <a:off x="9847152" y="4800137"/>
              <a:ext cx="0" cy="495681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6808A027-E328-C7CE-2377-6EF1CE473098}"/>
                </a:ext>
              </a:extLst>
            </p:cNvPr>
            <p:cNvSpPr/>
            <p:nvPr/>
          </p:nvSpPr>
          <p:spPr>
            <a:xfrm>
              <a:off x="10538706" y="3458044"/>
              <a:ext cx="987325" cy="57888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Co-op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Planning</a:t>
              </a:r>
              <a:endParaRPr kumimoji="0" lang="LID4096" sz="14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D06D2056-6BCA-2E93-3340-AAC340076EBE}"/>
                </a:ext>
              </a:extLst>
            </p:cNvPr>
            <p:cNvCxnSpPr>
              <a:cxnSpLocks/>
              <a:endCxn id="78" idx="7"/>
            </p:cNvCxnSpPr>
            <p:nvPr/>
          </p:nvCxnSpPr>
          <p:spPr>
            <a:xfrm flipH="1">
              <a:off x="10390143" y="3885480"/>
              <a:ext cx="249053" cy="28665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8" name="Picture 4" descr="Home - United Nations Sustainable Development">
            <a:extLst>
              <a:ext uri="{FF2B5EF4-FFF2-40B4-BE49-F238E27FC236}">
                <a16:creationId xmlns:a16="http://schemas.microsoft.com/office/drawing/2014/main" id="{06ED7C6A-A98A-CE69-A88F-35769B1B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4807" y="5598427"/>
            <a:ext cx="516444" cy="4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94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F19B89-DCE9-D341-0704-E59FC3A23F9A}"/>
              </a:ext>
            </a:extLst>
          </p:cNvPr>
          <p:cNvGrpSpPr/>
          <p:nvPr/>
        </p:nvGrpSpPr>
        <p:grpSpPr>
          <a:xfrm>
            <a:off x="2711625" y="1664804"/>
            <a:ext cx="6459099" cy="4212468"/>
            <a:chOff x="7288330" y="1990725"/>
            <a:chExt cx="4133203" cy="26955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5B7D8F-9A80-9510-83B1-12138C2227C7}"/>
                </a:ext>
              </a:extLst>
            </p:cNvPr>
            <p:cNvGrpSpPr/>
            <p:nvPr/>
          </p:nvGrpSpPr>
          <p:grpSpPr>
            <a:xfrm>
              <a:off x="7288330" y="1990725"/>
              <a:ext cx="4133203" cy="2695575"/>
              <a:chOff x="6588942" y="1982038"/>
              <a:chExt cx="5010883" cy="326797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4125B16-FC1F-8639-BD10-9A6D629AA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24" t="7493" r="5961" b="8825"/>
              <a:stretch/>
            </p:blipFill>
            <p:spPr>
              <a:xfrm>
                <a:off x="6588942" y="1982038"/>
                <a:ext cx="5010883" cy="326797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61B0685-2895-9A81-1740-063247038B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341" t="38748" r="-1" b="1580"/>
              <a:stretch/>
            </p:blipFill>
            <p:spPr>
              <a:xfrm rot="5400000">
                <a:off x="9695327" y="3306687"/>
                <a:ext cx="1258709" cy="129456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98656B9-8178-79D4-3BF4-ADD7624EB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7628" y="2096426"/>
                <a:ext cx="3714339" cy="164107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293CC40-209D-D07C-C728-1B9E57AE6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7628" y="3725133"/>
                <a:ext cx="2419771" cy="85819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89031AC-55DE-F40C-C876-F745E7E798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259" b="-379"/>
              <a:stretch/>
            </p:blipFill>
            <p:spPr>
              <a:xfrm>
                <a:off x="9726703" y="3428999"/>
                <a:ext cx="1245263" cy="100744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3402208-EDAA-B678-EC93-652584F210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1066" b="16439"/>
              <a:stretch/>
            </p:blipFill>
            <p:spPr>
              <a:xfrm>
                <a:off x="7342095" y="3541062"/>
                <a:ext cx="2335302" cy="15610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7EEF38-831D-9682-FDD5-EAB54BE9E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28" t="1374" r="85547" b="90718"/>
            <a:stretch/>
          </p:blipFill>
          <p:spPr>
            <a:xfrm>
              <a:off x="9354931" y="2093722"/>
              <a:ext cx="466779" cy="18420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D53343D-887B-D533-060C-C0BE4741F81F}"/>
              </a:ext>
            </a:extLst>
          </p:cNvPr>
          <p:cNvSpPr txBox="1"/>
          <p:nvPr/>
        </p:nvSpPr>
        <p:spPr>
          <a:xfrm>
            <a:off x="399173" y="1812252"/>
            <a:ext cx="296724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Online database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ln w="127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+400 relevant agroforestry species defined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ln w="127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Calibrated for different geo-regions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7C51C7-F3D3-BA83-1710-6006BAABDFA5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671504-BA7D-AE96-2A15-53B191C644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5916" y="94592"/>
            <a:ext cx="1704687" cy="748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FFB175-87CB-4AE6-167D-2DADC32FD6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303" t="10082" r="12553" b="4539"/>
          <a:stretch/>
        </p:blipFill>
        <p:spPr>
          <a:xfrm>
            <a:off x="3573571" y="1816657"/>
            <a:ext cx="4787832" cy="3201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59B998-EDEC-5EE1-BAE3-D4B81EE49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9353" y="1814100"/>
            <a:ext cx="783636" cy="344035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C89F6F08-CB3A-7865-E4B4-F182C815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FarmTree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Database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85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62"/>
    </mc:Choice>
    <mc:Fallback>
      <p:transition spd="slow" advTm="10276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F19B89-DCE9-D341-0704-E59FC3A23F9A}"/>
              </a:ext>
            </a:extLst>
          </p:cNvPr>
          <p:cNvGrpSpPr/>
          <p:nvPr/>
        </p:nvGrpSpPr>
        <p:grpSpPr>
          <a:xfrm>
            <a:off x="2711625" y="1664804"/>
            <a:ext cx="6459099" cy="4212468"/>
            <a:chOff x="7288330" y="1990725"/>
            <a:chExt cx="4133203" cy="26955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5B7D8F-9A80-9510-83B1-12138C2227C7}"/>
                </a:ext>
              </a:extLst>
            </p:cNvPr>
            <p:cNvGrpSpPr/>
            <p:nvPr/>
          </p:nvGrpSpPr>
          <p:grpSpPr>
            <a:xfrm>
              <a:off x="7288330" y="1990725"/>
              <a:ext cx="4133203" cy="2695575"/>
              <a:chOff x="6588942" y="1982038"/>
              <a:chExt cx="5010883" cy="326797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4125B16-FC1F-8639-BD10-9A6D629AA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24" t="7493" r="5961" b="8825"/>
              <a:stretch/>
            </p:blipFill>
            <p:spPr>
              <a:xfrm>
                <a:off x="6588942" y="1982038"/>
                <a:ext cx="5010883" cy="326797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61B0685-2895-9A81-1740-063247038B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341" t="38748" r="-1" b="1580"/>
              <a:stretch/>
            </p:blipFill>
            <p:spPr>
              <a:xfrm rot="5400000">
                <a:off x="9695327" y="3306687"/>
                <a:ext cx="1258709" cy="129456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98656B9-8178-79D4-3BF4-ADD7624EB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7628" y="2096426"/>
                <a:ext cx="3714339" cy="164107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293CC40-209D-D07C-C728-1B9E57AE6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7628" y="3725133"/>
                <a:ext cx="2419771" cy="85819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89031AC-55DE-F40C-C876-F745E7E798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259" b="-379"/>
              <a:stretch/>
            </p:blipFill>
            <p:spPr>
              <a:xfrm>
                <a:off x="9726703" y="3428999"/>
                <a:ext cx="1245263" cy="100744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3402208-EDAA-B678-EC93-652584F210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1066" b="16439"/>
              <a:stretch/>
            </p:blipFill>
            <p:spPr>
              <a:xfrm>
                <a:off x="7342095" y="3541062"/>
                <a:ext cx="2335302" cy="15610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7EEF38-831D-9682-FDD5-EAB54BE9E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28" t="1374" r="85547" b="90718"/>
            <a:stretch/>
          </p:blipFill>
          <p:spPr>
            <a:xfrm>
              <a:off x="9354931" y="2093722"/>
              <a:ext cx="466779" cy="18420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D53343D-887B-D533-060C-C0BE4741F81F}"/>
              </a:ext>
            </a:extLst>
          </p:cNvPr>
          <p:cNvSpPr txBox="1"/>
          <p:nvPr/>
        </p:nvSpPr>
        <p:spPr>
          <a:xfrm>
            <a:off x="399173" y="1812252"/>
            <a:ext cx="296724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Online database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ln w="127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+400 relevant agroforestry species defined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ln w="127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Calibrated for different geo-regions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7C51C7-F3D3-BA83-1710-6006BAABDFA5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671504-BA7D-AE96-2A15-53B191C644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5916" y="23472"/>
            <a:ext cx="1704687" cy="748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FFB175-87CB-4AE6-167D-2DADC32FD6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303" t="10082" r="12553" b="4539"/>
          <a:stretch/>
        </p:blipFill>
        <p:spPr>
          <a:xfrm>
            <a:off x="3573571" y="1816657"/>
            <a:ext cx="4787832" cy="3201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59B998-EDEC-5EE1-BAE3-D4B81EE49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9353" y="1814100"/>
            <a:ext cx="783636" cy="344035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C89F6F08-CB3A-7865-E4B4-F182C815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FarmTree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Database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ECB9C7-15AD-C8AD-5C73-9D33829450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12295"/>
            <a:ext cx="12192000" cy="5590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ACEC9B-1D23-C9FC-408B-B559499685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2793" y="1488799"/>
            <a:ext cx="495929" cy="29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62"/>
    </mc:Choice>
    <mc:Fallback>
      <p:transition spd="slow" advTm="10276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F19B89-DCE9-D341-0704-E59FC3A23F9A}"/>
              </a:ext>
            </a:extLst>
          </p:cNvPr>
          <p:cNvGrpSpPr/>
          <p:nvPr/>
        </p:nvGrpSpPr>
        <p:grpSpPr>
          <a:xfrm>
            <a:off x="2711625" y="1664804"/>
            <a:ext cx="6459099" cy="4212468"/>
            <a:chOff x="7288330" y="1990725"/>
            <a:chExt cx="4133203" cy="26955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5B7D8F-9A80-9510-83B1-12138C2227C7}"/>
                </a:ext>
              </a:extLst>
            </p:cNvPr>
            <p:cNvGrpSpPr/>
            <p:nvPr/>
          </p:nvGrpSpPr>
          <p:grpSpPr>
            <a:xfrm>
              <a:off x="7288330" y="1990725"/>
              <a:ext cx="4133203" cy="2695575"/>
              <a:chOff x="6588942" y="1982038"/>
              <a:chExt cx="5010883" cy="326797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4125B16-FC1F-8639-BD10-9A6D629AA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24" t="7493" r="5961" b="8825"/>
              <a:stretch/>
            </p:blipFill>
            <p:spPr>
              <a:xfrm>
                <a:off x="6588942" y="1982038"/>
                <a:ext cx="5010883" cy="326797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61B0685-2895-9A81-1740-063247038B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341" t="38748" r="-1" b="1580"/>
              <a:stretch/>
            </p:blipFill>
            <p:spPr>
              <a:xfrm rot="5400000">
                <a:off x="9695327" y="3306687"/>
                <a:ext cx="1258709" cy="129456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98656B9-8178-79D4-3BF4-ADD7624EB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7628" y="2096426"/>
                <a:ext cx="3714339" cy="164107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293CC40-209D-D07C-C728-1B9E57AE6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7628" y="3725133"/>
                <a:ext cx="2419771" cy="85819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89031AC-55DE-F40C-C876-F745E7E798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259" b="-379"/>
              <a:stretch/>
            </p:blipFill>
            <p:spPr>
              <a:xfrm>
                <a:off x="9726703" y="3428999"/>
                <a:ext cx="1245263" cy="100744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3402208-EDAA-B678-EC93-652584F210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1066" b="16439"/>
              <a:stretch/>
            </p:blipFill>
            <p:spPr>
              <a:xfrm>
                <a:off x="7342095" y="3541062"/>
                <a:ext cx="2335302" cy="15610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7EEF38-831D-9682-FDD5-EAB54BE9E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28" t="1374" r="85547" b="90718"/>
            <a:stretch/>
          </p:blipFill>
          <p:spPr>
            <a:xfrm>
              <a:off x="9354931" y="2093722"/>
              <a:ext cx="466779" cy="18420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D53343D-887B-D533-060C-C0BE4741F81F}"/>
              </a:ext>
            </a:extLst>
          </p:cNvPr>
          <p:cNvSpPr txBox="1"/>
          <p:nvPr/>
        </p:nvSpPr>
        <p:spPr>
          <a:xfrm>
            <a:off x="399173" y="1812252"/>
            <a:ext cx="296724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Online database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ln w="127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+400 relevant agroforestry species defined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ln w="127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Calibrated for different geo-regions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7C51C7-F3D3-BA83-1710-6006BAABDFA5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FFB175-87CB-4AE6-167D-2DADC32FD6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303" t="10082" r="12553" b="4539"/>
          <a:stretch/>
        </p:blipFill>
        <p:spPr>
          <a:xfrm>
            <a:off x="3573571" y="1816657"/>
            <a:ext cx="4787832" cy="3201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59B998-EDEC-5EE1-BAE3-D4B81EE495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9353" y="1814100"/>
            <a:ext cx="783636" cy="344035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C89F6F08-CB3A-7865-E4B4-F182C815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FarmTree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Database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ECB9C7-15AD-C8AD-5C73-9D33829450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12295"/>
            <a:ext cx="12192000" cy="5590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ACEC9B-1D23-C9FC-408B-B559499685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3425" y="1552070"/>
            <a:ext cx="495929" cy="299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35CB83-A5D8-D6C8-74BF-FA3BEAB9C2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66530"/>
            <a:ext cx="12192000" cy="57249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6908ED-0933-3B3A-95CA-23B31E73FB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2793" y="1407519"/>
            <a:ext cx="495929" cy="299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71504-BA7D-AE96-2A15-53B191C644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7313" y="239156"/>
            <a:ext cx="1704687" cy="7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8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62"/>
    </mc:Choice>
    <mc:Fallback>
      <p:transition spd="slow" advTm="10276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F19B89-DCE9-D341-0704-E59FC3A23F9A}"/>
              </a:ext>
            </a:extLst>
          </p:cNvPr>
          <p:cNvGrpSpPr/>
          <p:nvPr/>
        </p:nvGrpSpPr>
        <p:grpSpPr>
          <a:xfrm>
            <a:off x="2711625" y="1664804"/>
            <a:ext cx="6459099" cy="4212468"/>
            <a:chOff x="7288330" y="1990725"/>
            <a:chExt cx="4133203" cy="26955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5B7D8F-9A80-9510-83B1-12138C2227C7}"/>
                </a:ext>
              </a:extLst>
            </p:cNvPr>
            <p:cNvGrpSpPr/>
            <p:nvPr/>
          </p:nvGrpSpPr>
          <p:grpSpPr>
            <a:xfrm>
              <a:off x="7288330" y="1990725"/>
              <a:ext cx="4133203" cy="2695575"/>
              <a:chOff x="6588942" y="1982038"/>
              <a:chExt cx="5010883" cy="326797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4125B16-FC1F-8639-BD10-9A6D629AA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24" t="7493" r="5961" b="8825"/>
              <a:stretch/>
            </p:blipFill>
            <p:spPr>
              <a:xfrm>
                <a:off x="6588942" y="1982038"/>
                <a:ext cx="5010883" cy="326797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61B0685-2895-9A81-1740-063247038B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341" t="38748" r="-1" b="1580"/>
              <a:stretch/>
            </p:blipFill>
            <p:spPr>
              <a:xfrm rot="5400000">
                <a:off x="9695327" y="3306687"/>
                <a:ext cx="1258709" cy="129456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98656B9-8178-79D4-3BF4-ADD7624EB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7628" y="2096426"/>
                <a:ext cx="3714339" cy="164107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293CC40-209D-D07C-C728-1B9E57AE6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7628" y="3725133"/>
                <a:ext cx="2419771" cy="85819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89031AC-55DE-F40C-C876-F745E7E798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259" b="-379"/>
              <a:stretch/>
            </p:blipFill>
            <p:spPr>
              <a:xfrm>
                <a:off x="9726703" y="3428999"/>
                <a:ext cx="1245263" cy="100744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3402208-EDAA-B678-EC93-652584F210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1066" b="16439"/>
              <a:stretch/>
            </p:blipFill>
            <p:spPr>
              <a:xfrm>
                <a:off x="7342095" y="3541062"/>
                <a:ext cx="2335302" cy="15610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7EEF38-831D-9682-FDD5-EAB54BE9E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28" t="1374" r="85547" b="90718"/>
            <a:stretch/>
          </p:blipFill>
          <p:spPr>
            <a:xfrm>
              <a:off x="9354931" y="2093722"/>
              <a:ext cx="466779" cy="18420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D53343D-887B-D533-060C-C0BE4741F81F}"/>
              </a:ext>
            </a:extLst>
          </p:cNvPr>
          <p:cNvSpPr txBox="1"/>
          <p:nvPr/>
        </p:nvSpPr>
        <p:spPr>
          <a:xfrm>
            <a:off x="399173" y="1812252"/>
            <a:ext cx="296724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Online database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ln w="127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+400 relevant agroforestry species defined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ln w="127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Calibrated for different geo-regions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7C51C7-F3D3-BA83-1710-6006BAABDFA5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FFB175-87CB-4AE6-167D-2DADC32FD6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303" t="10082" r="12553" b="4539"/>
          <a:stretch/>
        </p:blipFill>
        <p:spPr>
          <a:xfrm>
            <a:off x="3573571" y="1816657"/>
            <a:ext cx="4787832" cy="3201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59B998-EDEC-5EE1-BAE3-D4B81EE495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9353" y="1814100"/>
            <a:ext cx="783636" cy="344035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C89F6F08-CB3A-7865-E4B4-F182C815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FarmTree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Database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ECB9C7-15AD-C8AD-5C73-9D33829450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12295"/>
            <a:ext cx="12192000" cy="5590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ACEC9B-1D23-C9FC-408B-B559499685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3425" y="1552070"/>
            <a:ext cx="495929" cy="299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35CB83-A5D8-D6C8-74BF-FA3BEAB9C2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66530"/>
            <a:ext cx="12192000" cy="57249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0D711C-4916-0A49-242B-F8E482D7CB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94831"/>
            <a:ext cx="12192000" cy="5668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6F0E93-9F8A-AA84-0835-2DAC089F3D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2793" y="1407519"/>
            <a:ext cx="495929" cy="2997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B7B56C-3C5A-34A3-60D5-0A3738A6E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7313" y="239156"/>
            <a:ext cx="1704687" cy="7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5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62"/>
    </mc:Choice>
    <mc:Fallback>
      <p:transition spd="slow" advTm="10276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F19B89-DCE9-D341-0704-E59FC3A23F9A}"/>
              </a:ext>
            </a:extLst>
          </p:cNvPr>
          <p:cNvGrpSpPr/>
          <p:nvPr/>
        </p:nvGrpSpPr>
        <p:grpSpPr>
          <a:xfrm>
            <a:off x="2711625" y="1664804"/>
            <a:ext cx="6459099" cy="4212468"/>
            <a:chOff x="7288330" y="1990725"/>
            <a:chExt cx="4133203" cy="26955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5B7D8F-9A80-9510-83B1-12138C2227C7}"/>
                </a:ext>
              </a:extLst>
            </p:cNvPr>
            <p:cNvGrpSpPr/>
            <p:nvPr/>
          </p:nvGrpSpPr>
          <p:grpSpPr>
            <a:xfrm>
              <a:off x="7288330" y="1990725"/>
              <a:ext cx="4133203" cy="2695575"/>
              <a:chOff x="6588942" y="1982038"/>
              <a:chExt cx="5010883" cy="326797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4125B16-FC1F-8639-BD10-9A6D629AA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24" t="7493" r="5961" b="8825"/>
              <a:stretch/>
            </p:blipFill>
            <p:spPr>
              <a:xfrm>
                <a:off x="6588942" y="1982038"/>
                <a:ext cx="5010883" cy="326797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61B0685-2895-9A81-1740-063247038B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341" t="38748" r="-1" b="1580"/>
              <a:stretch/>
            </p:blipFill>
            <p:spPr>
              <a:xfrm rot="5400000">
                <a:off x="9695327" y="3306687"/>
                <a:ext cx="1258709" cy="129456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98656B9-8178-79D4-3BF4-ADD7624EB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7628" y="2096426"/>
                <a:ext cx="3714339" cy="164107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293CC40-209D-D07C-C728-1B9E57AE6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7628" y="3725133"/>
                <a:ext cx="2419771" cy="85819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89031AC-55DE-F40C-C876-F745E7E798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259" b="-379"/>
              <a:stretch/>
            </p:blipFill>
            <p:spPr>
              <a:xfrm>
                <a:off x="9726703" y="3428999"/>
                <a:ext cx="1245263" cy="100744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3402208-EDAA-B678-EC93-652584F210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1066" b="16439"/>
              <a:stretch/>
            </p:blipFill>
            <p:spPr>
              <a:xfrm>
                <a:off x="7342095" y="3541062"/>
                <a:ext cx="2335302" cy="15610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7EEF38-831D-9682-FDD5-EAB54BE9E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28" t="1374" r="85547" b="90718"/>
            <a:stretch/>
          </p:blipFill>
          <p:spPr>
            <a:xfrm>
              <a:off x="9354931" y="2093722"/>
              <a:ext cx="466779" cy="18420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D53343D-887B-D533-060C-C0BE4741F81F}"/>
              </a:ext>
            </a:extLst>
          </p:cNvPr>
          <p:cNvSpPr txBox="1"/>
          <p:nvPr/>
        </p:nvSpPr>
        <p:spPr>
          <a:xfrm>
            <a:off x="399173" y="1812252"/>
            <a:ext cx="296724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Online database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ln w="127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+400 relevant agroforestry species defined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ln w="127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n w="127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Calibrated for different geo-regions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7C51C7-F3D3-BA83-1710-6006BAABDFA5}"/>
              </a:ext>
            </a:extLst>
          </p:cNvPr>
          <p:cNvSpPr/>
          <p:nvPr/>
        </p:nvSpPr>
        <p:spPr>
          <a:xfrm>
            <a:off x="0" y="6314165"/>
            <a:ext cx="12192000" cy="543835"/>
          </a:xfrm>
          <a:prstGeom prst="rect">
            <a:avLst/>
          </a:prstGeom>
          <a:solidFill>
            <a:srgbClr val="076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FFB175-87CB-4AE6-167D-2DADC32FD6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303" t="10082" r="12553" b="4539"/>
          <a:stretch/>
        </p:blipFill>
        <p:spPr>
          <a:xfrm>
            <a:off x="3573571" y="1816657"/>
            <a:ext cx="4787832" cy="3201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59B998-EDEC-5EE1-BAE3-D4B81EE495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9353" y="1814100"/>
            <a:ext cx="783636" cy="344035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C89F6F08-CB3A-7865-E4B4-F182C815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FarmTree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Database</a:t>
            </a:r>
            <a:endParaRPr lang="en-NL" sz="3600" b="1">
              <a:solidFill>
                <a:schemeClr val="accent6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ECB9C7-15AD-C8AD-5C73-9D33829450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12295"/>
            <a:ext cx="12192000" cy="5590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ACEC9B-1D23-C9FC-408B-B559499685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3425" y="1552070"/>
            <a:ext cx="495929" cy="299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35CB83-A5D8-D6C8-74BF-FA3BEAB9C2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66530"/>
            <a:ext cx="12192000" cy="57249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0D711C-4916-0A49-242B-F8E482D7CB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94831"/>
            <a:ext cx="12192000" cy="56683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5234C-D46E-4C27-6C96-ED0BD23DE1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574677"/>
            <a:ext cx="12192000" cy="57086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C4B7CB-F66F-6DFF-A64D-E316C80C7F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2793" y="1407519"/>
            <a:ext cx="495929" cy="2997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6C652A-A511-534D-C822-AB8EE8E2C6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7313" y="239156"/>
            <a:ext cx="1704687" cy="7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3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62"/>
    </mc:Choice>
    <mc:Fallback>
      <p:transition spd="slow" advTm="10276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1.0.5407"/>
  <p:tag name="SLIDO_PRESENTATION_ID" val="00000000-0000-0000-0000-000000000000"/>
  <p:tag name="SLIDO_EVENT_SECTION_UUID" val="23601b32-0080-470a-b292-f4d693229a2c"/>
  <p:tag name="SLIDO_EVENT_UUID" val="d970dc48-3b14-4d15-8c64-9dd72fc41cb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k0ODMyMTZ9"/>
  <p:tag name="SLIDO_TYPE" val="SlidoPoll"/>
  <p:tag name="SLIDO_POLL_UUID" val="199c4742-54eb-42c2-9b90-90763e202c69"/>
  <p:tag name="SLIDO_TIMELINE" val="W3sicG9sbFF1ZXN0aW9uVXVpZCI6Ijg2MjVhZmMyLTRlNzktNGQ4MS05NjllLTlmYzgyMzNlN2EzNCIsInNob3dSZXN1bHRzIjp0cnVlLCJzaG93Q29ycmVjdEFuc3dlcnMiOmZhbHNlLCJ2b3RpbmdMb2NrZWQiOmZhbHNlfV0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k0ODMyMzJ9"/>
  <p:tag name="SLIDO_TYPE" val="SlidoJoinin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k0ODMyMTZ9"/>
  <p:tag name="SLIDO_TYPE" val="SlidoPoll"/>
  <p:tag name="SLIDO_POLL_UUID" val="d9d95aed-ef11-4b0f-8fe5-e467bea34a17"/>
  <p:tag name="SLIDO_TIMELINE" val="W3sicG9sbFF1ZXN0aW9uVXVpZCI6ImIxNzgwZmE3LWFjZDAtNDliMC1hZjk3LTQ0ODhmNGYyYTFjMyIsInNob3dSZXN1bHRzIjp0cnVlLCJzaG93Q29ycmVjdEFuc3dlcnMiOmZhbHNlLCJ2b3RpbmdMb2NrZWQiOmZhbHNlfV0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Joi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Tk0ODMyMTV9"/>
  <p:tag name="SLIDO_TYPE" val="SlidoPoll"/>
  <p:tag name="SLIDO_POLL_UUID" val="22806aa0-543c-452e-8126-ccc6c1285b4f"/>
  <p:tag name="SLIDO_TIMELINE" val="W3sicG9sbFF1ZXN0aW9uVXVpZCI6ImQxY2M0YWYyLTA5ZWMtNDcyNi04YTVmLTFjOWQzZmMzNzc0MiIsInNob3dSZXN1bHRzIjp0cnVlLCJzaG93Q29ycmVjdEFuc3dlcnMiOmZhbHNlLCJ2b3RpbmdMb2NrZWQiOmZhbHNlfV0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95dafa-8f34-4d34-8b66-0248d98c7549" xsi:nil="true"/>
    <lcf76f155ced4ddcb4097134ff3c332f xmlns="b77754c7-0405-482e-8dd4-379f82cc5ef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E7E610B0D8F8419ECB3F5BFC3928B3" ma:contentTypeVersion="18" ma:contentTypeDescription="Een nieuw document maken." ma:contentTypeScope="" ma:versionID="cf416fef2c6bbcad534e840b7b066d0d">
  <xsd:schema xmlns:xsd="http://www.w3.org/2001/XMLSchema" xmlns:xs="http://www.w3.org/2001/XMLSchema" xmlns:p="http://schemas.microsoft.com/office/2006/metadata/properties" xmlns:ns2="b77754c7-0405-482e-8dd4-379f82cc5ef9" xmlns:ns3="6895dafa-8f34-4d34-8b66-0248d98c7549" targetNamespace="http://schemas.microsoft.com/office/2006/metadata/properties" ma:root="true" ma:fieldsID="e18041ef75b11081046ad99fe9c87eb7" ns2:_="" ns3:_="">
    <xsd:import namespace="b77754c7-0405-482e-8dd4-379f82cc5ef9"/>
    <xsd:import namespace="6895dafa-8f34-4d34-8b66-0248d98c75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7754c7-0405-482e-8dd4-379f82cc5e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9bd3212e-eae1-40e8-8fe0-ee7dc2f24c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95dafa-8f34-4d34-8b66-0248d98c754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2e43fe2-7e65-448f-8b32-1760cd8c5932}" ma:internalName="TaxCatchAll" ma:showField="CatchAllData" ma:web="6895dafa-8f34-4d34-8b66-0248d98c75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B6988F-FC10-450A-A00F-57ED7AFCC901}">
  <ds:schemaRefs>
    <ds:schemaRef ds:uri="6895dafa-8f34-4d34-8b66-0248d98c7549"/>
    <ds:schemaRef ds:uri="b77754c7-0405-482e-8dd4-379f82cc5ef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6A5533D-8695-4C6E-83E4-C1CEAFFC6A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23979C-52DB-41A3-A91B-F699488477FA}">
  <ds:schemaRefs>
    <ds:schemaRef ds:uri="6895dafa-8f34-4d34-8b66-0248d98c7549"/>
    <ds:schemaRef ds:uri="b77754c7-0405-482e-8dd4-379f82cc5e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1223</Words>
  <Application>Microsoft Office PowerPoint</Application>
  <PresentationFormat>Widescreen</PresentationFormat>
  <Paragraphs>249</Paragraphs>
  <Slides>35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Poppins</vt:lpstr>
      <vt:lpstr>Roboto</vt:lpstr>
      <vt:lpstr>Wingdings</vt:lpstr>
      <vt:lpstr>Office Theme</vt:lpstr>
      <vt:lpstr>PowerPoint Presentation</vt:lpstr>
      <vt:lpstr>FarmTree Tool A digital solution to design, compare and report impact of agroforestry systems</vt:lpstr>
      <vt:lpstr>The problem with estimating agroforestry impact</vt:lpstr>
      <vt:lpstr>FarmTree Tool Solution</vt:lpstr>
      <vt:lpstr>FarmTree Database</vt:lpstr>
      <vt:lpstr>FarmTree Database</vt:lpstr>
      <vt:lpstr>FarmTree Database</vt:lpstr>
      <vt:lpstr>FarmTree Database</vt:lpstr>
      <vt:lpstr>FarmTree Database</vt:lpstr>
      <vt:lpstr>FarmTree Tool</vt:lpstr>
      <vt:lpstr>FarmTree Tool Demo</vt:lpstr>
      <vt:lpstr>FarmTree Tool</vt:lpstr>
      <vt:lpstr>FarmTree Tool Output</vt:lpstr>
      <vt:lpstr>PowerPoint Presentation</vt:lpstr>
      <vt:lpstr>Applications of the FarmTree Tool Temperate Agroforestry Systems  from ReForest Living Labs</vt:lpstr>
      <vt:lpstr>FarmTree Tool for European Agroforestry support</vt:lpstr>
      <vt:lpstr>LL Belgium – Inagro research field</vt:lpstr>
      <vt:lpstr>LL Belgium – Inagro research field</vt:lpstr>
      <vt:lpstr>LL Belgium – Inagro research field</vt:lpstr>
      <vt:lpstr>LL Czech Republic – Organic farm</vt:lpstr>
      <vt:lpstr>LL Czech Republic – Organic farm</vt:lpstr>
      <vt:lpstr>LL Czech Republic – Organic farm</vt:lpstr>
      <vt:lpstr>LL UK - Mindrum Farm</vt:lpstr>
      <vt:lpstr>LL UK - Mindrum Farm</vt:lpstr>
      <vt:lpstr>ReForest Living Labs: lessons learned</vt:lpstr>
      <vt:lpstr>Promotion: Demo Temperate dataset</vt:lpstr>
      <vt:lpstr>Contact us </vt:lpstr>
      <vt:lpstr>PowerPoint Presentation</vt:lpstr>
      <vt:lpstr>Digital Tools in European Agroforestry What do diverse agroforestry practitioners need?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participation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Alarcon de Anton</dc:creator>
  <cp:lastModifiedBy>Marina Alarcon de Anton</cp:lastModifiedBy>
  <cp:revision>1</cp:revision>
  <dcterms:created xsi:type="dcterms:W3CDTF">2023-12-05T15:39:19Z</dcterms:created>
  <dcterms:modified xsi:type="dcterms:W3CDTF">2024-06-27T13:34:19Z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0x010100A3E7E610B0D8F8419ECB3F5BFC3928B3</vt:lpwstr>
  </property>
  <property fmtid="{D5CDD505-2E9C-101B-9397-08002B2CF9AE}" pid="3" name="MediaServiceImageTags">
    <vt:lpwstr/>
  </property>
  <property fmtid="{D5CDD505-2E9C-101B-9397-08002B2CF9AE}" pid="4" name="SlidoAppVersion">
    <vt:lpwstr>1.11.0.5407</vt:lpwstr>
  </property>
</Properties>
</file>