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50" r:id="rId5"/>
    <p:sldMasterId id="2147483664" r:id="rId6"/>
  </p:sldMasterIdLst>
  <p:notesMasterIdLst>
    <p:notesMasterId r:id="rId17"/>
  </p:notesMasterIdLst>
  <p:sldIdLst>
    <p:sldId id="777" r:id="rId7"/>
    <p:sldId id="820" r:id="rId8"/>
    <p:sldId id="835" r:id="rId9"/>
    <p:sldId id="836" r:id="rId10"/>
    <p:sldId id="838" r:id="rId11"/>
    <p:sldId id="831" r:id="rId12"/>
    <p:sldId id="262" r:id="rId13"/>
    <p:sldId id="265" r:id="rId14"/>
    <p:sldId id="837" r:id="rId15"/>
    <p:sldId id="26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60F24-3218-001F-E282-D10C308AC569}" name="Májová Eva" initials="ME" userId="S::majova@fld.czu.cz::25d00a8b-7dc4-470e-9620-607d8e535eaa" providerId="AD"/>
  <p188:author id="{9A59D0D9-6A5E-7F83-DDC9-83A408299E4C}" name="Prajna Kasargodu A" initials="PK" userId="b20ffe2e6298551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539"/>
    <a:srgbClr val="808000"/>
    <a:srgbClr val="669900"/>
    <a:srgbClr val="8DC752"/>
    <a:srgbClr val="196E3F"/>
    <a:srgbClr val="BCDB9A"/>
    <a:srgbClr val="FFFFFF"/>
    <a:srgbClr val="F8991C"/>
    <a:srgbClr val="C1865B"/>
    <a:srgbClr val="9400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26" autoAdjust="0"/>
  </p:normalViewPr>
  <p:slideViewPr>
    <p:cSldViewPr snapToGrid="0">
      <p:cViewPr varScale="1">
        <p:scale>
          <a:sx n="56" d="100"/>
          <a:sy n="56" d="100"/>
        </p:scale>
        <p:origin x="1608" y="43"/>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8127A-CB64-498E-8AB7-6B861BC98FF2}" type="datetimeFigureOut">
              <a:rPr lang="en-GB" smtClean="0"/>
              <a:t>29/06/2026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C8C8C-046C-4651-944D-58E4AA80978C}" type="slidenum">
              <a:rPr lang="en-GB" smtClean="0"/>
              <a:t>‹#›</a:t>
            </a:fld>
            <a:endParaRPr lang="en-GB"/>
          </a:p>
        </p:txBody>
      </p:sp>
    </p:spTree>
    <p:extLst>
      <p:ext uri="{BB962C8B-B14F-4D97-AF65-F5344CB8AC3E}">
        <p14:creationId xmlns:p14="http://schemas.microsoft.com/office/powerpoint/2010/main" val="312416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39D2-C1F9-6B01-BD32-07731CE41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CA90A-74BC-21FE-1860-8E6D879A5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72E12-97FC-FE7C-9916-63C0F455CC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1473C1-0BC2-081A-32E1-DDA837D2D5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D99E-06C2-4ACA-84FC-8F6740F11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17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50616-C24E-B4C5-27A2-AF32A7190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3C01D-9995-999E-D1B9-8E5957A15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75E54-7A87-BA74-B78A-4EFBC05639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ECF40-5BFB-ED1F-ED30-4D763558F5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D99E-06C2-4ACA-84FC-8F6740F11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36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1F368-D08D-83C0-C870-2A745C375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9F312-3303-86DA-EB25-0823BD7A1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3ED6C-518A-979C-338D-4E171D123E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D11D79-85CA-9584-018B-5D6DC92646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D99E-06C2-4ACA-84FC-8F6740F11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3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D211B-7E36-A3B8-A057-68160A8C6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BBA08-F459-51DC-DCF8-082C60E8D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9181C-B839-83E9-392C-F5141ED01A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553A85-21F1-B154-C981-5F06BDB676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D99E-06C2-4ACA-84FC-8F6740F11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50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7FDE1-8A9D-FC8E-867C-28153B23B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F5A9E-5E7A-C88B-3EFA-30762F751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7E3EF-5429-7B63-F5FB-19813EBA19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286A5D-B4E6-39F6-EDCE-A4751A3099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D99E-06C2-4ACA-84FC-8F6740F11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16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Promising, but risky without support payments</a:t>
            </a:r>
          </a:p>
          <a:p>
            <a:r>
              <a:rPr lang="en-US" sz="1200" dirty="0"/>
              <a:t>How does support scheme design affect profitability?</a:t>
            </a:r>
          </a:p>
          <a:p>
            <a:endParaRPr lang="de-DE" dirty="0"/>
          </a:p>
        </p:txBody>
      </p:sp>
      <p:sp>
        <p:nvSpPr>
          <p:cNvPr id="4" name="Slide Number Placeholder 3"/>
          <p:cNvSpPr>
            <a:spLocks noGrp="1"/>
          </p:cNvSpPr>
          <p:nvPr>
            <p:ph type="sldNum" sz="quarter" idx="5"/>
          </p:nvPr>
        </p:nvSpPr>
        <p:spPr/>
        <p:txBody>
          <a:bodyPr/>
          <a:lstStyle/>
          <a:p>
            <a:fld id="{0B7C8C8C-046C-4651-944D-58E4AA80978C}" type="slidenum">
              <a:rPr lang="en-GB" smtClean="0"/>
              <a:t>7</a:t>
            </a:fld>
            <a:endParaRPr lang="en-GB"/>
          </a:p>
        </p:txBody>
      </p:sp>
    </p:spTree>
    <p:extLst>
      <p:ext uri="{BB962C8B-B14F-4D97-AF65-F5344CB8AC3E}">
        <p14:creationId xmlns:p14="http://schemas.microsoft.com/office/powerpoint/2010/main" val="424978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this tool, we also provide the option of 2 types of crop rotation and what % of grazing is allowed between cattle and sheep for each system.</a:t>
            </a:r>
          </a:p>
          <a:p>
            <a:r>
              <a:rPr lang="en-US" sz="1200" b="0" i="0" u="none" strike="noStrike" kern="1200" baseline="0" dirty="0">
                <a:solidFill>
                  <a:schemeClr val="tx1"/>
                </a:solidFill>
                <a:latin typeface="+mn-lt"/>
                <a:ea typeface="+mn-ea"/>
                <a:cs typeface="+mn-cs"/>
              </a:rPr>
              <a:t>Designs:</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Design 1</a:t>
            </a:r>
            <a:r>
              <a:rPr lang="de-DE"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3 strips up/down 300 x 5 m stock fenced. Goat willows, mixed natives – stock to be permanently excluded but browse over/through fence. Willow not mechanically harvestable but will overhang fields.</a:t>
            </a:r>
          </a:p>
          <a:p>
            <a:r>
              <a:rPr lang="en-US" sz="1200" b="0" i="0" u="none" strike="noStrike" kern="1200" baseline="0" dirty="0">
                <a:solidFill>
                  <a:schemeClr val="tx1"/>
                </a:solidFill>
                <a:latin typeface="+mn-lt"/>
                <a:ea typeface="+mn-ea"/>
                <a:cs typeface="+mn-cs"/>
              </a:rPr>
              <a:t>Design 2</a:t>
            </a:r>
            <a:r>
              <a:rPr lang="de-DE"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2 Strips across slope – 15 m wide SRC with some mixed natives in tree guards on edge. – stock to be given access for browsing, should be mechanically harvestable.</a:t>
            </a:r>
          </a:p>
          <a:p>
            <a:endParaRPr lang="de-DE" dirty="0"/>
          </a:p>
        </p:txBody>
      </p:sp>
      <p:sp>
        <p:nvSpPr>
          <p:cNvPr id="4" name="Slide Number Placeholder 3"/>
          <p:cNvSpPr>
            <a:spLocks noGrp="1"/>
          </p:cNvSpPr>
          <p:nvPr>
            <p:ph type="sldNum" sz="quarter" idx="5"/>
          </p:nvPr>
        </p:nvSpPr>
        <p:spPr/>
        <p:txBody>
          <a:bodyPr/>
          <a:lstStyle/>
          <a:p>
            <a:fld id="{C6F2DE2F-64B0-4273-80E9-E7B998CAD809}" type="slidenum">
              <a:rPr lang="de-DE" smtClean="0"/>
              <a:t>8</a:t>
            </a:fld>
            <a:endParaRPr lang="de-DE"/>
          </a:p>
        </p:txBody>
      </p:sp>
    </p:spTree>
    <p:extLst>
      <p:ext uri="{BB962C8B-B14F-4D97-AF65-F5344CB8AC3E}">
        <p14:creationId xmlns:p14="http://schemas.microsoft.com/office/powerpoint/2010/main" val="118102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600" b="1" dirty="0"/>
              <a:t>traditional orchard meadows</a:t>
            </a:r>
            <a:endParaRPr lang="de-DE" dirty="0"/>
          </a:p>
        </p:txBody>
      </p:sp>
      <p:sp>
        <p:nvSpPr>
          <p:cNvPr id="4" name="Slide Number Placeholder 3"/>
          <p:cNvSpPr>
            <a:spLocks noGrp="1"/>
          </p:cNvSpPr>
          <p:nvPr>
            <p:ph type="sldNum" sz="quarter" idx="5"/>
          </p:nvPr>
        </p:nvSpPr>
        <p:spPr/>
        <p:txBody>
          <a:bodyPr/>
          <a:lstStyle/>
          <a:p>
            <a:fld id="{C6F2DE2F-64B0-4273-80E9-E7B998CAD809}" type="slidenum">
              <a:rPr lang="de-DE" smtClean="0"/>
              <a:t>10</a:t>
            </a:fld>
            <a:endParaRPr lang="de-DE"/>
          </a:p>
        </p:txBody>
      </p:sp>
    </p:spTree>
    <p:extLst>
      <p:ext uri="{BB962C8B-B14F-4D97-AF65-F5344CB8AC3E}">
        <p14:creationId xmlns:p14="http://schemas.microsoft.com/office/powerpoint/2010/main" val="99158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F1D7E-CD97-19EC-B8F6-4377CFDEA8A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10" name="Date Placeholder 3">
            <a:extLst>
              <a:ext uri="{FF2B5EF4-FFF2-40B4-BE49-F238E27FC236}">
                <a16:creationId xmlns:a16="http://schemas.microsoft.com/office/drawing/2014/main" id="{6151718B-8D08-4576-8859-C6B3A984A83D}"/>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sz="1100" b="1" smtClean="0">
                <a:solidFill>
                  <a:schemeClr val="bg1"/>
                </a:solidFill>
                <a:latin typeface="Meiryo UI" panose="020B0604030504040204" pitchFamily="34" charset="-128"/>
                <a:ea typeface="Meiryo UI" panose="020B0604030504040204" pitchFamily="34" charset="-128"/>
              </a:rPr>
              <a:pPr/>
              <a:t>29/06/2026</a:t>
            </a:fld>
            <a:endParaRPr lang="fr-FR" b="1">
              <a:solidFill>
                <a:schemeClr val="bg1"/>
              </a:solidFill>
              <a:latin typeface="Meiryo UI" panose="020B0604030504040204" pitchFamily="34" charset="-128"/>
              <a:ea typeface="Meiryo UI" panose="020B0604030504040204" pitchFamily="34" charset="-128"/>
            </a:endParaRPr>
          </a:p>
        </p:txBody>
      </p:sp>
      <p:sp>
        <p:nvSpPr>
          <p:cNvPr id="13" name="Slide Number Placeholder 5">
            <a:extLst>
              <a:ext uri="{FF2B5EF4-FFF2-40B4-BE49-F238E27FC236}">
                <a16:creationId xmlns:a16="http://schemas.microsoft.com/office/drawing/2014/main" id="{64F082C4-2874-457A-AC2B-74C60FDB92FD}"/>
              </a:ext>
            </a:extLst>
          </p:cNvPr>
          <p:cNvSpPr txBox="1">
            <a:spLocks/>
          </p:cNvSpPr>
          <p:nvPr userDrawn="1"/>
        </p:nvSpPr>
        <p:spPr>
          <a:xfrm>
            <a:off x="5791200" y="6366763"/>
            <a:ext cx="50444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sz="1100" b="1" smtClean="0">
                <a:solidFill>
                  <a:schemeClr val="bg1"/>
                </a:solidFill>
                <a:latin typeface="Meiryo UI" panose="020B0604030504040204" pitchFamily="34" charset="-128"/>
                <a:ea typeface="Meiryo UI" panose="020B0604030504040204" pitchFamily="34" charset="-128"/>
              </a:rPr>
              <a:pPr/>
              <a:t>‹#›</a:t>
            </a:fld>
            <a:endParaRPr lang="fr-FR" b="1">
              <a:solidFill>
                <a:schemeClr val="bg1"/>
              </a:solidFill>
              <a:latin typeface="Meiryo UI" panose="020B0604030504040204" pitchFamily="34" charset="-128"/>
              <a:ea typeface="Meiryo UI" panose="020B0604030504040204" pitchFamily="34" charset="-128"/>
            </a:endParaRPr>
          </a:p>
        </p:txBody>
      </p:sp>
      <p:sp>
        <p:nvSpPr>
          <p:cNvPr id="14" name="Title 1">
            <a:extLst>
              <a:ext uri="{FF2B5EF4-FFF2-40B4-BE49-F238E27FC236}">
                <a16:creationId xmlns:a16="http://schemas.microsoft.com/office/drawing/2014/main" id="{DA5A476F-2F2D-4973-A600-896672284CBF}"/>
              </a:ext>
            </a:extLst>
          </p:cNvPr>
          <p:cNvSpPr>
            <a:spLocks noGrp="1"/>
          </p:cNvSpPr>
          <p:nvPr>
            <p:ph type="ctrTitle" hasCustomPrompt="1"/>
          </p:nvPr>
        </p:nvSpPr>
        <p:spPr>
          <a:xfrm>
            <a:off x="4229493" y="3009507"/>
            <a:ext cx="4351089" cy="838986"/>
          </a:xfrm>
        </p:spPr>
        <p:txBody>
          <a:bodyPr anchor="b"/>
          <a:lstStyle>
            <a:lvl1pPr algn="l">
              <a:defRPr sz="6000" b="1">
                <a:solidFill>
                  <a:srgbClr val="8DC752"/>
                </a:solidFill>
                <a:latin typeface="Meiryo UI" panose="020B0604030504040204" pitchFamily="34" charset="-128"/>
                <a:ea typeface="Meiryo UI" panose="020B0604030504040204" pitchFamily="34" charset="-128"/>
              </a:defRPr>
            </a:lvl1pPr>
          </a:lstStyle>
          <a:p>
            <a:r>
              <a:rPr lang="en-GB"/>
              <a:t>Thank you!</a:t>
            </a:r>
            <a:endParaRPr lang="fr-FR"/>
          </a:p>
        </p:txBody>
      </p:sp>
      <p:pic>
        <p:nvPicPr>
          <p:cNvPr id="2" name="Graphic 1">
            <a:extLst>
              <a:ext uri="{FF2B5EF4-FFF2-40B4-BE49-F238E27FC236}">
                <a16:creationId xmlns:a16="http://schemas.microsoft.com/office/drawing/2014/main" id="{4D82C132-25CF-B171-B6A0-4C3583C3862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37534" y="6014814"/>
            <a:ext cx="732589" cy="468857"/>
          </a:xfrm>
          <a:prstGeom prst="rect">
            <a:avLst/>
          </a:prstGeom>
        </p:spPr>
      </p:pic>
      <p:sp>
        <p:nvSpPr>
          <p:cNvPr id="4" name="TextBox 3">
            <a:extLst>
              <a:ext uri="{FF2B5EF4-FFF2-40B4-BE49-F238E27FC236}">
                <a16:creationId xmlns:a16="http://schemas.microsoft.com/office/drawing/2014/main" id="{520BF8E6-3282-23F1-FB1D-69D79BB0C09F}"/>
              </a:ext>
            </a:extLst>
          </p:cNvPr>
          <p:cNvSpPr txBox="1"/>
          <p:nvPr userDrawn="1"/>
        </p:nvSpPr>
        <p:spPr>
          <a:xfrm>
            <a:off x="1270121" y="6028797"/>
            <a:ext cx="6774751" cy="507831"/>
          </a:xfrm>
          <a:prstGeom prst="rect">
            <a:avLst/>
          </a:prstGeom>
          <a:noFill/>
        </p:spPr>
        <p:txBody>
          <a:bodyPr wrap="square" rtlCol="0">
            <a:spAutoFit/>
          </a:bodyPr>
          <a:lstStyle/>
          <a:p>
            <a:pPr algn="just"/>
            <a:r>
              <a:rPr lang="en-US" sz="900" b="0" i="0">
                <a:solidFill>
                  <a:srgbClr val="1D1C1D"/>
                </a:solidFill>
                <a:effectLst/>
                <a:latin typeface="Meiryo UI" panose="020B0604030504040204" pitchFamily="34" charset="-128"/>
                <a:ea typeface="Meiryo UI" panose="020B0604030504040204" pitchFamily="34" charset="-128"/>
              </a:rPr>
              <a:t>This project has received funding from the European Union’s Horizon Europe research and innovation </a:t>
            </a:r>
            <a:r>
              <a:rPr lang="en-US" sz="900" b="0" i="0" err="1">
                <a:solidFill>
                  <a:srgbClr val="1D1C1D"/>
                </a:solidFill>
                <a:effectLst/>
                <a:latin typeface="Meiryo UI" panose="020B0604030504040204" pitchFamily="34" charset="-128"/>
                <a:ea typeface="Meiryo UI" panose="020B0604030504040204" pitchFamily="34" charset="-128"/>
              </a:rPr>
              <a:t>programme</a:t>
            </a:r>
            <a:r>
              <a:rPr lang="en-US" sz="900" b="0" i="0">
                <a:solidFill>
                  <a:srgbClr val="1D1C1D"/>
                </a:solidFill>
                <a:effectLst/>
                <a:latin typeface="Meiryo UI" panose="020B0604030504040204" pitchFamily="34" charset="-128"/>
                <a:ea typeface="Meiryo UI" panose="020B0604030504040204" pitchFamily="34" charset="-128"/>
              </a:rPr>
              <a:t> under grant agreement No. 101060635 (REFOREST). This output reflects only the author’s view and the European Union cannot be held responsible for any use that may be made of the information contained therein.</a:t>
            </a:r>
            <a:endParaRPr lang="en-US" sz="9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68110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04A7-F70C-2645-9108-F12BE8E0B8C7}"/>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AE9467E3-AB92-8541-8DC5-0A45166AF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928DE832-057F-C04C-A3F8-2E5AC766D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8345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3048"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lstStyle/>
          <a:p>
            <a:r>
              <a:rPr lang="en-US"/>
              <a:t>Click icon to add picture</a:t>
            </a:r>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defRPr lang="en-US" sz="4000" b="1" spc="0" baseline="0" dirty="0">
                <a:solidFill>
                  <a:srgbClr val="8DC752"/>
                </a:solidFill>
                <a:latin typeface="+mn-lt"/>
                <a:ea typeface="+mn-ea"/>
                <a:cs typeface="+mn-cs"/>
              </a:defRPr>
            </a:lvl1pPr>
          </a:lstStyle>
          <a:p>
            <a:pPr marL="0" lvl="0" algn="ctr"/>
            <a:r>
              <a:rPr lang="en-US" sz="4000">
                <a:solidFill>
                  <a:schemeClr val="tx1">
                    <a:lumMod val="75000"/>
                    <a:lumOff val="25000"/>
                  </a:schemeClr>
                </a:solidFill>
              </a:rPr>
              <a:t>Click to edit Master title style</a:t>
            </a:r>
          </a:p>
        </p:txBody>
      </p:sp>
      <p:sp>
        <p:nvSpPr>
          <p:cNvPr id="4" name="Text Placeholder 3">
            <a:extLst>
              <a:ext uri="{FF2B5EF4-FFF2-40B4-BE49-F238E27FC236}">
                <a16:creationId xmlns:a16="http://schemas.microsoft.com/office/drawing/2014/main" id="{5BE55C2A-633D-42FC-AF3D-3B5D77E69FDF}"/>
              </a:ext>
            </a:extLst>
          </p:cNvPr>
          <p:cNvSpPr>
            <a:spLocks noGrp="1"/>
          </p:cNvSpPr>
          <p:nvPr userDrawn="1">
            <p:ph type="body" sz="quarter" idx="14"/>
          </p:nvPr>
        </p:nvSpPr>
        <p:spPr>
          <a:xfrm>
            <a:off x="7545417" y="4452155"/>
            <a:ext cx="3246438" cy="620588"/>
          </a:xfrm>
        </p:spPr>
        <p:txBody>
          <a:bodyPr/>
          <a:lstStyle>
            <a:lvl1pPr algn="ctr">
              <a:defRPr sz="1800"/>
            </a:lvl1pPr>
          </a:lstStyle>
          <a:p>
            <a:pPr lvl="0"/>
            <a:r>
              <a:rPr lang="en-US"/>
              <a:t>Click to edit Master text styles</a:t>
            </a:r>
          </a:p>
        </p:txBody>
      </p:sp>
      <p:sp>
        <p:nvSpPr>
          <p:cNvPr id="5" name="Freeform: Shape 4">
            <a:extLst>
              <a:ext uri="{FF2B5EF4-FFF2-40B4-BE49-F238E27FC236}">
                <a16:creationId xmlns:a16="http://schemas.microsoft.com/office/drawing/2014/main" id="{CCA5388B-F01D-43AF-9723-C2ADB6899EC9}"/>
              </a:ext>
              <a:ext uri="{C183D7F6-B498-43B3-948B-1728B52AA6E4}">
                <adec:decorative xmlns:adec="http://schemas.microsoft.com/office/drawing/2017/decorative" val="1"/>
              </a:ext>
            </a:extLst>
          </p:cNvPr>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3977DB58-D733-F997-51A4-67DBFB7B2163}"/>
              </a:ext>
            </a:extLst>
          </p:cNvPr>
          <p:cNvSpPr txBox="1"/>
          <p:nvPr userDrawn="1"/>
        </p:nvSpPr>
        <p:spPr>
          <a:xfrm>
            <a:off x="1087243" y="6067262"/>
            <a:ext cx="7428684" cy="553998"/>
          </a:xfrm>
          <a:prstGeom prst="rect">
            <a:avLst/>
          </a:prstGeom>
          <a:noFill/>
        </p:spPr>
        <p:txBody>
          <a:bodyPr wrap="square">
            <a:spAutoFit/>
          </a:bodyPr>
          <a:lstStyle/>
          <a:p>
            <a:pPr marL="0" marR="0" algn="just">
              <a:spcBef>
                <a:spcPts val="0"/>
              </a:spcBef>
              <a:spcAft>
                <a:spcPts val="0"/>
              </a:spcAft>
            </a:pPr>
            <a:r>
              <a:rPr lang="en-GB" sz="1000">
                <a:solidFill>
                  <a:srgbClr val="000000"/>
                </a:solidFill>
                <a:effectLst/>
                <a:latin typeface="+mj-lt"/>
                <a:ea typeface="Times New Roman" panose="02020603050405020304" pitchFamily="18" charset="0"/>
                <a:cs typeface="Times New Roman" panose="02020603050405020304" pitchFamily="18" charset="0"/>
              </a:rPr>
              <a:t>This project has received funding from the European Union’s Horizon Europe research and innovation programme under grant agreement No. 101060635 (REFOREST). This output reflects only the author’s view and the European Union cannot be held responsible for any use that may be made of the information contained therei</a:t>
            </a:r>
            <a:r>
              <a:rPr lang="en-US" sz="1000">
                <a:solidFill>
                  <a:srgbClr val="000000"/>
                </a:solidFill>
                <a:effectLst/>
                <a:latin typeface="+mj-lt"/>
                <a:ea typeface="Times New Roman" panose="02020603050405020304" pitchFamily="18" charset="0"/>
                <a:cs typeface="Times New Roman" panose="02020603050405020304" pitchFamily="18" charset="0"/>
              </a:rPr>
              <a:t>n.</a:t>
            </a:r>
            <a:endParaRPr lang="en-US" sz="1000">
              <a:effectLst/>
              <a:latin typeface="+mj-lt"/>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254551128"/>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259330E-45A9-4294-A077-3852502CCBBB}"/>
              </a:ext>
            </a:extLst>
          </p:cNvPr>
          <p:cNvSpPr>
            <a:spLocks noGrp="1"/>
          </p:cNvSpPr>
          <p:nvPr>
            <p:ph type="title"/>
          </p:nvPr>
        </p:nvSpPr>
        <p:spPr>
          <a:xfrm>
            <a:off x="1122481" y="442913"/>
            <a:ext cx="7134415" cy="1843087"/>
          </a:xfrm>
        </p:spPr>
        <p:txBody>
          <a:bodyPr anchor="b"/>
          <a:lstStyle/>
          <a:p>
            <a:r>
              <a:rPr lang="en-US"/>
              <a:t>Click to edit Master title style</a:t>
            </a:r>
          </a:p>
        </p:txBody>
      </p:sp>
      <p:sp>
        <p:nvSpPr>
          <p:cNvPr id="23" name="Content Placeholder 2">
            <a:extLst>
              <a:ext uri="{FF2B5EF4-FFF2-40B4-BE49-F238E27FC236}">
                <a16:creationId xmlns:a16="http://schemas.microsoft.com/office/drawing/2014/main" id="{4FE3AE0F-39BB-48ED-A13E-75DF0DCFAFB3}"/>
              </a:ext>
            </a:extLst>
          </p:cNvPr>
          <p:cNvSpPr>
            <a:spLocks noGrp="1"/>
          </p:cNvSpPr>
          <p:nvPr>
            <p:ph idx="1"/>
          </p:nvPr>
        </p:nvSpPr>
        <p:spPr>
          <a:xfrm>
            <a:off x="1122481" y="2404069"/>
            <a:ext cx="5485331" cy="3560169"/>
          </a:xfrm>
        </p:spPr>
        <p:txBody>
          <a:bodyPr>
            <a:normAutofit/>
          </a:bodyPr>
          <a:lstStyle/>
          <a:p>
            <a:pPr lvl="0"/>
            <a:r>
              <a:rPr lang="en-US"/>
              <a:t>Click to edit Master text styles</a:t>
            </a:r>
          </a:p>
        </p:txBody>
      </p:sp>
      <p:sp>
        <p:nvSpPr>
          <p:cNvPr id="26" name="Picture Placeholder 25">
            <a:extLst>
              <a:ext uri="{FF2B5EF4-FFF2-40B4-BE49-F238E27FC236}">
                <a16:creationId xmlns:a16="http://schemas.microsoft.com/office/drawing/2014/main" id="{B892B51F-EEC4-4161-806C-6E0CA9F57B4B}"/>
              </a:ext>
            </a:extLst>
          </p:cNvPr>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a:noAutofit/>
          </a:bodyPr>
          <a:lstStyle/>
          <a:p>
            <a:r>
              <a:rPr lang="en-US"/>
              <a:t>Click icon to add picture</a:t>
            </a:r>
          </a:p>
        </p:txBody>
      </p:sp>
      <p:sp>
        <p:nvSpPr>
          <p:cNvPr id="14" name="Freeform: Shape 13">
            <a:extLst>
              <a:ext uri="{FF2B5EF4-FFF2-40B4-BE49-F238E27FC236}">
                <a16:creationId xmlns:a16="http://schemas.microsoft.com/office/drawing/2014/main" id="{6292C5C6-6AF9-4248-B2DA-ACA4A1BD3929}"/>
              </a:ext>
              <a:ext uri="{C183D7F6-B498-43B3-948B-1728B52AA6E4}">
                <adec:decorative xmlns:adec="http://schemas.microsoft.com/office/drawing/2017/decorative"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A499CB4-9592-40E3-B804-ECCA6B240336}"/>
              </a:ext>
              <a:ext uri="{C183D7F6-B498-43B3-948B-1728B52AA6E4}">
                <adec:decorative xmlns:adec="http://schemas.microsoft.com/office/drawing/2017/decorative"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A3A06B29-0534-404B-BF1A-C3EBA8B3EEB3}"/>
              </a:ext>
              <a:ext uri="{C183D7F6-B498-43B3-948B-1728B52AA6E4}">
                <adec:decorative xmlns:adec="http://schemas.microsoft.com/office/drawing/2017/decorative"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D10AF802-8BEE-4DC7-8296-B52D4BE43FB9}"/>
              </a:ext>
              <a:ext uri="{C183D7F6-B498-43B3-948B-1728B52AA6E4}">
                <adec:decorative xmlns:adec="http://schemas.microsoft.com/office/drawing/2017/decorative"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Picture Placeholder 23">
            <a:extLst>
              <a:ext uri="{FF2B5EF4-FFF2-40B4-BE49-F238E27FC236}">
                <a16:creationId xmlns:a16="http://schemas.microsoft.com/office/drawing/2014/main" id="{012C926C-C55F-482B-A653-A99E71E49062}"/>
              </a:ext>
              <a:ext uri="{C183D7F6-B498-43B3-948B-1728B52AA6E4}">
                <adec:decorative xmlns:adec="http://schemas.microsoft.com/office/drawing/2017/decorative" val="1"/>
              </a:ext>
            </a:extLst>
          </p:cNvPr>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a:noAutofit/>
          </a:bodyPr>
          <a:lstStyle/>
          <a:p>
            <a:r>
              <a:rPr lang="en-US"/>
              <a:t>Click icon to add picture</a:t>
            </a:r>
          </a:p>
        </p:txBody>
      </p:sp>
      <p:sp>
        <p:nvSpPr>
          <p:cNvPr id="27" name="Slide Number Placeholder 31">
            <a:extLst>
              <a:ext uri="{FF2B5EF4-FFF2-40B4-BE49-F238E27FC236}">
                <a16:creationId xmlns:a16="http://schemas.microsoft.com/office/drawing/2014/main" id="{34C5C85A-7E92-4F46-8832-010DD22D76F5}"/>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164446057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anchor="b"/>
          <a:lstStyle/>
          <a:p>
            <a:r>
              <a:rPr lang="en-US"/>
              <a:t>Click to edit Master title style</a:t>
            </a:r>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9" name="Picture Placeholder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a:noAutofit/>
          </a:bodyPr>
          <a:lstStyle/>
          <a:p>
            <a:r>
              <a:rPr lang="en-US"/>
              <a:t>Click icon to add picture</a:t>
            </a:r>
          </a:p>
        </p:txBody>
      </p:sp>
      <p:sp>
        <p:nvSpPr>
          <p:cNvPr id="97" name="Picture Placeholder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a:noAutofit/>
          </a:bodyPr>
          <a:lstStyle/>
          <a:p>
            <a:r>
              <a:rPr lang="en-US"/>
              <a:t>Click icon to add picture</a:t>
            </a:r>
          </a:p>
        </p:txBody>
      </p:sp>
      <p:sp>
        <p:nvSpPr>
          <p:cNvPr id="92" name="Picture Placeholder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a:noAutofit/>
          </a:bodyPr>
          <a:lstStyle>
            <a:lvl1pPr algn="ctr">
              <a:defRPr/>
            </a:lvl1pPr>
          </a:lstStyle>
          <a:p>
            <a:r>
              <a:rPr lang="en-US"/>
              <a:t>Click icon to add picture</a:t>
            </a:r>
          </a:p>
        </p:txBody>
      </p:sp>
      <p:sp>
        <p:nvSpPr>
          <p:cNvPr id="84" name="Content Placeholder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a:normAutofit/>
          </a:bodyPr>
          <a:lstStyle>
            <a:lvl1pPr>
              <a:defRPr spc="0"/>
            </a:lvl1pPr>
          </a:lstStyle>
          <a:p>
            <a:pPr lvl="0"/>
            <a:r>
              <a:rPr lang="en-US"/>
              <a:t>Click to edit Master text styles</a:t>
            </a:r>
          </a:p>
        </p:txBody>
      </p:sp>
      <p:sp>
        <p:nvSpPr>
          <p:cNvPr id="19" name="Slide Number Placeholder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7497358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p>
            <a:r>
              <a:rPr lang="en-US"/>
              <a:t>Click icon to add picture</a:t>
            </a:r>
          </a:p>
        </p:txBody>
      </p:sp>
      <p:sp>
        <p:nvSpPr>
          <p:cNvPr id="52" name="Freeform: Shape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7" name="Title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anchor="b"/>
          <a:lstStyle>
            <a:lvl1pPr>
              <a:defRPr sz="6000" spc="0"/>
            </a:lvl1pPr>
          </a:lstStyle>
          <a:p>
            <a:r>
              <a:rPr lang="en-US" sz="6000"/>
              <a:t>Click to edit Master title style</a:t>
            </a:r>
          </a:p>
        </p:txBody>
      </p:sp>
      <p:sp>
        <p:nvSpPr>
          <p:cNvPr id="68" name="Subtitle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anchor="t"/>
          <a:lstStyle>
            <a:lvl1pPr>
              <a:defRPr strike="noStrike"/>
            </a:lvl1pPr>
          </a:lstStyle>
          <a:p>
            <a:r>
              <a:rPr lang="en-US" b="0"/>
              <a:t>Click to edit Master subtitle style</a:t>
            </a:r>
          </a:p>
        </p:txBody>
      </p:sp>
      <p:sp>
        <p:nvSpPr>
          <p:cNvPr id="8" name="Freeform: Shape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132476526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DCE10AF-EFC7-450A-8AB0-0BDC36897B8B}"/>
              </a:ext>
            </a:extLst>
          </p:cNvPr>
          <p:cNvSpPr>
            <a:spLocks noGrp="1"/>
          </p:cNvSpPr>
          <p:nvPr>
            <p:ph type="title"/>
          </p:nvPr>
        </p:nvSpPr>
        <p:spPr>
          <a:xfrm>
            <a:off x="1126222" y="442913"/>
            <a:ext cx="8263570" cy="1344612"/>
          </a:xfrm>
        </p:spPr>
        <p:txBody>
          <a:bodyPr anchor="b"/>
          <a:lstStyle>
            <a:lvl1pPr>
              <a:defRPr spc="0">
                <a:solidFill>
                  <a:schemeClr val="tx1">
                    <a:lumMod val="75000"/>
                    <a:lumOff val="25000"/>
                  </a:schemeClr>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F073D2B5-4489-48A5-BD84-C92B7179A018}"/>
              </a:ext>
            </a:extLst>
          </p:cNvPr>
          <p:cNvSpPr>
            <a:spLocks noGrp="1"/>
          </p:cNvSpPr>
          <p:nvPr>
            <p:ph idx="1"/>
          </p:nvPr>
        </p:nvSpPr>
        <p:spPr>
          <a:xfrm>
            <a:off x="1920875" y="2107096"/>
            <a:ext cx="8391967" cy="2846567"/>
          </a:xfrm>
        </p:spPr>
        <p:txBody>
          <a:bodyPr>
            <a:normAutofit/>
          </a:bodyPr>
          <a:lstStyle/>
          <a:p>
            <a:pPr lvl="0"/>
            <a:r>
              <a:rPr lang="en-US"/>
              <a:t>Click to edit Master text styles</a:t>
            </a:r>
          </a:p>
        </p:txBody>
      </p:sp>
      <p:sp>
        <p:nvSpPr>
          <p:cNvPr id="18" name="Footer Placeholder 4">
            <a:extLst>
              <a:ext uri="{FF2B5EF4-FFF2-40B4-BE49-F238E27FC236}">
                <a16:creationId xmlns:a16="http://schemas.microsoft.com/office/drawing/2014/main" id="{22DA349A-7C69-42D7-B16F-02B87068D19C}"/>
              </a:ext>
            </a:extLst>
          </p:cNvPr>
          <p:cNvSpPr>
            <a:spLocks noGrp="1"/>
          </p:cNvSpPr>
          <p:nvPr>
            <p:ph type="ftr" sz="quarter" idx="11"/>
          </p:nvPr>
        </p:nvSpPr>
        <p:spPr>
          <a:xfrm>
            <a:off x="1124712" y="6170490"/>
            <a:ext cx="5667375"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a:t>Sample Footer Text</a:t>
            </a:r>
          </a:p>
        </p:txBody>
      </p:sp>
      <p:sp>
        <p:nvSpPr>
          <p:cNvPr id="19" name="Date Placeholder 3">
            <a:extLst>
              <a:ext uri="{FF2B5EF4-FFF2-40B4-BE49-F238E27FC236}">
                <a16:creationId xmlns:a16="http://schemas.microsoft.com/office/drawing/2014/main" id="{F10113C0-83F9-406D-A6A7-8FB380833304}"/>
              </a:ext>
            </a:extLst>
          </p:cNvPr>
          <p:cNvSpPr>
            <a:spLocks noGrp="1"/>
          </p:cNvSpPr>
          <p:nvPr>
            <p:ph type="dt" sz="half" idx="10"/>
          </p:nvPr>
        </p:nvSpPr>
        <p:spPr>
          <a:xfrm>
            <a:off x="7850727" y="6170491"/>
            <a:ext cx="2840083" cy="457200"/>
          </a:xfrm>
          <a:prstGeom prst="rect">
            <a:avLst/>
          </a:prstGeom>
        </p:spPr>
        <p:txBody>
          <a:bodyPr/>
          <a:lstStyle>
            <a:lvl1pPr>
              <a:defRPr>
                <a:solidFill>
                  <a:schemeClr val="bg1"/>
                </a:solidFill>
                <a:effectLst>
                  <a:outerShdw blurRad="38100" dist="38100" dir="2700000" algn="tl" rotWithShape="0">
                    <a:srgbClr val="000000">
                      <a:alpha val="43137"/>
                    </a:srgbClr>
                  </a:outerShdw>
                </a:effectLst>
              </a:defRPr>
            </a:lvl1pPr>
          </a:lstStyle>
          <a:p>
            <a:fld id="{57348132-F4F4-45E3-B197-F316357291C1}" type="datetime1">
              <a:rPr lang="en-US" smtClean="0"/>
              <a:t>6/29/2026</a:t>
            </a:fld>
            <a:endParaRPr lang="en-US"/>
          </a:p>
        </p:txBody>
      </p:sp>
      <p:sp>
        <p:nvSpPr>
          <p:cNvPr id="15" name="Slide Number Placeholder 31">
            <a:extLst>
              <a:ext uri="{FF2B5EF4-FFF2-40B4-BE49-F238E27FC236}">
                <a16:creationId xmlns:a16="http://schemas.microsoft.com/office/drawing/2014/main" id="{A785EF8F-8A0F-41F7-BFA0-9E9AB06C6EFD}"/>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a:p>
        </p:txBody>
      </p:sp>
      <p:sp>
        <p:nvSpPr>
          <p:cNvPr id="16" name="Freeform: Shape 15">
            <a:extLst>
              <a:ext uri="{FF2B5EF4-FFF2-40B4-BE49-F238E27FC236}">
                <a16:creationId xmlns:a16="http://schemas.microsoft.com/office/drawing/2014/main" id="{62A35DFC-52A3-4FE0-BDBA-E78DB63F8DBC}"/>
              </a:ext>
              <a:ext uri="{C183D7F6-B498-43B3-948B-1728B52AA6E4}">
                <adec:decorative xmlns:adec="http://schemas.microsoft.com/office/drawing/2017/decorative" val="1"/>
              </a:ext>
            </a:extLst>
          </p:cNvPr>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E88E3CC0-16AD-416F-828A-7989A8733454}"/>
              </a:ext>
              <a:ext uri="{C183D7F6-B498-43B3-948B-1728B52AA6E4}">
                <adec:decorative xmlns:adec="http://schemas.microsoft.com/office/drawing/2017/decorative" val="1"/>
              </a:ext>
            </a:extLst>
          </p:cNvPr>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 name="Picture 1">
            <a:extLst>
              <a:ext uri="{FF2B5EF4-FFF2-40B4-BE49-F238E27FC236}">
                <a16:creationId xmlns:a16="http://schemas.microsoft.com/office/drawing/2014/main" id="{A692D51B-2EDF-61C1-DCB0-51424A80798C}"/>
              </a:ext>
            </a:extLst>
          </p:cNvPr>
          <p:cNvPicPr>
            <a:picLocks noChangeAspect="1"/>
          </p:cNvPicPr>
          <p:nvPr userDrawn="1"/>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71497657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7E2F0C9-450A-46BE-9D30-BF2BCDB2C61B}"/>
              </a:ext>
            </a:extLst>
          </p:cNvPr>
          <p:cNvSpPr>
            <a:spLocks noGrp="1"/>
          </p:cNvSpPr>
          <p:nvPr>
            <p:ph type="title"/>
          </p:nvPr>
        </p:nvSpPr>
        <p:spPr>
          <a:xfrm>
            <a:off x="1828800" y="438912"/>
            <a:ext cx="7340048" cy="1651054"/>
          </a:xfrm>
        </p:spPr>
        <p:txBody>
          <a:bodyPr anchor="b"/>
          <a:lstStyle/>
          <a:p>
            <a:r>
              <a:rPr lang="en-US"/>
              <a:t>Click to edit Master title style</a:t>
            </a:r>
          </a:p>
        </p:txBody>
      </p:sp>
      <p:sp>
        <p:nvSpPr>
          <p:cNvPr id="17" name="Picture Placeholder 16">
            <a:extLst>
              <a:ext uri="{FF2B5EF4-FFF2-40B4-BE49-F238E27FC236}">
                <a16:creationId xmlns:a16="http://schemas.microsoft.com/office/drawing/2014/main" id="{AE554E25-FBED-49B5-ADA0-6DA5D8E8DD6D}"/>
              </a:ext>
            </a:extLst>
          </p:cNvPr>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a:noAutofit/>
          </a:bodyPr>
          <a:lstStyle/>
          <a:p>
            <a:r>
              <a:rPr lang="en-US"/>
              <a:t>Click icon to add picture</a:t>
            </a:r>
          </a:p>
        </p:txBody>
      </p:sp>
      <p:sp>
        <p:nvSpPr>
          <p:cNvPr id="24" name="Picture Placeholder 23">
            <a:extLst>
              <a:ext uri="{FF2B5EF4-FFF2-40B4-BE49-F238E27FC236}">
                <a16:creationId xmlns:a16="http://schemas.microsoft.com/office/drawing/2014/main" id="{CB6A8D76-E69B-4696-9428-6B1F02AB6FEC}"/>
              </a:ext>
            </a:extLst>
          </p:cNvPr>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a:noAutofit/>
          </a:bodyPr>
          <a:lstStyle/>
          <a:p>
            <a:r>
              <a:rPr lang="en-US"/>
              <a:t>Click icon to add picture</a:t>
            </a:r>
          </a:p>
        </p:txBody>
      </p:sp>
      <p:sp>
        <p:nvSpPr>
          <p:cNvPr id="28" name="Content Placeholder 2">
            <a:extLst>
              <a:ext uri="{FF2B5EF4-FFF2-40B4-BE49-F238E27FC236}">
                <a16:creationId xmlns:a16="http://schemas.microsoft.com/office/drawing/2014/main" id="{9DCF97C3-1A74-41B6-B2C1-6FE1B2E30B98}"/>
              </a:ext>
            </a:extLst>
          </p:cNvPr>
          <p:cNvSpPr>
            <a:spLocks noGrp="1"/>
          </p:cNvSpPr>
          <p:nvPr>
            <p:ph idx="1"/>
          </p:nvPr>
        </p:nvSpPr>
        <p:spPr>
          <a:xfrm>
            <a:off x="1828800" y="2775004"/>
            <a:ext cx="7973568" cy="3189233"/>
          </a:xfrm>
        </p:spPr>
        <p:txBody>
          <a:bodyPr/>
          <a:lstStyle/>
          <a:p>
            <a:pPr lvl="0"/>
            <a:r>
              <a:rPr lang="en-US"/>
              <a:t>Click to edit Master text styles</a:t>
            </a:r>
          </a:p>
        </p:txBody>
      </p:sp>
      <p:sp>
        <p:nvSpPr>
          <p:cNvPr id="14" name="Slide Number Placeholder 31">
            <a:extLst>
              <a:ext uri="{FF2B5EF4-FFF2-40B4-BE49-F238E27FC236}">
                <a16:creationId xmlns:a16="http://schemas.microsoft.com/office/drawing/2014/main" id="{738131C9-BB2B-4B17-B369-266A658BEFC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
        <p:nvSpPr>
          <p:cNvPr id="25" name="Freeform: Shape 24">
            <a:extLst>
              <a:ext uri="{FF2B5EF4-FFF2-40B4-BE49-F238E27FC236}">
                <a16:creationId xmlns:a16="http://schemas.microsoft.com/office/drawing/2014/main" id="{C3103935-D578-4E74-AD03-634BD4A5615B}"/>
              </a:ext>
              <a:ext uri="{C183D7F6-B498-43B3-948B-1728B52AA6E4}">
                <adec:decorative xmlns:adec="http://schemas.microsoft.com/office/drawing/2017/decorative" val="1"/>
              </a:ext>
            </a:extLst>
          </p:cNvPr>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AF9FDE73-1B6C-41BC-BDF9-CA5660397890}"/>
              </a:ext>
              <a:ext uri="{C183D7F6-B498-43B3-948B-1728B52AA6E4}">
                <adec:decorative xmlns:adec="http://schemas.microsoft.com/office/drawing/2017/decorative" val="1"/>
              </a:ext>
            </a:extLst>
          </p:cNvPr>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72902A6-3D21-43DD-95F6-88542794C4D0}"/>
              </a:ext>
              <a:ext uri="{C183D7F6-B498-43B3-948B-1728B52AA6E4}">
                <adec:decorative xmlns:adec="http://schemas.microsoft.com/office/drawing/2017/decorative" val="1"/>
              </a:ext>
            </a:extLst>
          </p:cNvPr>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0B134F2-3D84-48E8-B16A-0DBCF9E8DC9D}"/>
              </a:ext>
              <a:ext uri="{C183D7F6-B498-43B3-948B-1728B52AA6E4}">
                <adec:decorative xmlns:adec="http://schemas.microsoft.com/office/drawing/2017/decorative" val="1"/>
              </a:ext>
            </a:extLst>
          </p:cNvPr>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39057753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8B35E44-8881-47EA-963A-54C1FF6BDE21}"/>
              </a:ext>
            </a:extLst>
          </p:cNvPr>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a:noAutofit/>
          </a:bodyPr>
          <a:lstStyle/>
          <a:p>
            <a:r>
              <a:rPr lang="en-US"/>
              <a:t>Click icon to add picture</a:t>
            </a:r>
          </a:p>
        </p:txBody>
      </p:sp>
      <p:sp>
        <p:nvSpPr>
          <p:cNvPr id="22" name="Title 21">
            <a:extLst>
              <a:ext uri="{FF2B5EF4-FFF2-40B4-BE49-F238E27FC236}">
                <a16:creationId xmlns:a16="http://schemas.microsoft.com/office/drawing/2014/main" id="{D3AC31D1-956B-4E28-946A-2C96547A207A}"/>
              </a:ext>
            </a:extLst>
          </p:cNvPr>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sx="110000" sy="110000" algn="ctr" rotWithShape="0">
              <a:schemeClr val="bg1">
                <a:alpha val="50000"/>
              </a:schemeClr>
            </a:outerShdw>
          </a:effectLst>
        </p:spPr>
        <p:txBody>
          <a:bodyPr wrap="square" lIns="548640" rIns="457200" bIns="1737360">
            <a:noAutofit/>
          </a:bodyPr>
          <a:lstStyle>
            <a:lvl1pPr>
              <a:lnSpc>
                <a:spcPct val="110000"/>
              </a:lnSpc>
              <a:defRPr sz="2400" spc="0" baseline="0"/>
            </a:lvl1pPr>
          </a:lstStyle>
          <a:p>
            <a:r>
              <a:rPr lang="en-US"/>
              <a:t>Click to edit Master title style</a:t>
            </a:r>
          </a:p>
        </p:txBody>
      </p:sp>
      <p:sp>
        <p:nvSpPr>
          <p:cNvPr id="21" name="Freeform: Shape 20">
            <a:extLst>
              <a:ext uri="{FF2B5EF4-FFF2-40B4-BE49-F238E27FC236}">
                <a16:creationId xmlns:a16="http://schemas.microsoft.com/office/drawing/2014/main" id="{EDA0673F-81CD-4FD2-A0E2-2B800F67CD54}"/>
              </a:ext>
              <a:ext uri="{C183D7F6-B498-43B3-948B-1728B52AA6E4}">
                <adec:decorative xmlns:adec="http://schemas.microsoft.com/office/drawing/2017/decorative" val="1"/>
              </a:ext>
            </a:extLst>
          </p:cNvPr>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 name="Subtitle 2">
            <a:extLst>
              <a:ext uri="{FF2B5EF4-FFF2-40B4-BE49-F238E27FC236}">
                <a16:creationId xmlns:a16="http://schemas.microsoft.com/office/drawing/2014/main" id="{E734C383-6DCF-4C3B-8D34-B514D59344E2}"/>
              </a:ext>
            </a:extLst>
          </p:cNvPr>
          <p:cNvSpPr>
            <a:spLocks noGrp="1"/>
          </p:cNvSpPr>
          <p:nvPr>
            <p:ph type="subTitle" idx="1" hasCustomPrompt="1"/>
          </p:nvPr>
        </p:nvSpPr>
        <p:spPr>
          <a:xfrm>
            <a:off x="7706870" y="5261547"/>
            <a:ext cx="3848429" cy="678633"/>
          </a:xfrm>
        </p:spPr>
        <p:txBody>
          <a:bodyPr anchor="t">
            <a:normAutofit/>
          </a:bodyPr>
          <a:lstStyle>
            <a:lvl1pPr marL="0" indent="0">
              <a:defRPr/>
            </a:lvl1pPr>
          </a:lstStyle>
          <a:p>
            <a:r>
              <a:rPr lang="en-US" sz="1800">
                <a:solidFill>
                  <a:schemeClr val="tx1">
                    <a:lumMod val="75000"/>
                    <a:lumOff val="25000"/>
                  </a:schemeClr>
                </a:solidFill>
              </a:rPr>
              <a:t>Click to add subtitle</a:t>
            </a:r>
          </a:p>
        </p:txBody>
      </p:sp>
      <p:sp>
        <p:nvSpPr>
          <p:cNvPr id="13" name="Slide Number Placeholder 31">
            <a:extLst>
              <a:ext uri="{FF2B5EF4-FFF2-40B4-BE49-F238E27FC236}">
                <a16:creationId xmlns:a16="http://schemas.microsoft.com/office/drawing/2014/main" id="{17FECCBB-8049-41D8-AC1F-EF5DD957BFE9}"/>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346699258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4B79B1E-6457-4C1A-89F2-EA414062EE72}"/>
              </a:ext>
              <a:ext uri="{C183D7F6-B498-43B3-948B-1728B52AA6E4}">
                <adec:decorative xmlns:adec="http://schemas.microsoft.com/office/drawing/2017/decorative"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0E36164D-F9AC-477E-9F21-EBF15A4E1190}"/>
              </a:ext>
              <a:ext uri="{C183D7F6-B498-43B3-948B-1728B52AA6E4}">
                <adec:decorative xmlns:adec="http://schemas.microsoft.com/office/drawing/2017/decorative"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A106CD9F-8D15-4E8B-8E32-423B527E792E}"/>
              </a:ext>
              <a:ext uri="{C183D7F6-B498-43B3-948B-1728B52AA6E4}">
                <adec:decorative xmlns:adec="http://schemas.microsoft.com/office/drawing/2017/decorative"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1043A60-7623-431D-9540-C6F628A80C33}"/>
              </a:ext>
              <a:ext uri="{C183D7F6-B498-43B3-948B-1728B52AA6E4}">
                <adec:decorative xmlns:adec="http://schemas.microsoft.com/office/drawing/2017/decorative"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395F4F1-E095-4BE3-BCD6-DEC8FE3B20D7}"/>
              </a:ext>
              <a:ext uri="{C183D7F6-B498-43B3-948B-1728B52AA6E4}">
                <adec:decorative xmlns:adec="http://schemas.microsoft.com/office/drawing/2017/decorative"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10EC54D-D3B9-4AE7-B9F7-670EA01A98D6}"/>
              </a:ext>
              <a:ext uri="{C183D7F6-B498-43B3-948B-1728B52AA6E4}">
                <adec:decorative xmlns:adec="http://schemas.microsoft.com/office/drawing/2017/decorative"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3EC6FACB-A48F-4A55-90AE-84C912FA26AE}"/>
              </a:ext>
              <a:ext uri="{C183D7F6-B498-43B3-948B-1728B52AA6E4}">
                <adec:decorative xmlns:adec="http://schemas.microsoft.com/office/drawing/2017/decorative"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9E91105-2BC9-42C7-A758-798D095DABED}"/>
              </a:ext>
              <a:ext uri="{C183D7F6-B498-43B3-948B-1728B52AA6E4}">
                <adec:decorative xmlns:adec="http://schemas.microsoft.com/office/drawing/2017/decorative"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itle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a:lstStyle/>
          <a:p>
            <a:r>
              <a:rPr lang="en-US"/>
              <a:t>Click to edit Master title style</a:t>
            </a:r>
          </a:p>
        </p:txBody>
      </p:sp>
      <p:sp>
        <p:nvSpPr>
          <p:cNvPr id="25" name="Picture Placeholder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a:noAutofit/>
          </a:bodyPr>
          <a:lstStyle/>
          <a:p>
            <a:r>
              <a:rPr lang="en-US"/>
              <a:t>Click icon to add picture</a:t>
            </a:r>
          </a:p>
        </p:txBody>
      </p:sp>
      <p:sp>
        <p:nvSpPr>
          <p:cNvPr id="36" name="Text Placeholder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a:lstStyle>
            <a:lvl1pPr algn="ctr">
              <a:lnSpc>
                <a:spcPct val="100000"/>
              </a:lnSpc>
              <a:defRPr sz="1200" b="1"/>
            </a:lvl1pPr>
          </a:lstStyle>
          <a:p>
            <a:pPr lvl="0"/>
            <a:r>
              <a:rPr lang="en-US"/>
              <a:t>Name</a:t>
            </a:r>
          </a:p>
        </p:txBody>
      </p:sp>
      <p:sp>
        <p:nvSpPr>
          <p:cNvPr id="40" name="Text Placeholder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a:lstStyle>
            <a:lvl1pPr algn="ctr">
              <a:lnSpc>
                <a:spcPct val="100000"/>
              </a:lnSpc>
              <a:defRPr sz="1000"/>
            </a:lvl1pPr>
          </a:lstStyle>
          <a:p>
            <a:pPr lvl="0"/>
            <a:r>
              <a:rPr lang="en-US"/>
              <a:t>Title</a:t>
            </a:r>
          </a:p>
        </p:txBody>
      </p:sp>
      <p:sp>
        <p:nvSpPr>
          <p:cNvPr id="29" name="Picture Placeholder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a:noAutofit/>
          </a:bodyPr>
          <a:lstStyle/>
          <a:p>
            <a:r>
              <a:rPr lang="en-US"/>
              <a:t>Click icon to add picture</a:t>
            </a:r>
          </a:p>
        </p:txBody>
      </p:sp>
      <p:sp>
        <p:nvSpPr>
          <p:cNvPr id="37" name="Text Placeholder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a:lstStyle>
            <a:lvl1pPr algn="ctr">
              <a:lnSpc>
                <a:spcPct val="100000"/>
              </a:lnSpc>
              <a:defRPr sz="1200" b="1"/>
            </a:lvl1pPr>
          </a:lstStyle>
          <a:p>
            <a:pPr lvl="0"/>
            <a:r>
              <a:rPr lang="en-US"/>
              <a:t>Name</a:t>
            </a:r>
          </a:p>
        </p:txBody>
      </p:sp>
      <p:sp>
        <p:nvSpPr>
          <p:cNvPr id="41" name="Text Placeholder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a:lstStyle>
            <a:lvl1pPr algn="ctr">
              <a:lnSpc>
                <a:spcPct val="100000"/>
              </a:lnSpc>
              <a:defRPr sz="1000"/>
            </a:lvl1pPr>
          </a:lstStyle>
          <a:p>
            <a:pPr lvl="0"/>
            <a:r>
              <a:rPr lang="en-US"/>
              <a:t>Title</a:t>
            </a:r>
          </a:p>
        </p:txBody>
      </p:sp>
      <p:sp>
        <p:nvSpPr>
          <p:cNvPr id="32" name="Picture Placeholder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a:noAutofit/>
          </a:bodyPr>
          <a:lstStyle/>
          <a:p>
            <a:r>
              <a:rPr lang="en-US"/>
              <a:t>Click icon to add picture</a:t>
            </a:r>
          </a:p>
        </p:txBody>
      </p:sp>
      <p:sp>
        <p:nvSpPr>
          <p:cNvPr id="38" name="Text Placeholder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a:lstStyle>
            <a:lvl1pPr algn="ctr">
              <a:lnSpc>
                <a:spcPct val="100000"/>
              </a:lnSpc>
              <a:defRPr sz="1200" b="1"/>
            </a:lvl1pPr>
          </a:lstStyle>
          <a:p>
            <a:pPr lvl="0"/>
            <a:r>
              <a:rPr lang="en-US"/>
              <a:t>Name</a:t>
            </a:r>
          </a:p>
        </p:txBody>
      </p:sp>
      <p:sp>
        <p:nvSpPr>
          <p:cNvPr id="42" name="Text Placeholder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a:lstStyle>
            <a:lvl1pPr algn="ctr">
              <a:lnSpc>
                <a:spcPct val="100000"/>
              </a:lnSpc>
              <a:defRPr sz="1000"/>
            </a:lvl1pPr>
          </a:lstStyle>
          <a:p>
            <a:pPr lvl="0"/>
            <a:r>
              <a:rPr lang="en-US"/>
              <a:t>Title</a:t>
            </a:r>
          </a:p>
        </p:txBody>
      </p:sp>
      <p:sp>
        <p:nvSpPr>
          <p:cNvPr id="35" name="Picture Placeholder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a:noAutofit/>
          </a:bodyPr>
          <a:lstStyle/>
          <a:p>
            <a:r>
              <a:rPr lang="en-US"/>
              <a:t>Click icon to add picture</a:t>
            </a:r>
          </a:p>
        </p:txBody>
      </p:sp>
      <p:sp>
        <p:nvSpPr>
          <p:cNvPr id="39" name="Text Placeholder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a:lstStyle>
            <a:lvl1pPr algn="ctr">
              <a:lnSpc>
                <a:spcPct val="100000"/>
              </a:lnSpc>
              <a:defRPr sz="1200" b="1"/>
            </a:lvl1pPr>
          </a:lstStyle>
          <a:p>
            <a:pPr lvl="0"/>
            <a:r>
              <a:rPr lang="en-US"/>
              <a:t>Name</a:t>
            </a:r>
          </a:p>
        </p:txBody>
      </p:sp>
      <p:sp>
        <p:nvSpPr>
          <p:cNvPr id="43" name="Text Placeholder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a:lstStyle>
            <a:lvl1pPr algn="ctr">
              <a:lnSpc>
                <a:spcPct val="100000"/>
              </a:lnSpc>
              <a:defRPr sz="1000"/>
            </a:lvl1pPr>
          </a:lstStyle>
          <a:p>
            <a:pPr lvl="0"/>
            <a:r>
              <a:rPr lang="en-US"/>
              <a:t>Title</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a:xfrm>
            <a:off x="7850727" y="6170491"/>
            <a:ext cx="2840083" cy="457200"/>
          </a:xfrm>
          <a:prstGeom prst="rect">
            <a:avLst/>
          </a:prstGeom>
        </p:spPr>
        <p:txBody>
          <a:bodyPr/>
          <a:lstStyle/>
          <a:p>
            <a:fld id="{A18EE727-F932-4914-A57A-E817ED714C49}" type="datetime1">
              <a:rPr lang="en-US" smtClean="0"/>
              <a:t>6/29/2026</a:t>
            </a:fld>
            <a:endParaRPr lang="en-US"/>
          </a:p>
        </p:txBody>
      </p:sp>
      <p:sp>
        <p:nvSpPr>
          <p:cNvPr id="27" name="Slide Number Placeholder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184647662"/>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1124712" y="442220"/>
            <a:ext cx="9566098" cy="1345269"/>
          </a:xfrm>
        </p:spPr>
        <p:txBody>
          <a:bodyPr/>
          <a:lstStyle/>
          <a:p>
            <a:r>
              <a:rPr lang="en-US"/>
              <a:t>Click to edit Master title style</a:t>
            </a:r>
          </a:p>
        </p:txBody>
      </p:sp>
      <p:sp>
        <p:nvSpPr>
          <p:cNvPr id="12" name="Picture Placeholder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a:noAutofit/>
          </a:bodyPr>
          <a:lstStyle/>
          <a:p>
            <a:r>
              <a:rPr lang="en-US"/>
              <a:t>Click icon to add picture</a:t>
            </a:r>
          </a:p>
        </p:txBody>
      </p:sp>
      <p:sp>
        <p:nvSpPr>
          <p:cNvPr id="3" name="Content Placeholder 2"/>
          <p:cNvSpPr>
            <a:spLocks noGrp="1"/>
          </p:cNvSpPr>
          <p:nvPr>
            <p:ph idx="1"/>
          </p:nvPr>
        </p:nvSpPr>
        <p:spPr>
          <a:xfrm>
            <a:off x="1320655" y="2312276"/>
            <a:ext cx="9566098" cy="3651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a:lstStyle/>
          <a:p>
            <a:r>
              <a:rPr lang="en-US"/>
              <a:t>Sample Footer Text</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a:xfrm>
            <a:off x="7850727" y="6170491"/>
            <a:ext cx="2840083" cy="457200"/>
          </a:xfrm>
          <a:prstGeom prst="rect">
            <a:avLst/>
          </a:prstGeom>
        </p:spPr>
        <p:txBody>
          <a:bodyPr/>
          <a:lstStyle/>
          <a:p>
            <a:fld id="{60818F42-EFF8-4383-BE4B-CCFF702F2E43}" type="datetime1">
              <a:rPr lang="en-US" smtClean="0"/>
              <a:t>6/29/2026</a:t>
            </a:fld>
            <a:endParaRPr lang="en-US"/>
          </a:p>
        </p:txBody>
      </p:sp>
      <p:sp>
        <p:nvSpPr>
          <p:cNvPr id="9" name="Slide Number Placeholder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
        <p:nvSpPr>
          <p:cNvPr id="14" name="Freeform: Shape 13">
            <a:extLst>
              <a:ext uri="{FF2B5EF4-FFF2-40B4-BE49-F238E27FC236}">
                <a16:creationId xmlns:a16="http://schemas.microsoft.com/office/drawing/2014/main" id="{EC077E07-D80C-4CE0-AE55-BD2AB13FB52C}"/>
              </a:ext>
              <a:ext uri="{C183D7F6-B498-43B3-948B-1728B52AA6E4}">
                <adec:decorative xmlns:adec="http://schemas.microsoft.com/office/drawing/2017/decorative"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6233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FCE3-C318-0244-B23D-F710192BBD1F}"/>
              </a:ext>
            </a:extLst>
          </p:cNvPr>
          <p:cNvSpPr>
            <a:spLocks noGrp="1"/>
          </p:cNvSpPr>
          <p:nvPr>
            <p:ph type="ctrTitle"/>
          </p:nvPr>
        </p:nvSpPr>
        <p:spPr>
          <a:xfrm>
            <a:off x="765048" y="1481327"/>
            <a:ext cx="9144000" cy="903923"/>
          </a:xfrm>
        </p:spPr>
        <p:txBody>
          <a:bodyPr anchor="b">
            <a:noAutofit/>
          </a:bodyPr>
          <a:lstStyle>
            <a:lvl1pPr algn="ctr">
              <a:defRPr sz="4800"/>
            </a:lvl1pPr>
          </a:lstStyle>
          <a:p>
            <a:r>
              <a:rPr lang="en-GB"/>
              <a:t>Click to edit Master title style</a:t>
            </a:r>
            <a:endParaRPr lang="fr-FR"/>
          </a:p>
        </p:txBody>
      </p:sp>
      <p:sp>
        <p:nvSpPr>
          <p:cNvPr id="3" name="Subtitle 2">
            <a:extLst>
              <a:ext uri="{FF2B5EF4-FFF2-40B4-BE49-F238E27FC236}">
                <a16:creationId xmlns:a16="http://schemas.microsoft.com/office/drawing/2014/main" id="{F28E24A9-99CA-D945-8621-2A24AC258427}"/>
              </a:ext>
            </a:extLst>
          </p:cNvPr>
          <p:cNvSpPr>
            <a:spLocks noGrp="1"/>
          </p:cNvSpPr>
          <p:nvPr>
            <p:ph type="subTitle" idx="1"/>
          </p:nvPr>
        </p:nvSpPr>
        <p:spPr>
          <a:xfrm>
            <a:off x="765048" y="2774157"/>
            <a:ext cx="9144000"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Tree>
    <p:extLst>
      <p:ext uri="{BB962C8B-B14F-4D97-AF65-F5344CB8AC3E}">
        <p14:creationId xmlns:p14="http://schemas.microsoft.com/office/powerpoint/2010/main" val="177130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90EAB665-9090-4940-9CBD-04BE9264B440}"/>
              </a:ext>
              <a:ext uri="{C183D7F6-B498-43B3-948B-1728B52AA6E4}">
                <adec:decorative xmlns:adec="http://schemas.microsoft.com/office/drawing/2017/decorative"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21154322-7D00-4603-927A-E5310265789B}"/>
              </a:ext>
              <a:ext uri="{C183D7F6-B498-43B3-948B-1728B52AA6E4}">
                <adec:decorative xmlns:adec="http://schemas.microsoft.com/office/drawing/2017/decorative"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8" name="Picture Placeholder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a:noAutofit/>
          </a:bodyPr>
          <a:lstStyle/>
          <a:p>
            <a:r>
              <a:rPr lang="en-US"/>
              <a:t>Click icon to add picture</a:t>
            </a:r>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a:lstStyle/>
          <a:p>
            <a:r>
              <a:rPr lang="en-US"/>
              <a:t>Click to edit Master title style</a:t>
            </a:r>
          </a:p>
        </p:txBody>
      </p:sp>
      <p:sp>
        <p:nvSpPr>
          <p:cNvPr id="3" name="Text Placeholder 2"/>
          <p:cNvSpPr>
            <a:spLocks noGrp="1"/>
          </p:cNvSpPr>
          <p:nvPr>
            <p:ph type="body" idx="1"/>
          </p:nvPr>
        </p:nvSpPr>
        <p:spPr>
          <a:xfrm>
            <a:off x="1124711" y="2052337"/>
            <a:ext cx="4536999"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2568"/>
            <a:ext cx="4536998"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052337"/>
            <a:ext cx="4535424"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2912568"/>
            <a:ext cx="4535424"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a:lstStyle/>
          <a:p>
            <a:r>
              <a:rPr lang="en-US"/>
              <a:t>Sample Footer Text</a:t>
            </a:r>
          </a:p>
        </p:txBody>
      </p:sp>
      <p:sp>
        <p:nvSpPr>
          <p:cNvPr id="29" name="Date Placeholder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fld id="{D885B748-D151-4F95-91E5-08E1368E2B82}" type="datetime1">
              <a:rPr lang="en-US" spc="0" smtClean="0"/>
              <a:t>6/29/2026</a:t>
            </a:fld>
            <a:endParaRPr lang="en-US" spc="0"/>
          </a:p>
        </p:txBody>
      </p:sp>
      <p:sp>
        <p:nvSpPr>
          <p:cNvPr id="14" name="Slide Number Placeholder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636941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1BBF27-008B-4335-B8AD-D33CCB9E45E3}"/>
              </a:ext>
              <a:ext uri="{C183D7F6-B498-43B3-948B-1728B52AA6E4}">
                <adec:decorative xmlns:adec="http://schemas.microsoft.com/office/drawing/2017/decorative"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 name="Freeform: Shape 8">
            <a:extLst>
              <a:ext uri="{FF2B5EF4-FFF2-40B4-BE49-F238E27FC236}">
                <a16:creationId xmlns:a16="http://schemas.microsoft.com/office/drawing/2014/main" id="{97D21113-1479-46FB-ACE3-3469DC3D08D9}"/>
              </a:ext>
              <a:ext uri="{C183D7F6-B498-43B3-948B-1728B52AA6E4}">
                <adec:decorative xmlns:adec="http://schemas.microsoft.com/office/drawing/2017/decorative"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Picture Placeholder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a:noAutofit/>
          </a:bodyPr>
          <a:lstStyle/>
          <a:p>
            <a:r>
              <a:rPr lang="en-US"/>
              <a:t>Click icon to add picture</a:t>
            </a:r>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a:lstStyle/>
          <a:p>
            <a:r>
              <a:rPr lang="en-US"/>
              <a:t>Click to edit Master title style</a:t>
            </a:r>
          </a:p>
        </p:txBody>
      </p:sp>
      <p:sp>
        <p:nvSpPr>
          <p:cNvPr id="3" name="Text Placeholder 2"/>
          <p:cNvSpPr>
            <a:spLocks noGrp="1"/>
          </p:cNvSpPr>
          <p:nvPr>
            <p:ph type="body" idx="1"/>
          </p:nvPr>
        </p:nvSpPr>
        <p:spPr>
          <a:xfrm>
            <a:off x="1124712" y="2050056"/>
            <a:ext cx="310896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6161" y="2050053"/>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536161" y="2910284"/>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15" name="Content Placeholder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r>
              <a:rPr lang="en-US"/>
              <a:t>Sample Footer Text</a:t>
            </a:r>
          </a:p>
        </p:txBody>
      </p:sp>
      <p:sp>
        <p:nvSpPr>
          <p:cNvPr id="20" name="Date Placeholder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fld id="{DAA074CF-57A1-49CF-8D21-D76F61368824}" type="datetime1">
              <a:rPr lang="en-US" spc="0" smtClean="0"/>
              <a:t>6/29/2026</a:t>
            </a:fld>
            <a:endParaRPr lang="en-US" spc="0"/>
          </a:p>
        </p:txBody>
      </p:sp>
      <p:sp>
        <p:nvSpPr>
          <p:cNvPr id="16" name="Slide Number Placeholder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856440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anchor="b">
            <a:normAutofit/>
          </a:bodyPr>
          <a:lstStyle/>
          <a:p>
            <a:r>
              <a:rPr lang="en-US"/>
              <a:t>Click to edit Master title style</a:t>
            </a:r>
          </a:p>
        </p:txBody>
      </p:sp>
      <p:sp>
        <p:nvSpPr>
          <p:cNvPr id="21" name="Freeform: Shape 20">
            <a:extLst>
              <a:ext uri="{FF2B5EF4-FFF2-40B4-BE49-F238E27FC236}">
                <a16:creationId xmlns:a16="http://schemas.microsoft.com/office/drawing/2014/main" id="{66B68CCF-1146-4548-9EA2-0D6454607BEE}"/>
              </a:ext>
              <a:ext uri="{C183D7F6-B498-43B3-948B-1728B52AA6E4}">
                <adec:decorative xmlns:adec="http://schemas.microsoft.com/office/drawing/2017/decorative"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83BB758-A5BB-4B68-9C64-F48A2B02286B}"/>
              </a:ext>
              <a:ext uri="{C183D7F6-B498-43B3-948B-1728B52AA6E4}">
                <adec:decorative xmlns:adec="http://schemas.microsoft.com/office/drawing/2017/decorative"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BA96416-48F7-4C79-AEF8-10818B539F49}"/>
              </a:ext>
              <a:ext uri="{C183D7F6-B498-43B3-948B-1728B52AA6E4}">
                <adec:decorative xmlns:adec="http://schemas.microsoft.com/office/drawing/2017/decorative"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a:noAutofit/>
          </a:bodyPr>
          <a:lstStyle/>
          <a:p>
            <a:r>
              <a:rPr lang="en-US"/>
              <a:t>Click icon to add picture</a:t>
            </a:r>
          </a:p>
        </p:txBody>
      </p:sp>
      <p:sp>
        <p:nvSpPr>
          <p:cNvPr id="32" name="Picture Placeholder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a:noAutofit/>
          </a:bodyPr>
          <a:lstStyle/>
          <a:p>
            <a:r>
              <a:rPr lang="en-US"/>
              <a:t>Click icon to add picture</a:t>
            </a:r>
          </a:p>
        </p:txBody>
      </p:sp>
      <p:sp>
        <p:nvSpPr>
          <p:cNvPr id="26" name="Content Placeholder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anchor="t">
            <a:normAutofit/>
          </a:bodyPr>
          <a:lstStyle/>
          <a:p>
            <a:pPr lvl="0"/>
            <a:r>
              <a:rPr lang="en-US"/>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a:lstStyle/>
          <a:p>
            <a:r>
              <a:rPr lang="en-US"/>
              <a:t>Sample Footer Text</a:t>
            </a:r>
          </a:p>
        </p:txBody>
      </p:sp>
      <p:sp>
        <p:nvSpPr>
          <p:cNvPr id="33" name="Date Placeholder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a:prstGeom prst="rect">
            <a:avLst/>
          </a:prstGeom>
        </p:spPr>
        <p:txBody>
          <a:bodyPr/>
          <a:lstStyle/>
          <a:p>
            <a:pPr algn="r"/>
            <a:fld id="{13FC1CA8-3D6A-4A1E-B4FB-11AAA2995F62}" type="datetime1">
              <a:rPr lang="en-US" smtClean="0"/>
              <a:t>6/29/2026</a:t>
            </a:fld>
            <a:endParaRPr lang="en-US"/>
          </a:p>
        </p:txBody>
      </p:sp>
      <p:sp>
        <p:nvSpPr>
          <p:cNvPr id="12" name="Slide Number Placeholder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67906890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anchor="b"/>
          <a:lstStyle/>
          <a:p>
            <a:r>
              <a:rPr lang="en-US"/>
              <a:t>Click to edit Master title style</a:t>
            </a:r>
          </a:p>
        </p:txBody>
      </p:sp>
      <p:sp>
        <p:nvSpPr>
          <p:cNvPr id="29" name="Subtitle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anchor="t"/>
          <a:lstStyle/>
          <a:p>
            <a:r>
              <a:rPr lang="en-US" b="0"/>
              <a:t>Click to edit Master subtitle style</a:t>
            </a:r>
          </a:p>
        </p:txBody>
      </p:sp>
      <p:sp>
        <p:nvSpPr>
          <p:cNvPr id="31" name="Freeform: Shape 30">
            <a:extLst>
              <a:ext uri="{FF2B5EF4-FFF2-40B4-BE49-F238E27FC236}">
                <a16:creationId xmlns:a16="http://schemas.microsoft.com/office/drawing/2014/main" id="{14DCEC00-2D0E-45C4-A5B4-620F0CE147B8}"/>
              </a:ext>
              <a:ext uri="{C183D7F6-B498-43B3-948B-1728B52AA6E4}">
                <adec:decorative xmlns:adec="http://schemas.microsoft.com/office/drawing/2017/decorative"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84264179-7743-4F6F-A7A1-704D7B52E0E3}"/>
              </a:ext>
              <a:ext uri="{C183D7F6-B498-43B3-948B-1728B52AA6E4}">
                <adec:decorative xmlns:adec="http://schemas.microsoft.com/office/drawing/2017/decorative"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43E6B8D4-667E-41AC-983B-A3613F81A59A}"/>
              </a:ext>
              <a:ext uri="{C183D7F6-B498-43B3-948B-1728B52AA6E4}">
                <adec:decorative xmlns:adec="http://schemas.microsoft.com/office/drawing/2017/decorative"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7" name="Footer Placeholder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a:lstStyle/>
          <a:p>
            <a:r>
              <a:rPr lang="en-US"/>
              <a:t>Sample Footer Text</a:t>
            </a:r>
          </a:p>
        </p:txBody>
      </p:sp>
      <p:sp>
        <p:nvSpPr>
          <p:cNvPr id="40" name="Picture Placeholder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a:noAutofit/>
          </a:bodyPr>
          <a:lstStyle/>
          <a:p>
            <a:r>
              <a:rPr lang="en-US"/>
              <a:t>Click icon to add picture</a:t>
            </a:r>
          </a:p>
        </p:txBody>
      </p:sp>
      <p:sp>
        <p:nvSpPr>
          <p:cNvPr id="15" name="Picture Placeholder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a:lstStyle/>
          <a:p>
            <a:r>
              <a:rPr lang="en-US"/>
              <a:t>Click icon to add picture</a:t>
            </a:r>
          </a:p>
        </p:txBody>
      </p:sp>
      <p:sp>
        <p:nvSpPr>
          <p:cNvPr id="55" name="Picture Placeholder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a:noAutofit/>
          </a:bodyPr>
          <a:lstStyle/>
          <a:p>
            <a:r>
              <a:rPr lang="en-US"/>
              <a:t>Click icon to add picture</a:t>
            </a:r>
          </a:p>
        </p:txBody>
      </p:sp>
      <p:sp>
        <p:nvSpPr>
          <p:cNvPr id="16" name="Picture Placeholder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a:lstStyle/>
          <a:p>
            <a:r>
              <a:rPr lang="en-US"/>
              <a:t>Click icon to add picture</a:t>
            </a:r>
          </a:p>
        </p:txBody>
      </p:sp>
      <p:sp>
        <p:nvSpPr>
          <p:cNvPr id="17" name="Date Placeholder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a:prstGeom prst="rect">
            <a:avLst/>
          </a:prstGeom>
        </p:spPr>
        <p:txBody>
          <a:bodyPr/>
          <a:lstStyle>
            <a:lvl1pPr>
              <a:defRPr>
                <a:solidFill>
                  <a:schemeClr val="bg1"/>
                </a:solidFill>
              </a:defRPr>
            </a:lvl1pPr>
          </a:lstStyle>
          <a:p>
            <a:fld id="{9EB9FD0E-67B4-4BFA-A5D6-44FA139D9A1E}" type="datetime1">
              <a:rPr lang="en-US" smtClean="0"/>
              <a:t>6/29/2026</a:t>
            </a:fld>
            <a:endParaRPr lang="en-US"/>
          </a:p>
        </p:txBody>
      </p:sp>
      <p:sp>
        <p:nvSpPr>
          <p:cNvPr id="14" name="Slide Number Placeholder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114047379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a:xfrm>
            <a:off x="7850727" y="6170491"/>
            <a:ext cx="2840083" cy="457200"/>
          </a:xfrm>
          <a:prstGeom prst="rect">
            <a:avLst/>
          </a:prstGeom>
        </p:spPr>
        <p:txBody>
          <a:bodyPr/>
          <a:lstStyle/>
          <a:p>
            <a:fld id="{0B213931-578B-4CCB-B527-BEC8607B6186}" type="datetime1">
              <a:rPr lang="en-US" smtClean="0"/>
              <a:t>6/29/2026</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r>
              <a:rPr lang="en-US"/>
              <a:t>Sample Footer Text</a:t>
            </a:r>
          </a:p>
        </p:txBody>
      </p:sp>
      <p:sp>
        <p:nvSpPr>
          <p:cNvPr id="7" name="Slide Number Placeholder 31">
            <a:extLst>
              <a:ext uri="{FF2B5EF4-FFF2-40B4-BE49-F238E27FC236}">
                <a16:creationId xmlns:a16="http://schemas.microsoft.com/office/drawing/2014/main" id="{ABC4236E-DEC6-461F-9145-45973B271B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98772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a:xfrm>
            <a:off x="7850727" y="6170491"/>
            <a:ext cx="2840083" cy="457200"/>
          </a:xfrm>
          <a:prstGeom prst="rect">
            <a:avLst/>
          </a:prstGeom>
        </p:spPr>
        <p:txBody>
          <a:bodyPr/>
          <a:lstStyle/>
          <a:p>
            <a:fld id="{8546C510-1219-4A19-9B51-F4E74B6732ED}" type="datetime1">
              <a:rPr lang="en-US" smtClean="0"/>
              <a:t>6/29/2026</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r>
              <a:rPr lang="en-US"/>
              <a:t>Sample Footer Text</a:t>
            </a:r>
          </a:p>
        </p:txBody>
      </p:sp>
      <p:sp>
        <p:nvSpPr>
          <p:cNvPr id="11" name="Slide Number Placeholder 31">
            <a:extLst>
              <a:ext uri="{FF2B5EF4-FFF2-40B4-BE49-F238E27FC236}">
                <a16:creationId xmlns:a16="http://schemas.microsoft.com/office/drawing/2014/main" id="{38A6D074-7013-4944-89F6-2481F7DCE1B6}"/>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34699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a:xfrm>
            <a:off x="7850727" y="6170491"/>
            <a:ext cx="2840083" cy="457200"/>
          </a:xfrm>
          <a:prstGeom prst="rect">
            <a:avLst/>
          </a:prstGeom>
        </p:spPr>
        <p:txBody>
          <a:bodyPr/>
          <a:lstStyle/>
          <a:p>
            <a:fld id="{582CEE38-7BEF-4904-959E-F3A77EBDB65F}" type="datetime1">
              <a:rPr lang="en-US" smtClean="0"/>
              <a:t>6/29/2026</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r>
              <a:rPr lang="en-US"/>
              <a:t>Sample Footer Text</a:t>
            </a:r>
          </a:p>
        </p:txBody>
      </p:sp>
      <p:sp>
        <p:nvSpPr>
          <p:cNvPr id="9" name="Slide Number Placeholder 31">
            <a:extLst>
              <a:ext uri="{FF2B5EF4-FFF2-40B4-BE49-F238E27FC236}">
                <a16:creationId xmlns:a16="http://schemas.microsoft.com/office/drawing/2014/main" id="{26063765-A16A-406C-B56F-0D4AEC51259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1022735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a:xfrm>
            <a:off x="7850727" y="6170491"/>
            <a:ext cx="2840083" cy="457200"/>
          </a:xfrm>
          <a:prstGeom prst="rect">
            <a:avLst/>
          </a:prstGeom>
        </p:spPr>
        <p:txBody>
          <a:bodyPr/>
          <a:lstStyle/>
          <a:p>
            <a:fld id="{898D85E6-B180-48F2-9F7F-3E81A8A61689}" type="datetime1">
              <a:rPr lang="en-US" smtClean="0"/>
              <a:t>6/29/2026</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a:t>Sample Footer Text</a:t>
            </a:r>
          </a:p>
        </p:txBody>
      </p:sp>
      <p:sp>
        <p:nvSpPr>
          <p:cNvPr id="8" name="Slide Number Placeholder 31">
            <a:extLst>
              <a:ext uri="{FF2B5EF4-FFF2-40B4-BE49-F238E27FC236}">
                <a16:creationId xmlns:a16="http://schemas.microsoft.com/office/drawing/2014/main" id="{8AAB7801-14F1-4A33-A13B-ECE1E4CF2779}"/>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1534097100"/>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a:prstGeom prst="rect">
            <a:avLst/>
          </a:prstGeom>
        </p:spPr>
        <p:txBody>
          <a:bodyPr/>
          <a:lstStyle/>
          <a:p>
            <a:fld id="{8F8CBBED-91F3-4199-A0AB-7E6065E0BEF6}" type="datetime1">
              <a:rPr lang="en-US" smtClean="0"/>
              <a:t>6/29/2026</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r>
              <a:rPr lang="en-US"/>
              <a:t>Sample Footer Text</a:t>
            </a:r>
          </a:p>
        </p:txBody>
      </p:sp>
      <p:sp>
        <p:nvSpPr>
          <p:cNvPr id="11" name="Slide Number Placeholder 31">
            <a:extLst>
              <a:ext uri="{FF2B5EF4-FFF2-40B4-BE49-F238E27FC236}">
                <a16:creationId xmlns:a16="http://schemas.microsoft.com/office/drawing/2014/main" id="{943D328A-FC72-4F5E-A189-C3B730073963}"/>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172752018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a:prstGeom prst="rect">
            <a:avLst/>
          </a:prstGeom>
        </p:spPr>
        <p:txBody>
          <a:bodyPr/>
          <a:lstStyle/>
          <a:p>
            <a:fld id="{FAE754B8-5ED2-4EA2-A669-7EBDFE25AB39}" type="datetime1">
              <a:rPr lang="en-US" smtClean="0"/>
              <a:t>6/29/2026</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r>
              <a:rPr lang="en-US"/>
              <a:t>Sample Footer Text</a:t>
            </a:r>
          </a:p>
        </p:txBody>
      </p:sp>
      <p:sp>
        <p:nvSpPr>
          <p:cNvPr id="8" name="Slide Number Placeholder 31">
            <a:extLst>
              <a:ext uri="{FF2B5EF4-FFF2-40B4-BE49-F238E27FC236}">
                <a16:creationId xmlns:a16="http://schemas.microsoft.com/office/drawing/2014/main" id="{6AD29F03-B734-4E9A-8F4E-7E686CAB0A9E}"/>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5072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C1AB9A-06B8-134A-ABC7-94E0C1FD1D65}"/>
              </a:ext>
            </a:extLst>
          </p:cNvPr>
          <p:cNvSpPr>
            <a:spLocks noGrp="1"/>
          </p:cNvSpPr>
          <p:nvPr>
            <p:ph type="body" idx="1"/>
          </p:nvPr>
        </p:nvSpPr>
        <p:spPr>
          <a:xfrm>
            <a:off x="831850" y="3694177"/>
            <a:ext cx="10515600" cy="23954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BBE6D680-B627-C44D-9262-4AD568EB5A15}"/>
              </a:ext>
            </a:extLst>
          </p:cNvPr>
          <p:cNvSpPr>
            <a:spLocks noGrp="1"/>
          </p:cNvSpPr>
          <p:nvPr>
            <p:ph type="title"/>
          </p:nvPr>
        </p:nvSpPr>
        <p:spPr>
          <a:xfrm>
            <a:off x="831850" y="2591035"/>
            <a:ext cx="10515600" cy="831723"/>
          </a:xfrm>
        </p:spPr>
        <p:txBody>
          <a:bodyPr anchor="b">
            <a:normAutofit/>
          </a:bodyPr>
          <a:lstStyle>
            <a:lvl1pPr>
              <a:defRPr sz="4800">
                <a:solidFill>
                  <a:srgbClr val="8DC752"/>
                </a:solidFill>
              </a:defRPr>
            </a:lvl1pPr>
          </a:lstStyle>
          <a:p>
            <a:r>
              <a:rPr lang="en-GB"/>
              <a:t>Click to edit Master title style</a:t>
            </a:r>
            <a:endParaRPr lang="fr-FR"/>
          </a:p>
        </p:txBody>
      </p:sp>
    </p:spTree>
    <p:extLst>
      <p:ext uri="{BB962C8B-B14F-4D97-AF65-F5344CB8AC3E}">
        <p14:creationId xmlns:p14="http://schemas.microsoft.com/office/powerpoint/2010/main" val="972209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7A49080-0E1D-641C-DC21-E288493A5B2F}"/>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4736AC13-4314-B248-9040-10C400C5E153}"/>
              </a:ext>
            </a:extLst>
          </p:cNvPr>
          <p:cNvSpPr>
            <a:spLocks noGrp="1"/>
          </p:cNvSpPr>
          <p:nvPr>
            <p:ph type="ctrTitle"/>
          </p:nvPr>
        </p:nvSpPr>
        <p:spPr>
          <a:xfrm>
            <a:off x="472815" y="2692908"/>
            <a:ext cx="9509385" cy="923544"/>
          </a:xfrm>
        </p:spPr>
        <p:txBody>
          <a:bodyPr anchor="b">
            <a:noAutofit/>
          </a:bodyPr>
          <a:lstStyle>
            <a:lvl1pPr algn="l">
              <a:defRPr sz="4400">
                <a:solidFill>
                  <a:srgbClr val="8DC752"/>
                </a:solidFill>
                <a:latin typeface="+mn-lt"/>
              </a:defRPr>
            </a:lvl1pPr>
          </a:lstStyle>
          <a:p>
            <a:r>
              <a:rPr lang="en-GB"/>
              <a:t>Click to edit Master title style</a:t>
            </a:r>
            <a:endParaRPr lang="fr-FR"/>
          </a:p>
        </p:txBody>
      </p:sp>
      <p:sp>
        <p:nvSpPr>
          <p:cNvPr id="3" name="Subtitle 2">
            <a:extLst>
              <a:ext uri="{FF2B5EF4-FFF2-40B4-BE49-F238E27FC236}">
                <a16:creationId xmlns:a16="http://schemas.microsoft.com/office/drawing/2014/main" id="{59559C97-2E4A-3E4B-A0D4-99C02E05D8B9}"/>
              </a:ext>
            </a:extLst>
          </p:cNvPr>
          <p:cNvSpPr>
            <a:spLocks noGrp="1"/>
          </p:cNvSpPr>
          <p:nvPr>
            <p:ph type="subTitle" idx="1"/>
          </p:nvPr>
        </p:nvSpPr>
        <p:spPr>
          <a:xfrm>
            <a:off x="472815" y="3809450"/>
            <a:ext cx="9144000" cy="1046014"/>
          </a:xfrm>
        </p:spPr>
        <p:txBody>
          <a:bodyPr>
            <a:normAutofit/>
          </a:bodyPr>
          <a:lstStyle>
            <a:lvl1pPr marL="0" indent="0" algn="l">
              <a:buNone/>
              <a:defRPr sz="2400">
                <a:solidFill>
                  <a:srgbClr val="C18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10" name="Date Placeholder 3">
            <a:extLst>
              <a:ext uri="{FF2B5EF4-FFF2-40B4-BE49-F238E27FC236}">
                <a16:creationId xmlns:a16="http://schemas.microsoft.com/office/drawing/2014/main" id="{6151718B-8D08-4576-8859-C6B3A984A83D}"/>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sz="1100" b="1" smtClean="0">
                <a:solidFill>
                  <a:schemeClr val="bg1"/>
                </a:solidFill>
              </a:rPr>
              <a:pPr/>
              <a:t>29/06/2026</a:t>
            </a:fld>
            <a:endParaRPr lang="fr-FR" sz="1100" b="1">
              <a:solidFill>
                <a:schemeClr val="bg1"/>
              </a:solidFill>
            </a:endParaRPr>
          </a:p>
        </p:txBody>
      </p:sp>
      <p:sp>
        <p:nvSpPr>
          <p:cNvPr id="13" name="Slide Number Placeholder 5">
            <a:extLst>
              <a:ext uri="{FF2B5EF4-FFF2-40B4-BE49-F238E27FC236}">
                <a16:creationId xmlns:a16="http://schemas.microsoft.com/office/drawing/2014/main" id="{64F082C4-2874-457A-AC2B-74C60FDB92FD}"/>
              </a:ext>
            </a:extLst>
          </p:cNvPr>
          <p:cNvSpPr txBox="1">
            <a:spLocks/>
          </p:cNvSpPr>
          <p:nvPr userDrawn="1"/>
        </p:nvSpPr>
        <p:spPr>
          <a:xfrm>
            <a:off x="5800436" y="6366763"/>
            <a:ext cx="49520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sz="1100" b="1" smtClean="0">
                <a:solidFill>
                  <a:schemeClr val="bg1"/>
                </a:solidFill>
              </a:rPr>
              <a:pPr/>
              <a:t>‹#›</a:t>
            </a:fld>
            <a:endParaRPr lang="fr-FR" sz="1100" b="1">
              <a:solidFill>
                <a:schemeClr val="bg1"/>
              </a:solidFill>
            </a:endParaRPr>
          </a:p>
        </p:txBody>
      </p:sp>
      <p:pic>
        <p:nvPicPr>
          <p:cNvPr id="19" name="Graphic 18">
            <a:extLst>
              <a:ext uri="{FF2B5EF4-FFF2-40B4-BE49-F238E27FC236}">
                <a16:creationId xmlns:a16="http://schemas.microsoft.com/office/drawing/2014/main" id="{53165E30-DF7F-4B9E-8132-8B622E14220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37534" y="6014814"/>
            <a:ext cx="732589" cy="468857"/>
          </a:xfrm>
          <a:prstGeom prst="rect">
            <a:avLst/>
          </a:prstGeom>
        </p:spPr>
      </p:pic>
      <p:sp>
        <p:nvSpPr>
          <p:cNvPr id="20" name="TextBox 19">
            <a:extLst>
              <a:ext uri="{FF2B5EF4-FFF2-40B4-BE49-F238E27FC236}">
                <a16:creationId xmlns:a16="http://schemas.microsoft.com/office/drawing/2014/main" id="{F6E28E0C-7382-4ECC-9576-438CE3301FD9}"/>
              </a:ext>
            </a:extLst>
          </p:cNvPr>
          <p:cNvSpPr txBox="1"/>
          <p:nvPr userDrawn="1"/>
        </p:nvSpPr>
        <p:spPr>
          <a:xfrm>
            <a:off x="1270121" y="6001087"/>
            <a:ext cx="6571551" cy="507831"/>
          </a:xfrm>
          <a:prstGeom prst="rect">
            <a:avLst/>
          </a:prstGeom>
          <a:noFill/>
        </p:spPr>
        <p:txBody>
          <a:bodyPr wrap="square" rtlCol="0">
            <a:spAutoFit/>
          </a:bodyPr>
          <a:lstStyle/>
          <a:p>
            <a:pPr algn="just"/>
            <a:r>
              <a:rPr lang="en-US" sz="900" b="0" i="0">
                <a:solidFill>
                  <a:srgbClr val="1D1C1D"/>
                </a:solidFill>
                <a:effectLst/>
                <a:latin typeface="+mj-lt"/>
              </a:rPr>
              <a:t>This project has received funding from the European Union’s Horizon Europe research and innovation programme under grant agreement No. 101060635 (REFOREST). This output reflects only the author’s view and the European Union cannot be held responsible for any use that may be made of the information contained therein.</a:t>
            </a:r>
            <a:endParaRPr lang="en-US" sz="900">
              <a:latin typeface="+mj-lt"/>
            </a:endParaRPr>
          </a:p>
        </p:txBody>
      </p:sp>
      <p:pic>
        <p:nvPicPr>
          <p:cNvPr id="6" name="Picture 5">
            <a:extLst>
              <a:ext uri="{FF2B5EF4-FFF2-40B4-BE49-F238E27FC236}">
                <a16:creationId xmlns:a16="http://schemas.microsoft.com/office/drawing/2014/main" id="{109E671B-C440-75CC-2A22-F2072DAECBD1}"/>
              </a:ext>
            </a:extLst>
          </p:cNvPr>
          <p:cNvPicPr>
            <a:picLocks noChangeAspect="1"/>
          </p:cNvPicPr>
          <p:nvPr userDrawn="1"/>
        </p:nvPicPr>
        <p:blipFill>
          <a:blip r:embed="rId4"/>
          <a:stretch>
            <a:fillRect/>
          </a:stretch>
        </p:blipFill>
        <p:spPr>
          <a:xfrm>
            <a:off x="718405" y="4321480"/>
            <a:ext cx="3089921" cy="628141"/>
          </a:xfrm>
          <a:prstGeom prst="rect">
            <a:avLst/>
          </a:prstGeom>
        </p:spPr>
      </p:pic>
    </p:spTree>
    <p:extLst>
      <p:ext uri="{BB962C8B-B14F-4D97-AF65-F5344CB8AC3E}">
        <p14:creationId xmlns:p14="http://schemas.microsoft.com/office/powerpoint/2010/main" val="98692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C1AB9A-06B8-134A-ABC7-94E0C1FD1D65}"/>
              </a:ext>
            </a:extLst>
          </p:cNvPr>
          <p:cNvSpPr>
            <a:spLocks noGrp="1"/>
          </p:cNvSpPr>
          <p:nvPr>
            <p:ph type="body" idx="1"/>
          </p:nvPr>
        </p:nvSpPr>
        <p:spPr>
          <a:xfrm>
            <a:off x="831850" y="3694177"/>
            <a:ext cx="10515600" cy="23954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BBE6D680-B627-C44D-9262-4AD568EB5A15}"/>
              </a:ext>
            </a:extLst>
          </p:cNvPr>
          <p:cNvSpPr>
            <a:spLocks noGrp="1"/>
          </p:cNvSpPr>
          <p:nvPr>
            <p:ph type="title"/>
          </p:nvPr>
        </p:nvSpPr>
        <p:spPr>
          <a:xfrm>
            <a:off x="831850" y="2400871"/>
            <a:ext cx="10515600" cy="831723"/>
          </a:xfrm>
        </p:spPr>
        <p:txBody>
          <a:bodyPr anchor="b">
            <a:normAutofit/>
          </a:bodyPr>
          <a:lstStyle>
            <a:lvl1pPr>
              <a:defRPr sz="4800">
                <a:solidFill>
                  <a:srgbClr val="8DC752"/>
                </a:solidFill>
              </a:defRPr>
            </a:lvl1pPr>
          </a:lstStyle>
          <a:p>
            <a:r>
              <a:rPr lang="en-GB"/>
              <a:t>Click to edit Master title style</a:t>
            </a:r>
            <a:endParaRPr lang="fr-FR"/>
          </a:p>
        </p:txBody>
      </p:sp>
    </p:spTree>
    <p:extLst>
      <p:ext uri="{BB962C8B-B14F-4D97-AF65-F5344CB8AC3E}">
        <p14:creationId xmlns:p14="http://schemas.microsoft.com/office/powerpoint/2010/main" val="289759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562D-33E4-3A4D-B769-E1C639A395C0}"/>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140E10CF-117E-3042-8E58-CC8B89747CCE}"/>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B41624DD-0693-124C-9F82-7886144DFE8C}"/>
              </a:ext>
            </a:extLst>
          </p:cNvPr>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Tree>
    <p:extLst>
      <p:ext uri="{BB962C8B-B14F-4D97-AF65-F5344CB8AC3E}">
        <p14:creationId xmlns:p14="http://schemas.microsoft.com/office/powerpoint/2010/main" val="373532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F21E-39F5-7B4D-BD75-F62B8663A22B}"/>
              </a:ext>
            </a:extLst>
          </p:cNvPr>
          <p:cNvSpPr>
            <a:spLocks noGrp="1"/>
          </p:cNvSpPr>
          <p:nvPr>
            <p:ph type="title"/>
          </p:nvPr>
        </p:nvSpPr>
        <p:spPr>
          <a:xfrm>
            <a:off x="839788" y="862134"/>
            <a:ext cx="10515600" cy="698745"/>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26E3FE05-6A2E-7D4F-B3F7-4E337B689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7096EC-28B5-5149-A27B-1BB8648D4BAD}"/>
              </a:ext>
            </a:extLst>
          </p:cNvPr>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EFCED7CB-BEFD-4146-8628-0FE145082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64BF61-7EFF-D14D-9926-2B461B504D43}"/>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Tree>
    <p:extLst>
      <p:ext uri="{BB962C8B-B14F-4D97-AF65-F5344CB8AC3E}">
        <p14:creationId xmlns:p14="http://schemas.microsoft.com/office/powerpoint/2010/main" val="34243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E599-674C-B54A-A5A4-510D254EF3CE}"/>
              </a:ext>
            </a:extLst>
          </p:cNvPr>
          <p:cNvSpPr>
            <a:spLocks noGrp="1"/>
          </p:cNvSpPr>
          <p:nvPr>
            <p:ph type="title"/>
          </p:nvPr>
        </p:nvSpPr>
        <p:spPr>
          <a:xfrm>
            <a:off x="838200" y="915105"/>
            <a:ext cx="10515600" cy="1012610"/>
          </a:xfrm>
        </p:spPr>
        <p:txBody>
          <a:bodyPr/>
          <a:lstStyle/>
          <a:p>
            <a:r>
              <a:rPr lang="en-GB"/>
              <a:t>Click to edit Master title style</a:t>
            </a:r>
            <a:endParaRPr lang="fr-FR"/>
          </a:p>
        </p:txBody>
      </p:sp>
    </p:spTree>
    <p:extLst>
      <p:ext uri="{BB962C8B-B14F-4D97-AF65-F5344CB8AC3E}">
        <p14:creationId xmlns:p14="http://schemas.microsoft.com/office/powerpoint/2010/main" val="263707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3034-4C81-D041-8A1C-DFDD870893A9}"/>
              </a:ext>
            </a:extLst>
          </p:cNvPr>
          <p:cNvSpPr>
            <a:spLocks noGrp="1"/>
          </p:cNvSpPr>
          <p:nvPr>
            <p:ph type="title"/>
          </p:nvPr>
        </p:nvSpPr>
        <p:spPr>
          <a:xfrm>
            <a:off x="839788" y="923192"/>
            <a:ext cx="3932237" cy="1134208"/>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91A894AA-E439-854F-853F-132931109108}"/>
              </a:ext>
            </a:extLst>
          </p:cNvPr>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01A26220-E8D4-FE4E-A93C-BABC99B9C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456859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29323-2B2E-BD4D-9BCF-B88B4E901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94AC911D-D7E0-034A-B473-94C2CC3AC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396D5937-B151-8346-BA86-5B705EC6F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Meiryo UI" panose="020B0604030504040204" pitchFamily="34" charset="-128"/>
                <a:ea typeface="Meiryo UI" panose="020B0604030504040204" pitchFamily="34" charset="-128"/>
              </a:defRPr>
            </a:lvl1pPr>
          </a:lstStyle>
          <a:p>
            <a:fld id="{3B760214-C198-4C71-9EB7-25A43D0E1F94}" type="datetime1">
              <a:rPr lang="en-US" smtClean="0"/>
              <a:t>6/29/2026</a:t>
            </a:fld>
            <a:endParaRPr lang="fr-FR"/>
          </a:p>
        </p:txBody>
      </p:sp>
      <p:sp>
        <p:nvSpPr>
          <p:cNvPr id="5" name="Footer Placeholder 4">
            <a:extLst>
              <a:ext uri="{FF2B5EF4-FFF2-40B4-BE49-F238E27FC236}">
                <a16:creationId xmlns:a16="http://schemas.microsoft.com/office/drawing/2014/main" id="{5518B2A9-AD8B-F841-A28C-B1F697E55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rgbClr val="9400D4"/>
                </a:solidFill>
                <a:latin typeface="Meiryo UI" panose="020B0604030504040204" pitchFamily="34" charset="-128"/>
                <a:ea typeface="Meiryo UI" panose="020B0604030504040204" pitchFamily="34" charset="-128"/>
              </a:defRPr>
            </a:lvl1pPr>
          </a:lstStyle>
          <a:p>
            <a:r>
              <a:rPr lang="fr-FR"/>
              <a:t>Sample Footer Text</a:t>
            </a:r>
          </a:p>
        </p:txBody>
      </p:sp>
      <p:sp>
        <p:nvSpPr>
          <p:cNvPr id="6" name="Slide Number Placeholder 5">
            <a:extLst>
              <a:ext uri="{FF2B5EF4-FFF2-40B4-BE49-F238E27FC236}">
                <a16:creationId xmlns:a16="http://schemas.microsoft.com/office/drawing/2014/main" id="{A0E5D742-4A6F-CD45-8767-C2D8E3B71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Meiryo UI" panose="020B0604030504040204" pitchFamily="34" charset="-128"/>
                <a:ea typeface="Meiryo UI" panose="020B0604030504040204" pitchFamily="34" charset="-128"/>
              </a:defRPr>
            </a:lvl1pPr>
          </a:lstStyle>
          <a:p>
            <a:fld id="{74FF096E-5E8D-2143-AB0D-7BD8B729B475}" type="slidenum">
              <a:rPr lang="fr-FR" smtClean="0"/>
              <a:pPr/>
              <a:t>‹#›</a:t>
            </a:fld>
            <a:endParaRPr lang="fr-FR"/>
          </a:p>
        </p:txBody>
      </p:sp>
    </p:spTree>
    <p:extLst>
      <p:ext uri="{BB962C8B-B14F-4D97-AF65-F5344CB8AC3E}">
        <p14:creationId xmlns:p14="http://schemas.microsoft.com/office/powerpoint/2010/main" val="108063954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rgbClr val="8DC752"/>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400000000000000" pitchFamily="34" charset="-128"/>
          <a:ea typeface="Meiryo UI"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UI" panose="020B0400000000000000" pitchFamily="34" charset="-128"/>
          <a:ea typeface="Meiryo UI"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400000000000000" pitchFamily="34" charset="-128"/>
          <a:ea typeface="Meiryo UI"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400000000000000" pitchFamily="34" charset="-128"/>
          <a:ea typeface="Meiryo UI"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400000000000000" pitchFamily="34" charset="-128"/>
          <a:ea typeface="Meiryo UI"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F042CE-22C9-5059-9061-65FC3D120C92}"/>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B64FCC3-4ED9-7C40-992B-524D9160F6DB}"/>
              </a:ext>
            </a:extLst>
          </p:cNvPr>
          <p:cNvSpPr>
            <a:spLocks noGrp="1"/>
          </p:cNvSpPr>
          <p:nvPr>
            <p:ph type="title"/>
          </p:nvPr>
        </p:nvSpPr>
        <p:spPr>
          <a:xfrm>
            <a:off x="838200" y="730467"/>
            <a:ext cx="10515600" cy="1012610"/>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F15DBC9A-8333-6048-BC05-1594301D1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3" name="Date Placeholder 3">
            <a:extLst>
              <a:ext uri="{FF2B5EF4-FFF2-40B4-BE49-F238E27FC236}">
                <a16:creationId xmlns:a16="http://schemas.microsoft.com/office/drawing/2014/main" id="{9C8A6296-EF44-47DD-91A2-DA8C89B6A9FE}"/>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sz="1100" b="1" smtClean="0">
                <a:solidFill>
                  <a:schemeClr val="tx1"/>
                </a:solidFill>
                <a:latin typeface="Meiryo UI" panose="020B0604030504040204" pitchFamily="34" charset="-128"/>
                <a:ea typeface="Meiryo UI" panose="020B0604030504040204" pitchFamily="34" charset="-128"/>
              </a:rPr>
              <a:pPr/>
              <a:t>29/06/2026</a:t>
            </a:fld>
            <a:endParaRPr lang="fr-FR" b="1">
              <a:solidFill>
                <a:schemeClr val="tx1"/>
              </a:solidFill>
              <a:latin typeface="Meiryo UI" panose="020B0604030504040204" pitchFamily="34" charset="-128"/>
              <a:ea typeface="Meiryo UI" panose="020B0604030504040204" pitchFamily="34" charset="-128"/>
            </a:endParaRPr>
          </a:p>
        </p:txBody>
      </p:sp>
      <p:sp>
        <p:nvSpPr>
          <p:cNvPr id="14" name="Slide Number Placeholder 5">
            <a:extLst>
              <a:ext uri="{FF2B5EF4-FFF2-40B4-BE49-F238E27FC236}">
                <a16:creationId xmlns:a16="http://schemas.microsoft.com/office/drawing/2014/main" id="{4EB2A92B-F75B-4D00-93E6-F850831FF877}"/>
              </a:ext>
            </a:extLst>
          </p:cNvPr>
          <p:cNvSpPr txBox="1">
            <a:spLocks/>
          </p:cNvSpPr>
          <p:nvPr userDrawn="1"/>
        </p:nvSpPr>
        <p:spPr>
          <a:xfrm>
            <a:off x="5763491" y="6366763"/>
            <a:ext cx="5321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sz="1100" smtClean="0">
                <a:solidFill>
                  <a:schemeClr val="tx1"/>
                </a:solidFill>
                <a:latin typeface="Meiryo UI" panose="020B0604030504040204" pitchFamily="34" charset="-128"/>
                <a:ea typeface="Meiryo UI" panose="020B0604030504040204" pitchFamily="34" charset="-128"/>
              </a:rPr>
              <a:pPr/>
              <a:t>‹#›</a:t>
            </a:fld>
            <a:endParaRPr lang="fr-FR" sz="1100">
              <a:solidFill>
                <a:schemeClr val="tx1"/>
              </a:solidFill>
              <a:latin typeface="Meiryo UI" panose="020B0604030504040204" pitchFamily="34" charset="-128"/>
              <a:ea typeface="Meiryo UI" panose="020B0604030504040204" pitchFamily="34" charset="-128"/>
            </a:endParaRPr>
          </a:p>
        </p:txBody>
      </p:sp>
      <p:pic>
        <p:nvPicPr>
          <p:cNvPr id="8" name="Picture 7">
            <a:extLst>
              <a:ext uri="{FF2B5EF4-FFF2-40B4-BE49-F238E27FC236}">
                <a16:creationId xmlns:a16="http://schemas.microsoft.com/office/drawing/2014/main" id="{C69A14F9-57FD-629A-3928-F93A1C1021BD}"/>
              </a:ext>
            </a:extLst>
          </p:cNvPr>
          <p:cNvPicPr>
            <a:picLocks noChangeAspect="1"/>
          </p:cNvPicPr>
          <p:nvPr userDrawn="1"/>
        </p:nvPicPr>
        <p:blipFill>
          <a:blip r:embed="rId12"/>
          <a:stretch>
            <a:fillRect/>
          </a:stretch>
        </p:blipFill>
        <p:spPr>
          <a:xfrm>
            <a:off x="838200" y="182525"/>
            <a:ext cx="1761748" cy="358141"/>
          </a:xfrm>
          <a:prstGeom prst="rect">
            <a:avLst/>
          </a:prstGeom>
        </p:spPr>
      </p:pic>
    </p:spTree>
    <p:extLst>
      <p:ext uri="{BB962C8B-B14F-4D97-AF65-F5344CB8AC3E}">
        <p14:creationId xmlns:p14="http://schemas.microsoft.com/office/powerpoint/2010/main" val="3705470292"/>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62" r:id="rId3"/>
    <p:sldLayoutId id="2147483654" r:id="rId4"/>
    <p:sldLayoutId id="2147483655" r:id="rId5"/>
    <p:sldLayoutId id="2147483656" r:id="rId6"/>
    <p:sldLayoutId id="2147483657" r:id="rId7"/>
    <p:sldLayoutId id="2147483658" r:id="rId8"/>
    <p:sldLayoutId id="2147483659" r:id="rId9"/>
  </p:sldLayoutIdLst>
  <p:hf hdr="0" ftr="0" dt="0"/>
  <p:txStyles>
    <p:titleStyle>
      <a:lvl1pPr algn="l" defTabSz="914400" rtl="0" eaLnBrk="1" latinLnBrk="0" hangingPunct="1">
        <a:lnSpc>
          <a:spcPct val="90000"/>
        </a:lnSpc>
        <a:spcBef>
          <a:spcPct val="0"/>
        </a:spcBef>
        <a:buNone/>
        <a:defRPr sz="4400" kern="1200">
          <a:solidFill>
            <a:srgbClr val="8DC752"/>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0000"/>
              <a:lumOff val="10000"/>
            </a:schemeClr>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124712" y="6170490"/>
            <a:ext cx="7276915" cy="457200"/>
          </a:xfrm>
          <a:prstGeom prst="rect">
            <a:avLst/>
          </a:prstGeom>
        </p:spPr>
        <p:txBody>
          <a:bodyPr vert="horz" lIns="109728" tIns="109728" rIns="109728" bIns="91440" rtlCol="0" anchor="ctr"/>
          <a:lstStyle>
            <a:lvl1pPr algn="l">
              <a:defRPr sz="1000" spc="0" baseline="0">
                <a:solidFill>
                  <a:schemeClr val="tx1">
                    <a:lumMod val="75000"/>
                    <a:lumOff val="25000"/>
                  </a:schemeClr>
                </a:solidFill>
                <a:latin typeface="+mj-lt"/>
              </a:defRPr>
            </a:lvl1pPr>
          </a:lstStyle>
          <a:p>
            <a:pPr algn="just"/>
            <a:r>
              <a:rPr lang="en-GB">
                <a:solidFill>
                  <a:srgbClr val="000000"/>
                </a:solidFill>
                <a:ea typeface="Times New Roman" panose="02020603050405020304" pitchFamily="18" charset="0"/>
                <a:cs typeface="Times New Roman" panose="02020603050405020304" pitchFamily="18" charset="0"/>
              </a:rPr>
              <a:t>Sample Footer Text</a:t>
            </a:r>
            <a:endParaRPr lang="en-US">
              <a:ea typeface="Century Gothic" panose="020B0502020202020204" pitchFamily="34" charset="0"/>
              <a:cs typeface="Times New Roman" panose="02020603050405020304" pitchFamily="18" charset="0"/>
            </a:endParaRPr>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76716737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hf hdr="0" ftr="0" dt="0"/>
  <p:txStyles>
    <p:titleStyle>
      <a:lvl1pPr algn="l" defTabSz="914400" rtl="0" eaLnBrk="1" latinLnBrk="0" hangingPunct="1">
        <a:lnSpc>
          <a:spcPct val="130000"/>
        </a:lnSpc>
        <a:spcBef>
          <a:spcPct val="0"/>
        </a:spcBef>
        <a:buNone/>
        <a:defRPr sz="3200" b="1" kern="1200" spc="150" baseline="0">
          <a:solidFill>
            <a:srgbClr val="8DC752"/>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01D5-01B5-DB42-AC53-E526F750E5FF}"/>
              </a:ext>
            </a:extLst>
          </p:cNvPr>
          <p:cNvSpPr>
            <a:spLocks noGrp="1"/>
          </p:cNvSpPr>
          <p:nvPr>
            <p:ph type="ctrTitle"/>
          </p:nvPr>
        </p:nvSpPr>
        <p:spPr>
          <a:xfrm>
            <a:off x="185264" y="644450"/>
            <a:ext cx="11244736" cy="1655762"/>
          </a:xfrm>
        </p:spPr>
        <p:txBody>
          <a:bodyPr/>
          <a:lstStyle/>
          <a:p>
            <a:pPr algn="ctr">
              <a:lnSpc>
                <a:spcPct val="100000"/>
              </a:lnSpc>
            </a:pPr>
            <a:r>
              <a:rPr lang="de-DE" dirty="0"/>
              <a:t>Dynamic Agroforestry Management Tool at the farm level</a:t>
            </a:r>
            <a:endParaRPr lang="fr-FR" dirty="0"/>
          </a:p>
        </p:txBody>
      </p:sp>
      <p:sp>
        <p:nvSpPr>
          <p:cNvPr id="15" name="Subtitle 14">
            <a:extLst>
              <a:ext uri="{FF2B5EF4-FFF2-40B4-BE49-F238E27FC236}">
                <a16:creationId xmlns:a16="http://schemas.microsoft.com/office/drawing/2014/main" id="{D06468CF-6D69-7EF0-E1D4-75620FB65576}"/>
              </a:ext>
            </a:extLst>
          </p:cNvPr>
          <p:cNvSpPr>
            <a:spLocks noGrp="1"/>
          </p:cNvSpPr>
          <p:nvPr>
            <p:ph type="subTitle" idx="1"/>
          </p:nvPr>
        </p:nvSpPr>
        <p:spPr>
          <a:xfrm>
            <a:off x="2506267" y="2518580"/>
            <a:ext cx="6602729" cy="1260979"/>
          </a:xfrm>
        </p:spPr>
        <p:txBody>
          <a:bodyPr>
            <a:normAutofit fontScale="70000" lnSpcReduction="20000"/>
          </a:bodyPr>
          <a:lstStyle/>
          <a:p>
            <a:pPr algn="ctr"/>
            <a:r>
              <a:rPr lang="de-DE" b="1" dirty="0"/>
              <a:t>Dr. Prajna Kasargodu Anebagilu, </a:t>
            </a:r>
            <a:br>
              <a:rPr lang="de-DE" b="1" dirty="0"/>
            </a:br>
            <a:r>
              <a:rPr lang="de-DE" b="1" dirty="0"/>
              <a:t>INRES Horticultural Sciences, University of Bonn</a:t>
            </a:r>
          </a:p>
          <a:p>
            <a:pPr algn="ctr"/>
            <a:r>
              <a:rPr lang="de-DE" b="1" dirty="0"/>
              <a:t>pkasargo@uni-bonn.de</a:t>
            </a:r>
          </a:p>
        </p:txBody>
      </p:sp>
      <p:pic>
        <p:nvPicPr>
          <p:cNvPr id="17" name="Picture 16">
            <a:extLst>
              <a:ext uri="{FF2B5EF4-FFF2-40B4-BE49-F238E27FC236}">
                <a16:creationId xmlns:a16="http://schemas.microsoft.com/office/drawing/2014/main" id="{7B01C569-9AE5-70A7-5C3C-78AC6C1500E9}"/>
              </a:ext>
            </a:extLst>
          </p:cNvPr>
          <p:cNvPicPr>
            <a:picLocks noChangeAspect="1"/>
          </p:cNvPicPr>
          <p:nvPr/>
        </p:nvPicPr>
        <p:blipFill>
          <a:blip r:embed="rId2"/>
          <a:stretch>
            <a:fillRect/>
          </a:stretch>
        </p:blipFill>
        <p:spPr>
          <a:xfrm>
            <a:off x="6880860" y="4173386"/>
            <a:ext cx="1996440" cy="782375"/>
          </a:xfrm>
          <a:prstGeom prst="rect">
            <a:avLst/>
          </a:prstGeom>
        </p:spPr>
      </p:pic>
    </p:spTree>
    <p:extLst>
      <p:ext uri="{BB962C8B-B14F-4D97-AF65-F5344CB8AC3E}">
        <p14:creationId xmlns:p14="http://schemas.microsoft.com/office/powerpoint/2010/main" val="394422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90EB2-06C6-A5A8-3367-7AB7B8A4FB3E}"/>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6B9BF7-17D9-6A38-70AC-FBFDA66CCBDA}"/>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19" name="Content Placeholder 2">
            <a:extLst>
              <a:ext uri="{FF2B5EF4-FFF2-40B4-BE49-F238E27FC236}">
                <a16:creationId xmlns:a16="http://schemas.microsoft.com/office/drawing/2014/main" id="{675ECA6E-6170-E090-FB8B-9FAF642E5F32}"/>
              </a:ext>
            </a:extLst>
          </p:cNvPr>
          <p:cNvSpPr txBox="1">
            <a:spLocks/>
          </p:cNvSpPr>
          <p:nvPr/>
        </p:nvSpPr>
        <p:spPr>
          <a:xfrm>
            <a:off x="381000" y="1602263"/>
            <a:ext cx="5463373" cy="16722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33" dirty="0"/>
              <a:t>Fruit trees selected for year-round honey production</a:t>
            </a:r>
          </a:p>
          <a:p>
            <a:r>
              <a:rPr lang="en-US" sz="2133" dirty="0"/>
              <a:t>Unique design</a:t>
            </a:r>
          </a:p>
          <a:p>
            <a:r>
              <a:rPr lang="en-US" sz="2133" dirty="0"/>
              <a:t>Much wider range of outcomes than the conventional option</a:t>
            </a:r>
          </a:p>
        </p:txBody>
      </p:sp>
      <p:sp>
        <p:nvSpPr>
          <p:cNvPr id="20" name="Rectangle 19">
            <a:extLst>
              <a:ext uri="{FF2B5EF4-FFF2-40B4-BE49-F238E27FC236}">
                <a16:creationId xmlns:a16="http://schemas.microsoft.com/office/drawing/2014/main" id="{85CDA4EA-5774-925D-3E4C-74B206CF0ABE}"/>
              </a:ext>
            </a:extLst>
          </p:cNvPr>
          <p:cNvSpPr/>
          <p:nvPr/>
        </p:nvSpPr>
        <p:spPr>
          <a:xfrm>
            <a:off x="949384" y="5362157"/>
            <a:ext cx="3286221" cy="369332"/>
          </a:xfrm>
          <a:prstGeom prst="rect">
            <a:avLst/>
          </a:prstGeom>
        </p:spPr>
        <p:txBody>
          <a:bodyPr wrap="none">
            <a:spAutoFit/>
          </a:bodyPr>
          <a:lstStyle/>
          <a:p>
            <a:r>
              <a:rPr lang="en-US" dirty="0">
                <a:effectLst>
                  <a:glow rad="127000">
                    <a:schemeClr val="bg1"/>
                  </a:glow>
                </a:effectLst>
              </a:rPr>
              <a:t>https://agtools.app/Fruit-Honey/</a:t>
            </a:r>
          </a:p>
        </p:txBody>
      </p:sp>
      <p:pic>
        <p:nvPicPr>
          <p:cNvPr id="14" name="Picture 13">
            <a:extLst>
              <a:ext uri="{FF2B5EF4-FFF2-40B4-BE49-F238E27FC236}">
                <a16:creationId xmlns:a16="http://schemas.microsoft.com/office/drawing/2014/main" id="{7859004C-9A67-0BE6-096C-C790E1CC204F}"/>
              </a:ext>
            </a:extLst>
          </p:cNvPr>
          <p:cNvPicPr>
            <a:picLocks noChangeAspect="1"/>
          </p:cNvPicPr>
          <p:nvPr/>
        </p:nvPicPr>
        <p:blipFill>
          <a:blip r:embed="rId3"/>
          <a:stretch>
            <a:fillRect/>
          </a:stretch>
        </p:blipFill>
        <p:spPr>
          <a:xfrm>
            <a:off x="7179217" y="2611820"/>
            <a:ext cx="4887325" cy="3443292"/>
          </a:xfrm>
          <a:prstGeom prst="rect">
            <a:avLst/>
          </a:prstGeom>
          <a:ln>
            <a:noFill/>
          </a:ln>
          <a:effectLst>
            <a:outerShdw blurRad="190500" algn="ctr" rotWithShape="0">
              <a:srgbClr val="000000">
                <a:alpha val="70000"/>
              </a:srgbClr>
            </a:outerShdw>
          </a:effectLst>
        </p:spPr>
      </p:pic>
      <p:pic>
        <p:nvPicPr>
          <p:cNvPr id="21" name="Picture 20">
            <a:extLst>
              <a:ext uri="{FF2B5EF4-FFF2-40B4-BE49-F238E27FC236}">
                <a16:creationId xmlns:a16="http://schemas.microsoft.com/office/drawing/2014/main" id="{ED5F69A7-0744-2901-2D71-B44B86B0DF8B}"/>
              </a:ext>
            </a:extLst>
          </p:cNvPr>
          <p:cNvPicPr>
            <a:picLocks noChangeAspect="1"/>
          </p:cNvPicPr>
          <p:nvPr/>
        </p:nvPicPr>
        <p:blipFill>
          <a:blip r:embed="rId4"/>
          <a:stretch>
            <a:fillRect/>
          </a:stretch>
        </p:blipFill>
        <p:spPr>
          <a:xfrm>
            <a:off x="5358524" y="2592528"/>
            <a:ext cx="2242223" cy="3475730"/>
          </a:xfrm>
          <a:prstGeom prst="rect">
            <a:avLst/>
          </a:prstGeom>
          <a:effectLst>
            <a:outerShdw blurRad="190500" algn="ctr" rotWithShape="0">
              <a:srgbClr val="000000">
                <a:alpha val="70000"/>
              </a:srgbClr>
            </a:outerShdw>
          </a:effectLst>
        </p:spPr>
      </p:pic>
      <p:pic>
        <p:nvPicPr>
          <p:cNvPr id="23" name="Picture 22">
            <a:extLst>
              <a:ext uri="{FF2B5EF4-FFF2-40B4-BE49-F238E27FC236}">
                <a16:creationId xmlns:a16="http://schemas.microsoft.com/office/drawing/2014/main" id="{9A8CF273-18CF-D003-A563-B412C13CC6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3194" y="3692220"/>
            <a:ext cx="1379492" cy="155822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5" name="TextBox 9">
            <a:extLst>
              <a:ext uri="{FF2B5EF4-FFF2-40B4-BE49-F238E27FC236}">
                <a16:creationId xmlns:a16="http://schemas.microsoft.com/office/drawing/2014/main" id="{348E1213-2BD4-C3C5-44D2-8901A01C7C31}"/>
              </a:ext>
            </a:extLst>
          </p:cNvPr>
          <p:cNvSpPr txBox="1"/>
          <p:nvPr/>
        </p:nvSpPr>
        <p:spPr>
          <a:xfrm>
            <a:off x="518161" y="1058194"/>
            <a:ext cx="7823200" cy="369332"/>
          </a:xfrm>
          <a:prstGeom prst="rect">
            <a:avLst/>
          </a:prstGeom>
        </p:spPr>
        <p:txBody>
          <a:bodyPr wrap="square" lIns="0" tIns="0" rIns="0" bIns="0" rtlCol="0" anchor="t">
            <a:spAutoFit/>
          </a:bodyPr>
          <a:lstStyle/>
          <a:p>
            <a:r>
              <a:rPr lang="en-US" sz="2400" dirty="0"/>
              <a:t>App 4: Fruits &amp; honey production + </a:t>
            </a:r>
            <a:r>
              <a:rPr lang="en-US" sz="2400" i="1" dirty="0" err="1"/>
              <a:t>Streuobstwiese</a:t>
            </a:r>
            <a:r>
              <a:rPr lang="en-US" sz="2400" dirty="0"/>
              <a:t>, Germany</a:t>
            </a:r>
          </a:p>
        </p:txBody>
      </p:sp>
      <p:sp>
        <p:nvSpPr>
          <p:cNvPr id="17" name="Title 1">
            <a:extLst>
              <a:ext uri="{FF2B5EF4-FFF2-40B4-BE49-F238E27FC236}">
                <a16:creationId xmlns:a16="http://schemas.microsoft.com/office/drawing/2014/main" id="{BD1271C4-22FC-06F3-8FBE-847A9B586CBF}"/>
              </a:ext>
            </a:extLst>
          </p:cNvPr>
          <p:cNvSpPr txBox="1">
            <a:spLocks/>
          </p:cNvSpPr>
          <p:nvPr/>
        </p:nvSpPr>
        <p:spPr>
          <a:xfrm>
            <a:off x="426720" y="142240"/>
            <a:ext cx="9845040" cy="1110548"/>
          </a:xfrm>
          <a:prstGeom prst="rect">
            <a:avLst/>
          </a:prstGeom>
        </p:spPr>
        <p:txBody>
          <a:bodyPr anchor="t" anchorCtr="0">
            <a:noAutofit/>
          </a:bodyPr>
          <a:lstStyle>
            <a:lvl1pPr algn="l" defTabSz="914400" rtl="0" eaLnBrk="1" latinLnBrk="0" hangingPunct="1">
              <a:lnSpc>
                <a:spcPct val="130000"/>
              </a:lnSpc>
              <a:spcBef>
                <a:spcPct val="0"/>
              </a:spcBef>
              <a:buNone/>
              <a:defRPr sz="3200" b="1" kern="1200" spc="150" baseline="0">
                <a:solidFill>
                  <a:srgbClr val="8DC752"/>
                </a:solidFill>
                <a:latin typeface="+mj-lt"/>
                <a:ea typeface="+mj-ea"/>
                <a:cs typeface="+mj-cs"/>
              </a:defRPr>
            </a:lvl1pPr>
          </a:lstStyle>
          <a:p>
            <a:r>
              <a:rPr lang="cs-CZ" dirty="0"/>
              <a:t>Dynamic Management Tool</a:t>
            </a:r>
            <a:endParaRPr lang="en-US" dirty="0"/>
          </a:p>
        </p:txBody>
      </p:sp>
    </p:spTree>
    <p:extLst>
      <p:ext uri="{BB962C8B-B14F-4D97-AF65-F5344CB8AC3E}">
        <p14:creationId xmlns:p14="http://schemas.microsoft.com/office/powerpoint/2010/main" val="262084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07DF-0BEB-20A4-7C4D-947FC9808F2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A43FAC-EA31-274C-DE7A-6C482EFC19F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6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Meiry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a:ea typeface="+mn-ea"/>
              <a:cs typeface="+mn-cs"/>
            </a:endParaRPr>
          </a:p>
        </p:txBody>
      </p:sp>
      <p:sp>
        <p:nvSpPr>
          <p:cNvPr id="4" name="Title 1">
            <a:extLst>
              <a:ext uri="{FF2B5EF4-FFF2-40B4-BE49-F238E27FC236}">
                <a16:creationId xmlns:a16="http://schemas.microsoft.com/office/drawing/2014/main" id="{19B2CF37-2D16-F457-1B03-0AC0BF0B47FA}"/>
              </a:ext>
            </a:extLst>
          </p:cNvPr>
          <p:cNvSpPr>
            <a:spLocks noGrp="1"/>
          </p:cNvSpPr>
          <p:nvPr>
            <p:ph type="title"/>
          </p:nvPr>
        </p:nvSpPr>
        <p:spPr>
          <a:xfrm>
            <a:off x="426720" y="142240"/>
            <a:ext cx="7587259" cy="1110548"/>
          </a:xfrm>
        </p:spPr>
        <p:txBody>
          <a:bodyPr anchor="t" anchorCtr="0">
            <a:noAutofit/>
          </a:bodyPr>
          <a:lstStyle/>
          <a:p>
            <a:r>
              <a:rPr lang="de-DE" dirty="0"/>
              <a:t>Decision Analysis Approach</a:t>
            </a:r>
            <a:endParaRPr lang="en-US" dirty="0"/>
          </a:p>
        </p:txBody>
      </p:sp>
      <p:sp>
        <p:nvSpPr>
          <p:cNvPr id="5" name="Content Placeholder 2">
            <a:extLst>
              <a:ext uri="{FF2B5EF4-FFF2-40B4-BE49-F238E27FC236}">
                <a16:creationId xmlns:a16="http://schemas.microsoft.com/office/drawing/2014/main" id="{49B12382-1250-FA2D-E1D7-90224AA23B03}"/>
              </a:ext>
            </a:extLst>
          </p:cNvPr>
          <p:cNvSpPr txBox="1">
            <a:spLocks/>
          </p:cNvSpPr>
          <p:nvPr/>
        </p:nvSpPr>
        <p:spPr>
          <a:xfrm>
            <a:off x="381000" y="1252788"/>
            <a:ext cx="8119905" cy="571477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400" dirty="0"/>
              <a:t>Capture what is known and apply this knowledge to generate forecasts of decision outcomes. </a:t>
            </a:r>
          </a:p>
          <a:p>
            <a:pPr>
              <a:spcBef>
                <a:spcPts val="600"/>
              </a:spcBef>
            </a:pPr>
            <a:r>
              <a:rPr lang="en-US" sz="2400" dirty="0"/>
              <a:t>From business and economics to agriculture</a:t>
            </a:r>
          </a:p>
          <a:p>
            <a:pPr>
              <a:spcBef>
                <a:spcPts val="600"/>
              </a:spcBef>
            </a:pPr>
            <a:r>
              <a:rPr lang="en-US" sz="2400" dirty="0"/>
              <a:t>When to use this approach?</a:t>
            </a:r>
          </a:p>
          <a:p>
            <a:pPr lvl="1">
              <a:lnSpc>
                <a:spcPct val="150000"/>
              </a:lnSpc>
              <a:spcBef>
                <a:spcPts val="600"/>
              </a:spcBef>
              <a:buFont typeface="Wingdings" panose="05000000000000000000" pitchFamily="2" charset="2"/>
              <a:buChar char="Ø"/>
            </a:pPr>
            <a:r>
              <a:rPr lang="en-US" sz="1800" dirty="0"/>
              <a:t>For systems are too complex to fully understand (with available resources)</a:t>
            </a:r>
          </a:p>
          <a:p>
            <a:pPr lvl="1">
              <a:lnSpc>
                <a:spcPct val="150000"/>
              </a:lnSpc>
              <a:spcBef>
                <a:spcPts val="600"/>
              </a:spcBef>
              <a:buFont typeface="Wingdings" panose="05000000000000000000" pitchFamily="2" charset="2"/>
              <a:buChar char="Ø"/>
            </a:pPr>
            <a:r>
              <a:rPr lang="en-US" sz="1800" dirty="0"/>
              <a:t>For supporting decisions that must be made without perfect information</a:t>
            </a:r>
          </a:p>
          <a:p>
            <a:pPr lvl="1">
              <a:lnSpc>
                <a:spcPct val="150000"/>
              </a:lnSpc>
              <a:spcBef>
                <a:spcPts val="600"/>
              </a:spcBef>
              <a:buFont typeface="Wingdings" panose="05000000000000000000" pitchFamily="2" charset="2"/>
              <a:buChar char="Ø"/>
            </a:pPr>
            <a:r>
              <a:rPr lang="en-US" sz="1800" dirty="0"/>
              <a:t>“What’s the best option according to our limited understanding?”</a:t>
            </a:r>
          </a:p>
        </p:txBody>
      </p:sp>
      <p:pic>
        <p:nvPicPr>
          <p:cNvPr id="10" name="Picture 9">
            <a:extLst>
              <a:ext uri="{FF2B5EF4-FFF2-40B4-BE49-F238E27FC236}">
                <a16:creationId xmlns:a16="http://schemas.microsoft.com/office/drawing/2014/main" id="{92668EB0-3305-E3FD-60AD-26C872EF640E}"/>
              </a:ext>
            </a:extLst>
          </p:cNvPr>
          <p:cNvPicPr>
            <a:picLocks noChangeAspect="1"/>
          </p:cNvPicPr>
          <p:nvPr/>
        </p:nvPicPr>
        <p:blipFill rotWithShape="1">
          <a:blip r:embed="rId3">
            <a:extLst>
              <a:ext uri="{28A0092B-C50C-407E-A947-70E740481C1C}">
                <a14:useLocalDpi xmlns:a14="http://schemas.microsoft.com/office/drawing/2010/main" val="0"/>
              </a:ext>
            </a:extLst>
          </a:blip>
          <a:srcRect l="27386" t="4534" r="27803" b="4415"/>
          <a:stretch/>
        </p:blipFill>
        <p:spPr>
          <a:xfrm>
            <a:off x="8939192" y="404476"/>
            <a:ext cx="2634905" cy="5353699"/>
          </a:xfrm>
          <a:prstGeom prst="rect">
            <a:avLst/>
          </a:prstGeom>
        </p:spPr>
      </p:pic>
      <p:sp>
        <p:nvSpPr>
          <p:cNvPr id="12" name="Google Shape;232;p2">
            <a:extLst>
              <a:ext uri="{FF2B5EF4-FFF2-40B4-BE49-F238E27FC236}">
                <a16:creationId xmlns:a16="http://schemas.microsoft.com/office/drawing/2014/main" id="{F528E062-5C89-A6B1-2CFD-2AC7F5AE23A6}"/>
              </a:ext>
            </a:extLst>
          </p:cNvPr>
          <p:cNvSpPr/>
          <p:nvPr/>
        </p:nvSpPr>
        <p:spPr>
          <a:xfrm>
            <a:off x="180936" y="5949400"/>
            <a:ext cx="11830127" cy="33710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None/>
            </a:pPr>
            <a:r>
              <a:rPr lang="en-US" sz="1600" b="0" u="none" strike="noStrike" cap="none" dirty="0">
                <a:latin typeface="Calibri"/>
                <a:ea typeface="Calibri"/>
                <a:cs typeface="Calibri"/>
                <a:sym typeface="Calibri"/>
              </a:rPr>
              <a:t>Hubbard, D.W. (2014) How To Measure Anything: Finding the Value of Intangibles in Business. John Wiley &amp; Sons, Hoboken, New Jersey.</a:t>
            </a:r>
            <a:endParaRPr sz="1600" b="0" u="none" strike="noStrike" cap="none" dirty="0">
              <a:latin typeface="Arial"/>
              <a:ea typeface="Arial"/>
              <a:cs typeface="Arial"/>
              <a:sym typeface="Arial"/>
            </a:endParaRPr>
          </a:p>
        </p:txBody>
      </p:sp>
    </p:spTree>
    <p:extLst>
      <p:ext uri="{BB962C8B-B14F-4D97-AF65-F5344CB8AC3E}">
        <p14:creationId xmlns:p14="http://schemas.microsoft.com/office/powerpoint/2010/main" val="176573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2B325-1643-8C90-AC74-DCE15364627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AD10FB-67AB-4D12-5B7F-DC70DBA24C1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6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Meiry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a:ea typeface="+mn-ea"/>
              <a:cs typeface="+mn-cs"/>
            </a:endParaRPr>
          </a:p>
        </p:txBody>
      </p:sp>
      <p:sp>
        <p:nvSpPr>
          <p:cNvPr id="4" name="Title 1">
            <a:extLst>
              <a:ext uri="{FF2B5EF4-FFF2-40B4-BE49-F238E27FC236}">
                <a16:creationId xmlns:a16="http://schemas.microsoft.com/office/drawing/2014/main" id="{AA0D2DE6-9BF0-ECBD-565B-A3C4C8CC2162}"/>
              </a:ext>
            </a:extLst>
          </p:cNvPr>
          <p:cNvSpPr>
            <a:spLocks noGrp="1"/>
          </p:cNvSpPr>
          <p:nvPr>
            <p:ph type="title"/>
          </p:nvPr>
        </p:nvSpPr>
        <p:spPr>
          <a:xfrm>
            <a:off x="426720" y="142240"/>
            <a:ext cx="7587259" cy="1110548"/>
          </a:xfrm>
        </p:spPr>
        <p:txBody>
          <a:bodyPr anchor="t" anchorCtr="0">
            <a:noAutofit/>
          </a:bodyPr>
          <a:lstStyle/>
          <a:p>
            <a:r>
              <a:rPr lang="de-DE" dirty="0"/>
              <a:t>Decision Analysis Approach</a:t>
            </a:r>
            <a:endParaRPr lang="en-US" dirty="0"/>
          </a:p>
        </p:txBody>
      </p:sp>
      <p:sp>
        <p:nvSpPr>
          <p:cNvPr id="2" name="Content Placeholder 2">
            <a:extLst>
              <a:ext uri="{FF2B5EF4-FFF2-40B4-BE49-F238E27FC236}">
                <a16:creationId xmlns:a16="http://schemas.microsoft.com/office/drawing/2014/main" id="{CF9BB687-E62F-803C-9E81-08CE22A66820}"/>
              </a:ext>
            </a:extLst>
          </p:cNvPr>
          <p:cNvSpPr txBox="1">
            <a:spLocks/>
          </p:cNvSpPr>
          <p:nvPr/>
        </p:nvSpPr>
        <p:spPr>
          <a:xfrm>
            <a:off x="381000" y="1252789"/>
            <a:ext cx="11315700" cy="4081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Key principles:</a:t>
            </a:r>
          </a:p>
          <a:p>
            <a:pPr marL="540000" lvl="1">
              <a:spcBef>
                <a:spcPts val="1800"/>
              </a:spcBef>
              <a:buFont typeface="Wingdings" panose="05000000000000000000" pitchFamily="2" charset="2"/>
              <a:buChar char="Ø"/>
            </a:pPr>
            <a:r>
              <a:rPr lang="en-US" sz="1800" dirty="0"/>
              <a:t>Include everything that matters</a:t>
            </a:r>
          </a:p>
          <a:p>
            <a:pPr marL="540000" lvl="1">
              <a:spcBef>
                <a:spcPts val="1800"/>
              </a:spcBef>
              <a:buFont typeface="Wingdings" panose="05000000000000000000" pitchFamily="2" charset="2"/>
              <a:buChar char="Ø"/>
            </a:pPr>
            <a:r>
              <a:rPr lang="en-US" sz="1800" dirty="0"/>
              <a:t>Model system using all sources of information, including local and expert knowledge</a:t>
            </a:r>
          </a:p>
          <a:p>
            <a:pPr marL="540000" lvl="1">
              <a:spcBef>
                <a:spcPts val="1800"/>
              </a:spcBef>
              <a:buFont typeface="Wingdings" panose="05000000000000000000" pitchFamily="2" charset="2"/>
              <a:buChar char="Ø"/>
            </a:pPr>
            <a:r>
              <a:rPr lang="en-US" sz="1800" dirty="0"/>
              <a:t>Explicitly consider uncertainties about inputs, processes and outputs (probabilistic models)</a:t>
            </a:r>
          </a:p>
          <a:p>
            <a:pPr marL="540000" lvl="1">
              <a:spcBef>
                <a:spcPts val="1800"/>
              </a:spcBef>
              <a:buFont typeface="Wingdings" panose="05000000000000000000" pitchFamily="2" charset="2"/>
              <a:buChar char="Ø"/>
            </a:pPr>
            <a:r>
              <a:rPr lang="en-US" sz="1800" dirty="0"/>
              <a:t>Identify key uncertainties for measurement using ‘Value of Information’ analysis</a:t>
            </a:r>
          </a:p>
          <a:p>
            <a:pPr marL="540000" lvl="1">
              <a:spcBef>
                <a:spcPts val="1800"/>
              </a:spcBef>
              <a:buFont typeface="Wingdings" panose="05000000000000000000" pitchFamily="2" charset="2"/>
              <a:buChar char="Ø"/>
            </a:pPr>
            <a:r>
              <a:rPr lang="en-US" sz="1800" dirty="0"/>
              <a:t>Update model, when new information becomes available</a:t>
            </a:r>
          </a:p>
        </p:txBody>
      </p:sp>
    </p:spTree>
    <p:extLst>
      <p:ext uri="{BB962C8B-B14F-4D97-AF65-F5344CB8AC3E}">
        <p14:creationId xmlns:p14="http://schemas.microsoft.com/office/powerpoint/2010/main" val="34626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26C38-6BDB-6301-E429-85CFDD86019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DCBEA6B-4A0B-5552-94FD-607272ED4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2661" y="0"/>
            <a:ext cx="3839339" cy="1772408"/>
          </a:xfrm>
          <a:prstGeom prst="rect">
            <a:avLst/>
          </a:prstGeom>
        </p:spPr>
      </p:pic>
      <p:sp>
        <p:nvSpPr>
          <p:cNvPr id="6" name="Slide Number Placeholder 5">
            <a:extLst>
              <a:ext uri="{FF2B5EF4-FFF2-40B4-BE49-F238E27FC236}">
                <a16:creationId xmlns:a16="http://schemas.microsoft.com/office/drawing/2014/main" id="{550E76D6-71BE-E9FA-13B1-8B841C0974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6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Meiry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a:ea typeface="+mn-ea"/>
              <a:cs typeface="+mn-cs"/>
            </a:endParaRPr>
          </a:p>
        </p:txBody>
      </p:sp>
      <p:sp>
        <p:nvSpPr>
          <p:cNvPr id="4" name="Title 1">
            <a:extLst>
              <a:ext uri="{FF2B5EF4-FFF2-40B4-BE49-F238E27FC236}">
                <a16:creationId xmlns:a16="http://schemas.microsoft.com/office/drawing/2014/main" id="{496A8C24-460D-4F42-E37D-E3716FA97E5F}"/>
              </a:ext>
            </a:extLst>
          </p:cNvPr>
          <p:cNvSpPr>
            <a:spLocks noGrp="1"/>
          </p:cNvSpPr>
          <p:nvPr>
            <p:ph type="title"/>
          </p:nvPr>
        </p:nvSpPr>
        <p:spPr>
          <a:xfrm>
            <a:off x="426720" y="142240"/>
            <a:ext cx="7587259" cy="1110548"/>
          </a:xfrm>
        </p:spPr>
        <p:txBody>
          <a:bodyPr anchor="t" anchorCtr="0">
            <a:noAutofit/>
          </a:bodyPr>
          <a:lstStyle/>
          <a:p>
            <a:r>
              <a:rPr lang="de-DE" dirty="0"/>
              <a:t>Decision Analysis Approach</a:t>
            </a:r>
            <a:endParaRPr lang="en-US" dirty="0"/>
          </a:p>
        </p:txBody>
      </p:sp>
      <p:pic>
        <p:nvPicPr>
          <p:cNvPr id="3" name="Picture 2">
            <a:extLst>
              <a:ext uri="{FF2B5EF4-FFF2-40B4-BE49-F238E27FC236}">
                <a16:creationId xmlns:a16="http://schemas.microsoft.com/office/drawing/2014/main" id="{934F8F8D-E4F7-CD95-9EC3-C3BECCF7D20A}"/>
              </a:ext>
            </a:extLst>
          </p:cNvPr>
          <p:cNvPicPr>
            <a:picLocks noChangeAspect="1"/>
          </p:cNvPicPr>
          <p:nvPr/>
        </p:nvPicPr>
        <p:blipFill>
          <a:blip r:embed="rId4"/>
          <a:stretch>
            <a:fillRect/>
          </a:stretch>
        </p:blipFill>
        <p:spPr>
          <a:xfrm>
            <a:off x="465820" y="1371600"/>
            <a:ext cx="9753034" cy="5486400"/>
          </a:xfrm>
          <a:prstGeom prst="rect">
            <a:avLst/>
          </a:prstGeom>
        </p:spPr>
      </p:pic>
    </p:spTree>
    <p:extLst>
      <p:ext uri="{BB962C8B-B14F-4D97-AF65-F5344CB8AC3E}">
        <p14:creationId xmlns:p14="http://schemas.microsoft.com/office/powerpoint/2010/main" val="27660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B8F3F-2A27-C148-6F2C-B94B3D3ABA4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ED4DC3-89CF-07AA-CDE9-0F4AFEE1006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6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Meiry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a:ea typeface="+mn-ea"/>
              <a:cs typeface="+mn-cs"/>
            </a:endParaRPr>
          </a:p>
        </p:txBody>
      </p:sp>
      <p:sp>
        <p:nvSpPr>
          <p:cNvPr id="4" name="Title 1">
            <a:extLst>
              <a:ext uri="{FF2B5EF4-FFF2-40B4-BE49-F238E27FC236}">
                <a16:creationId xmlns:a16="http://schemas.microsoft.com/office/drawing/2014/main" id="{B476BE8D-EFE9-FAA4-295A-0007F1392AB3}"/>
              </a:ext>
            </a:extLst>
          </p:cNvPr>
          <p:cNvSpPr>
            <a:spLocks noGrp="1"/>
          </p:cNvSpPr>
          <p:nvPr>
            <p:ph type="title"/>
          </p:nvPr>
        </p:nvSpPr>
        <p:spPr>
          <a:xfrm>
            <a:off x="426720" y="142240"/>
            <a:ext cx="11765280" cy="1110548"/>
          </a:xfrm>
        </p:spPr>
        <p:txBody>
          <a:bodyPr anchor="t" anchorCtr="0">
            <a:noAutofit/>
          </a:bodyPr>
          <a:lstStyle/>
          <a:p>
            <a:r>
              <a:rPr lang="de-DE" dirty="0"/>
              <a:t>Decision Analysis Approach: using probabilistic value ranges</a:t>
            </a:r>
            <a:endParaRPr lang="en-US" dirty="0"/>
          </a:p>
        </p:txBody>
      </p:sp>
      <p:pic>
        <p:nvPicPr>
          <p:cNvPr id="2" name="Picture 4" descr="http://www.knowitsdifference.com/wp-content/uploads/2011/11/Accuracy-and-precision.png">
            <a:extLst>
              <a:ext uri="{FF2B5EF4-FFF2-40B4-BE49-F238E27FC236}">
                <a16:creationId xmlns:a16="http://schemas.microsoft.com/office/drawing/2014/main" id="{890D4D56-51B1-919E-4A94-5A707527B7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5953"/>
          <a:stretch/>
        </p:blipFill>
        <p:spPr bwMode="auto">
          <a:xfrm>
            <a:off x="1435092" y="3840480"/>
            <a:ext cx="9321816" cy="233172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601C3532-F1DD-D142-D5D5-2D4FA37EC99C}"/>
              </a:ext>
            </a:extLst>
          </p:cNvPr>
          <p:cNvSpPr txBox="1">
            <a:spLocks/>
          </p:cNvSpPr>
          <p:nvPr/>
        </p:nvSpPr>
        <p:spPr>
          <a:xfrm>
            <a:off x="381000" y="1252789"/>
            <a:ext cx="11315700" cy="20695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Input data:</a:t>
            </a:r>
          </a:p>
          <a:p>
            <a:pPr marL="540000" lvl="1">
              <a:spcBef>
                <a:spcPts val="1800"/>
              </a:spcBef>
              <a:buFont typeface="Wingdings" panose="05000000000000000000" pitchFamily="2" charset="2"/>
              <a:buChar char="Ø"/>
            </a:pPr>
            <a:r>
              <a:rPr lang="en-US" sz="1800" dirty="0"/>
              <a:t>For many variables, we have no data</a:t>
            </a:r>
          </a:p>
          <a:p>
            <a:pPr marL="540000" lvl="1">
              <a:spcBef>
                <a:spcPts val="1800"/>
              </a:spcBef>
              <a:buFont typeface="Wingdings" panose="05000000000000000000" pitchFamily="2" charset="2"/>
              <a:buChar char="Ø"/>
            </a:pPr>
            <a:r>
              <a:rPr lang="en-US" sz="1800" dirty="0"/>
              <a:t>Relying only on our experience is not a good strategy</a:t>
            </a:r>
          </a:p>
          <a:p>
            <a:pPr marL="540000" lvl="1">
              <a:spcBef>
                <a:spcPts val="1800"/>
              </a:spcBef>
              <a:buFont typeface="Wingdings" panose="05000000000000000000" pitchFamily="2" charset="2"/>
              <a:buChar char="Ø"/>
            </a:pPr>
            <a:r>
              <a:rPr lang="en-US" sz="1800" dirty="0"/>
              <a:t>Based on what we know, we can estimate the value range</a:t>
            </a:r>
          </a:p>
        </p:txBody>
      </p:sp>
      <p:sp>
        <p:nvSpPr>
          <p:cNvPr id="12" name="TextBox 11">
            <a:extLst>
              <a:ext uri="{FF2B5EF4-FFF2-40B4-BE49-F238E27FC236}">
                <a16:creationId xmlns:a16="http://schemas.microsoft.com/office/drawing/2014/main" id="{2CDF74A3-7EAD-3F91-2284-23AEC63050AA}"/>
              </a:ext>
            </a:extLst>
          </p:cNvPr>
          <p:cNvSpPr txBox="1"/>
          <p:nvPr/>
        </p:nvSpPr>
        <p:spPr>
          <a:xfrm>
            <a:off x="1238250" y="6172200"/>
            <a:ext cx="2510790" cy="369332"/>
          </a:xfrm>
          <a:prstGeom prst="rect">
            <a:avLst/>
          </a:prstGeom>
          <a:noFill/>
        </p:spPr>
        <p:txBody>
          <a:bodyPr wrap="square">
            <a:spAutoFit/>
          </a:bodyPr>
          <a:lstStyle/>
          <a:p>
            <a:pPr algn="ctr"/>
            <a:r>
              <a:rPr lang="de-DE" sz="1800" dirty="0"/>
              <a:t>Accurate &amp; precise</a:t>
            </a:r>
          </a:p>
        </p:txBody>
      </p:sp>
      <p:sp>
        <p:nvSpPr>
          <p:cNvPr id="14" name="TextBox 13">
            <a:extLst>
              <a:ext uri="{FF2B5EF4-FFF2-40B4-BE49-F238E27FC236}">
                <a16:creationId xmlns:a16="http://schemas.microsoft.com/office/drawing/2014/main" id="{B45A2E69-50FE-D2EC-13AC-A7843E88AF59}"/>
              </a:ext>
            </a:extLst>
          </p:cNvPr>
          <p:cNvSpPr txBox="1"/>
          <p:nvPr/>
        </p:nvSpPr>
        <p:spPr>
          <a:xfrm>
            <a:off x="3615690" y="6172200"/>
            <a:ext cx="2480310" cy="369332"/>
          </a:xfrm>
          <a:prstGeom prst="rect">
            <a:avLst/>
          </a:prstGeom>
          <a:noFill/>
        </p:spPr>
        <p:txBody>
          <a:bodyPr wrap="square">
            <a:spAutoFit/>
          </a:bodyPr>
          <a:lstStyle/>
          <a:p>
            <a:pPr algn="ctr"/>
            <a:r>
              <a:rPr lang="de-DE" sz="1800" dirty="0"/>
              <a:t>Accurate &amp; imprecise</a:t>
            </a:r>
          </a:p>
        </p:txBody>
      </p:sp>
      <p:sp>
        <p:nvSpPr>
          <p:cNvPr id="16" name="TextBox 15">
            <a:extLst>
              <a:ext uri="{FF2B5EF4-FFF2-40B4-BE49-F238E27FC236}">
                <a16:creationId xmlns:a16="http://schemas.microsoft.com/office/drawing/2014/main" id="{FF61DFAC-1482-012C-E416-FBE33AF4EB0C}"/>
              </a:ext>
            </a:extLst>
          </p:cNvPr>
          <p:cNvSpPr txBox="1"/>
          <p:nvPr/>
        </p:nvSpPr>
        <p:spPr>
          <a:xfrm>
            <a:off x="5929638" y="6172200"/>
            <a:ext cx="2693670" cy="369332"/>
          </a:xfrm>
          <a:prstGeom prst="rect">
            <a:avLst/>
          </a:prstGeom>
          <a:noFill/>
        </p:spPr>
        <p:txBody>
          <a:bodyPr wrap="square">
            <a:spAutoFit/>
          </a:bodyPr>
          <a:lstStyle/>
          <a:p>
            <a:pPr algn="ctr"/>
            <a:r>
              <a:rPr lang="de-DE" sz="1800" dirty="0"/>
              <a:t>Not accurate &amp; precise</a:t>
            </a:r>
          </a:p>
        </p:txBody>
      </p:sp>
      <p:sp>
        <p:nvSpPr>
          <p:cNvPr id="18" name="TextBox 17">
            <a:extLst>
              <a:ext uri="{FF2B5EF4-FFF2-40B4-BE49-F238E27FC236}">
                <a16:creationId xmlns:a16="http://schemas.microsoft.com/office/drawing/2014/main" id="{E24ED6AB-B30F-59A8-25D6-451BC5D40EE3}"/>
              </a:ext>
            </a:extLst>
          </p:cNvPr>
          <p:cNvSpPr txBox="1"/>
          <p:nvPr/>
        </p:nvSpPr>
        <p:spPr>
          <a:xfrm>
            <a:off x="8473440" y="6172200"/>
            <a:ext cx="2876550" cy="369332"/>
          </a:xfrm>
          <a:prstGeom prst="rect">
            <a:avLst/>
          </a:prstGeom>
          <a:noFill/>
        </p:spPr>
        <p:txBody>
          <a:bodyPr wrap="square">
            <a:spAutoFit/>
          </a:bodyPr>
          <a:lstStyle/>
          <a:p>
            <a:pPr algn="ctr"/>
            <a:r>
              <a:rPr lang="de-DE" sz="1800" dirty="0"/>
              <a:t>Not accurate &amp; imprecise</a:t>
            </a:r>
          </a:p>
        </p:txBody>
      </p:sp>
      <p:sp>
        <p:nvSpPr>
          <p:cNvPr id="20" name="TextBox 19">
            <a:extLst>
              <a:ext uri="{FF2B5EF4-FFF2-40B4-BE49-F238E27FC236}">
                <a16:creationId xmlns:a16="http://schemas.microsoft.com/office/drawing/2014/main" id="{69B780E0-FF20-995C-36B2-6EE6342EA08D}"/>
              </a:ext>
            </a:extLst>
          </p:cNvPr>
          <p:cNvSpPr txBox="1"/>
          <p:nvPr/>
        </p:nvSpPr>
        <p:spPr>
          <a:xfrm>
            <a:off x="1891665" y="3322320"/>
            <a:ext cx="8035290" cy="369332"/>
          </a:xfrm>
          <a:prstGeom prst="rect">
            <a:avLst/>
          </a:prstGeom>
          <a:noFill/>
        </p:spPr>
        <p:txBody>
          <a:bodyPr wrap="square">
            <a:spAutoFit/>
          </a:bodyPr>
          <a:lstStyle/>
          <a:p>
            <a:pPr algn="ctr"/>
            <a:r>
              <a:rPr lang="de-DE" sz="1800" b="1" dirty="0"/>
              <a:t>Better to be roughly right than precisely wrong!</a:t>
            </a:r>
          </a:p>
        </p:txBody>
      </p:sp>
    </p:spTree>
    <p:extLst>
      <p:ext uri="{BB962C8B-B14F-4D97-AF65-F5344CB8AC3E}">
        <p14:creationId xmlns:p14="http://schemas.microsoft.com/office/powerpoint/2010/main" val="377994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7EA1-8A7F-DD89-1A16-2CBE19928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D79B0-D59E-E468-D294-E343994F0A80}"/>
              </a:ext>
            </a:extLst>
          </p:cNvPr>
          <p:cNvSpPr>
            <a:spLocks noGrp="1"/>
          </p:cNvSpPr>
          <p:nvPr>
            <p:ph type="title"/>
          </p:nvPr>
        </p:nvSpPr>
        <p:spPr>
          <a:xfrm>
            <a:off x="426720" y="142240"/>
            <a:ext cx="9845040" cy="1110548"/>
          </a:xfrm>
        </p:spPr>
        <p:txBody>
          <a:bodyPr anchor="t" anchorCtr="0">
            <a:noAutofit/>
          </a:bodyPr>
          <a:lstStyle/>
          <a:p>
            <a:r>
              <a:rPr lang="cs-CZ" dirty="0"/>
              <a:t>Dynamic Management Tool</a:t>
            </a:r>
            <a:r>
              <a:rPr lang="de-DE" dirty="0"/>
              <a:t>: Development process</a:t>
            </a:r>
            <a:endParaRPr lang="en-US" dirty="0"/>
          </a:p>
        </p:txBody>
      </p:sp>
      <p:sp>
        <p:nvSpPr>
          <p:cNvPr id="7" name="Slide Number Placeholder 5">
            <a:extLst>
              <a:ext uri="{FF2B5EF4-FFF2-40B4-BE49-F238E27FC236}">
                <a16:creationId xmlns:a16="http://schemas.microsoft.com/office/drawing/2014/main" id="{EEE853D3-46D5-98E3-39D0-329D77400D5D}"/>
              </a:ext>
            </a:extLst>
          </p:cNvPr>
          <p:cNvSpPr txBox="1">
            <a:spLocks/>
          </p:cNvSpPr>
          <p:nvPr/>
        </p:nvSpPr>
        <p:spPr>
          <a:xfrm>
            <a:off x="10853744" y="6170490"/>
            <a:ext cx="1188720" cy="457200"/>
          </a:xfrm>
          <a:prstGeom prst="rect">
            <a:avLst/>
          </a:prstGeom>
        </p:spPr>
        <p:txBody>
          <a:bodyPr vert="horz" lIns="109728" tIns="109728" rIns="109728" bIns="91440" rtlCol="0" anchor="b">
            <a:normAutofit/>
          </a:bodyPr>
          <a:lstStyle>
            <a:defPPr>
              <a:defRPr lang="fr-FR"/>
            </a:defPPr>
            <a:lvl1pPr marL="0" algn="ctr" defTabSz="914400" rtl="0" eaLnBrk="1" latinLnBrk="0" hangingPunct="1">
              <a:defRPr sz="1600" b="1" kern="1200" baseline="0">
                <a:solidFill>
                  <a:schemeClr val="bg1"/>
                </a:solidFill>
                <a:effectLst>
                  <a:outerShdw blurRad="38100" dist="38100" dir="2700000" algn="tl">
                    <a:srgbClr val="000000">
                      <a:alpha val="43137"/>
                    </a:srgbClr>
                  </a:outerShdw>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fld id="{FAEF9944-A4F6-4C59-AEBD-678D6480B8EA}" type="slidenum">
              <a:rPr lang="en-US" smtClean="0"/>
              <a:pPr algn="l">
                <a:spcAft>
                  <a:spcPts val="600"/>
                </a:spcAft>
              </a:pPr>
              <a:t>6</a:t>
            </a:fld>
            <a:endParaRPr lang="en-US"/>
          </a:p>
        </p:txBody>
      </p:sp>
      <p:sp>
        <p:nvSpPr>
          <p:cNvPr id="24" name="Arrow: Down 23">
            <a:extLst>
              <a:ext uri="{FF2B5EF4-FFF2-40B4-BE49-F238E27FC236}">
                <a16:creationId xmlns:a16="http://schemas.microsoft.com/office/drawing/2014/main" id="{E14AE3E9-4DDC-4400-630A-9F9656713EF1}"/>
              </a:ext>
            </a:extLst>
          </p:cNvPr>
          <p:cNvSpPr/>
          <p:nvPr/>
        </p:nvSpPr>
        <p:spPr>
          <a:xfrm rot="16200000">
            <a:off x="2462489" y="1150756"/>
            <a:ext cx="325888" cy="10637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rrow: Down 24">
            <a:extLst>
              <a:ext uri="{FF2B5EF4-FFF2-40B4-BE49-F238E27FC236}">
                <a16:creationId xmlns:a16="http://schemas.microsoft.com/office/drawing/2014/main" id="{7E8A30E9-BBD3-FDDD-A1EC-27C5210C7F36}"/>
              </a:ext>
            </a:extLst>
          </p:cNvPr>
          <p:cNvSpPr/>
          <p:nvPr/>
        </p:nvSpPr>
        <p:spPr>
          <a:xfrm rot="16200000">
            <a:off x="5101729" y="1075377"/>
            <a:ext cx="325888" cy="13183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a:extLst>
              <a:ext uri="{FF2B5EF4-FFF2-40B4-BE49-F238E27FC236}">
                <a16:creationId xmlns:a16="http://schemas.microsoft.com/office/drawing/2014/main" id="{26642A8E-B654-EFE0-4A67-FABCC3101921}"/>
              </a:ext>
            </a:extLst>
          </p:cNvPr>
          <p:cNvPicPr>
            <a:picLocks noChangeAspect="1"/>
          </p:cNvPicPr>
          <p:nvPr/>
        </p:nvPicPr>
        <p:blipFill>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30626" y="1097187"/>
            <a:ext cx="1101576" cy="1274725"/>
          </a:xfrm>
          <a:prstGeom prst="rect">
            <a:avLst/>
          </a:prstGeom>
          <a:ln>
            <a:noFill/>
          </a:ln>
        </p:spPr>
      </p:pic>
      <p:pic>
        <p:nvPicPr>
          <p:cNvPr id="30" name="Picture 29">
            <a:extLst>
              <a:ext uri="{FF2B5EF4-FFF2-40B4-BE49-F238E27FC236}">
                <a16:creationId xmlns:a16="http://schemas.microsoft.com/office/drawing/2014/main" id="{2A2E07E9-5192-BD03-669D-76307D7DBF92}"/>
              </a:ext>
            </a:extLst>
          </p:cNvPr>
          <p:cNvPicPr>
            <a:picLocks noChangeAspect="1"/>
          </p:cNvPicPr>
          <p:nvPr/>
        </p:nvPicPr>
        <p:blipFill>
          <a:blip r:embed="rId4"/>
          <a:stretch>
            <a:fillRect/>
          </a:stretch>
        </p:blipFill>
        <p:spPr>
          <a:xfrm>
            <a:off x="6096000" y="1132326"/>
            <a:ext cx="1143472" cy="1320747"/>
          </a:xfrm>
          <a:prstGeom prst="rect">
            <a:avLst/>
          </a:prstGeom>
        </p:spPr>
      </p:pic>
      <p:pic>
        <p:nvPicPr>
          <p:cNvPr id="32" name="Picture 31">
            <a:extLst>
              <a:ext uri="{FF2B5EF4-FFF2-40B4-BE49-F238E27FC236}">
                <a16:creationId xmlns:a16="http://schemas.microsoft.com/office/drawing/2014/main" id="{36309467-CB46-AA3B-3728-DBA67A77CFAF}"/>
              </a:ext>
            </a:extLst>
          </p:cNvPr>
          <p:cNvPicPr>
            <a:picLocks noChangeAspect="1"/>
          </p:cNvPicPr>
          <p:nvPr/>
        </p:nvPicPr>
        <p:blipFill>
          <a:blip r:embed="rId5"/>
          <a:stretch>
            <a:fillRect/>
          </a:stretch>
        </p:blipFill>
        <p:spPr>
          <a:xfrm>
            <a:off x="662152" y="1030701"/>
            <a:ext cx="1258088" cy="1407699"/>
          </a:xfrm>
          <a:prstGeom prst="rect">
            <a:avLst/>
          </a:prstGeom>
        </p:spPr>
      </p:pic>
      <p:pic>
        <p:nvPicPr>
          <p:cNvPr id="8" name="Picture 7">
            <a:extLst>
              <a:ext uri="{FF2B5EF4-FFF2-40B4-BE49-F238E27FC236}">
                <a16:creationId xmlns:a16="http://schemas.microsoft.com/office/drawing/2014/main" id="{35DD8F13-F953-C335-E99C-72AD5EA1D9C1}"/>
              </a:ext>
            </a:extLst>
          </p:cNvPr>
          <p:cNvPicPr>
            <a:picLocks noChangeAspect="1"/>
          </p:cNvPicPr>
          <p:nvPr/>
        </p:nvPicPr>
        <p:blipFill>
          <a:blip r:embed="rId6"/>
          <a:stretch>
            <a:fillRect/>
          </a:stretch>
        </p:blipFill>
        <p:spPr>
          <a:xfrm>
            <a:off x="694821" y="2537369"/>
            <a:ext cx="2987231" cy="2376874"/>
          </a:xfrm>
          <a:prstGeom prst="rect">
            <a:avLst/>
          </a:prstGeom>
        </p:spPr>
      </p:pic>
      <p:grpSp>
        <p:nvGrpSpPr>
          <p:cNvPr id="9" name="Group 8">
            <a:extLst>
              <a:ext uri="{FF2B5EF4-FFF2-40B4-BE49-F238E27FC236}">
                <a16:creationId xmlns:a16="http://schemas.microsoft.com/office/drawing/2014/main" id="{222CC4A9-41CD-25B7-8141-57A2204298B7}"/>
              </a:ext>
            </a:extLst>
          </p:cNvPr>
          <p:cNvGrpSpPr/>
          <p:nvPr/>
        </p:nvGrpSpPr>
        <p:grpSpPr>
          <a:xfrm>
            <a:off x="8126305" y="1897493"/>
            <a:ext cx="4286141" cy="4148781"/>
            <a:chOff x="12181697" y="1668195"/>
            <a:chExt cx="6406700" cy="6118130"/>
          </a:xfrm>
        </p:grpSpPr>
        <p:pic>
          <p:nvPicPr>
            <p:cNvPr id="10" name="Picture 9">
              <a:extLst>
                <a:ext uri="{FF2B5EF4-FFF2-40B4-BE49-F238E27FC236}">
                  <a16:creationId xmlns:a16="http://schemas.microsoft.com/office/drawing/2014/main" id="{157EB731-DC66-CEC3-1194-E0D972F086B5}"/>
                </a:ext>
              </a:extLst>
            </p:cNvPr>
            <p:cNvPicPr>
              <a:picLocks noChangeAspect="1"/>
            </p:cNvPicPr>
            <p:nvPr/>
          </p:nvPicPr>
          <p:blipFill>
            <a:blip r:embed="rId7">
              <a:duotone>
                <a:prstClr val="black"/>
                <a:schemeClr val="accent3">
                  <a:tint val="45000"/>
                  <a:satMod val="400000"/>
                </a:schemeClr>
              </a:duotone>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12807712" y="1668195"/>
              <a:ext cx="5428395" cy="5090085"/>
            </a:xfrm>
            <a:prstGeom prst="rect">
              <a:avLst/>
            </a:prstGeom>
            <a:ln>
              <a:noFill/>
            </a:ln>
          </p:spPr>
        </p:pic>
        <p:sp>
          <p:nvSpPr>
            <p:cNvPr id="11" name="TextBox 10">
              <a:extLst>
                <a:ext uri="{FF2B5EF4-FFF2-40B4-BE49-F238E27FC236}">
                  <a16:creationId xmlns:a16="http://schemas.microsoft.com/office/drawing/2014/main" id="{965CB2EA-59CF-002E-4CBF-F617CBE2EC3F}"/>
                </a:ext>
              </a:extLst>
            </p:cNvPr>
            <p:cNvSpPr txBox="1"/>
            <p:nvPr/>
          </p:nvSpPr>
          <p:spPr>
            <a:xfrm>
              <a:off x="12181697" y="7014742"/>
              <a:ext cx="6406700" cy="771583"/>
            </a:xfrm>
            <a:prstGeom prst="rect">
              <a:avLst/>
            </a:prstGeom>
            <a:noFill/>
          </p:spPr>
          <p:txBody>
            <a:bodyPr wrap="square">
              <a:spAutoFit/>
            </a:bodyPr>
            <a:lstStyle/>
            <a:p>
              <a:r>
                <a:rPr lang="en-US" sz="2800" dirty="0"/>
                <a:t>Agile Development Process</a:t>
              </a:r>
              <a:endParaRPr lang="de-DE" sz="2800" dirty="0"/>
            </a:p>
          </p:txBody>
        </p:sp>
      </p:grpSp>
      <p:pic>
        <p:nvPicPr>
          <p:cNvPr id="12" name="Picture 11">
            <a:extLst>
              <a:ext uri="{FF2B5EF4-FFF2-40B4-BE49-F238E27FC236}">
                <a16:creationId xmlns:a16="http://schemas.microsoft.com/office/drawing/2014/main" id="{5BF2D3F3-CD68-8C7D-DC33-B06FCC9D285B}"/>
              </a:ext>
            </a:extLst>
          </p:cNvPr>
          <p:cNvPicPr>
            <a:picLocks noChangeAspect="1"/>
          </p:cNvPicPr>
          <p:nvPr/>
        </p:nvPicPr>
        <p:blipFill>
          <a:blip r:embed="rId9"/>
          <a:stretch>
            <a:fillRect/>
          </a:stretch>
        </p:blipFill>
        <p:spPr>
          <a:xfrm>
            <a:off x="3896654" y="2569774"/>
            <a:ext cx="4538151" cy="22966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4" name="Group 13">
            <a:extLst>
              <a:ext uri="{FF2B5EF4-FFF2-40B4-BE49-F238E27FC236}">
                <a16:creationId xmlns:a16="http://schemas.microsoft.com/office/drawing/2014/main" id="{689DC919-71CB-D64A-AD3D-C6698CBA9459}"/>
              </a:ext>
            </a:extLst>
          </p:cNvPr>
          <p:cNvGrpSpPr/>
          <p:nvPr/>
        </p:nvGrpSpPr>
        <p:grpSpPr>
          <a:xfrm>
            <a:off x="-1012" y="2576797"/>
            <a:ext cx="6195010" cy="4137318"/>
            <a:chOff x="323660" y="4678905"/>
            <a:chExt cx="6195010" cy="4137318"/>
          </a:xfrm>
        </p:grpSpPr>
        <p:pic>
          <p:nvPicPr>
            <p:cNvPr id="15" name="Picture 14">
              <a:extLst>
                <a:ext uri="{FF2B5EF4-FFF2-40B4-BE49-F238E27FC236}">
                  <a16:creationId xmlns:a16="http://schemas.microsoft.com/office/drawing/2014/main" id="{5E958C54-A7AC-FAE8-6D65-FDECEBB4B814}"/>
                </a:ext>
              </a:extLst>
            </p:cNvPr>
            <p:cNvPicPr>
              <a:picLocks noChangeAspect="1"/>
            </p:cNvPicPr>
            <p:nvPr/>
          </p:nvPicPr>
          <p:blipFill>
            <a:blip r:embed="rId10"/>
            <a:stretch>
              <a:fillRect/>
            </a:stretch>
          </p:blipFill>
          <p:spPr>
            <a:xfrm>
              <a:off x="323660" y="7993705"/>
              <a:ext cx="5152132" cy="701548"/>
            </a:xfrm>
            <a:prstGeom prst="rect">
              <a:avLst/>
            </a:prstGeom>
            <a:ln w="25400">
              <a:solidFill>
                <a:schemeClr val="accent1">
                  <a:shade val="15000"/>
                </a:schemeClr>
              </a:solidFill>
            </a:ln>
          </p:spPr>
        </p:pic>
        <p:sp>
          <p:nvSpPr>
            <p:cNvPr id="16" name="Arrow: Curved Left 15">
              <a:extLst>
                <a:ext uri="{FF2B5EF4-FFF2-40B4-BE49-F238E27FC236}">
                  <a16:creationId xmlns:a16="http://schemas.microsoft.com/office/drawing/2014/main" id="{15290660-C204-CCBB-987E-5F19B286DB2C}"/>
                </a:ext>
              </a:extLst>
            </p:cNvPr>
            <p:cNvSpPr/>
            <p:nvPr/>
          </p:nvSpPr>
          <p:spPr>
            <a:xfrm rot="13100938">
              <a:off x="379272" y="4678905"/>
              <a:ext cx="1339134" cy="307953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7" name="Picture 16">
              <a:extLst>
                <a:ext uri="{FF2B5EF4-FFF2-40B4-BE49-F238E27FC236}">
                  <a16:creationId xmlns:a16="http://schemas.microsoft.com/office/drawing/2014/main" id="{157A2BA2-CC37-2EEB-125E-D0A99F1B7D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51992" y="7871785"/>
              <a:ext cx="966678" cy="944438"/>
            </a:xfrm>
            <a:prstGeom prst="rect">
              <a:avLst/>
            </a:prstGeom>
            <a:ln>
              <a:solidFill>
                <a:schemeClr val="accent1">
                  <a:shade val="15000"/>
                </a:schemeClr>
              </a:solidFill>
            </a:ln>
            <a:scene3d>
              <a:camera prst="perspectiveFront"/>
              <a:lightRig rig="threePt" dir="t"/>
            </a:scene3d>
            <a:sp3d>
              <a:bevelT/>
            </a:sp3d>
          </p:spPr>
        </p:pic>
      </p:grpSp>
    </p:spTree>
    <p:extLst>
      <p:ext uri="{BB962C8B-B14F-4D97-AF65-F5344CB8AC3E}">
        <p14:creationId xmlns:p14="http://schemas.microsoft.com/office/powerpoint/2010/main" val="149471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BEB36-15A3-0E89-C90C-B243F7B5CBCA}"/>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119ADCED-B801-AE8D-1501-C9F2DFC45416}"/>
              </a:ext>
            </a:extLst>
          </p:cNvPr>
          <p:cNvSpPr txBox="1"/>
          <p:nvPr/>
        </p:nvSpPr>
        <p:spPr>
          <a:xfrm>
            <a:off x="426720" y="1082957"/>
            <a:ext cx="7244735" cy="369332"/>
          </a:xfrm>
          <a:prstGeom prst="rect">
            <a:avLst/>
          </a:prstGeom>
        </p:spPr>
        <p:txBody>
          <a:bodyPr wrap="square" lIns="0" tIns="0" rIns="0" bIns="0" rtlCol="0" anchor="t">
            <a:spAutoFit/>
          </a:bodyPr>
          <a:lstStyle/>
          <a:p>
            <a:r>
              <a:rPr lang="en-IN" sz="2400" dirty="0"/>
              <a:t>App 1: </a:t>
            </a:r>
            <a:r>
              <a:rPr lang="en-GB" sz="2400" dirty="0"/>
              <a:t>Silvoarable system with apple production, Germany</a:t>
            </a:r>
            <a:endParaRPr lang="en-IN" sz="2400" dirty="0"/>
          </a:p>
        </p:txBody>
      </p:sp>
      <p:sp>
        <p:nvSpPr>
          <p:cNvPr id="10" name="Slide Number Placeholder 9">
            <a:extLst>
              <a:ext uri="{FF2B5EF4-FFF2-40B4-BE49-F238E27FC236}">
                <a16:creationId xmlns:a16="http://schemas.microsoft.com/office/drawing/2014/main" id="{054AA442-34D3-BAAC-60BD-C1C2DAC6B156}"/>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16" name="Picture 15">
            <a:extLst>
              <a:ext uri="{FF2B5EF4-FFF2-40B4-BE49-F238E27FC236}">
                <a16:creationId xmlns:a16="http://schemas.microsoft.com/office/drawing/2014/main" id="{57FE7120-DAA3-A7BD-3C9B-DC0FF84F76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9454" y="4343400"/>
            <a:ext cx="1379492" cy="154104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5C82C85D-70EB-86E9-6246-BF7453846ECC}"/>
              </a:ext>
            </a:extLst>
          </p:cNvPr>
          <p:cNvPicPr>
            <a:picLocks noChangeAspect="1"/>
          </p:cNvPicPr>
          <p:nvPr/>
        </p:nvPicPr>
        <p:blipFill>
          <a:blip r:embed="rId4"/>
          <a:stretch>
            <a:fillRect/>
          </a:stretch>
        </p:blipFill>
        <p:spPr>
          <a:xfrm>
            <a:off x="1501190" y="2113232"/>
            <a:ext cx="6371909" cy="4460335"/>
          </a:xfrm>
          <a:prstGeom prst="rect">
            <a:avLst/>
          </a:prstGeom>
          <a:ln>
            <a:noFill/>
          </a:ln>
          <a:effectLst>
            <a:outerShdw blurRad="190500" algn="tl" rotWithShape="0">
              <a:srgbClr val="000000">
                <a:alpha val="70000"/>
              </a:srgbClr>
            </a:outerShdw>
          </a:effectLst>
        </p:spPr>
      </p:pic>
      <p:sp>
        <p:nvSpPr>
          <p:cNvPr id="19" name="Content Placeholder 2">
            <a:extLst>
              <a:ext uri="{FF2B5EF4-FFF2-40B4-BE49-F238E27FC236}">
                <a16:creationId xmlns:a16="http://schemas.microsoft.com/office/drawing/2014/main" id="{8C3228C5-216E-4D37-BB7C-B3D9A510913A}"/>
              </a:ext>
            </a:extLst>
          </p:cNvPr>
          <p:cNvSpPr txBox="1">
            <a:spLocks/>
          </p:cNvSpPr>
          <p:nvPr/>
        </p:nvSpPr>
        <p:spPr>
          <a:xfrm>
            <a:off x="426720" y="1602263"/>
            <a:ext cx="8839200" cy="16722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33" dirty="0"/>
              <a:t>Comparison of apple agroforestry with the treeless option</a:t>
            </a:r>
          </a:p>
        </p:txBody>
      </p:sp>
      <p:sp>
        <p:nvSpPr>
          <p:cNvPr id="20" name="Rectangle 19">
            <a:extLst>
              <a:ext uri="{FF2B5EF4-FFF2-40B4-BE49-F238E27FC236}">
                <a16:creationId xmlns:a16="http://schemas.microsoft.com/office/drawing/2014/main" id="{D5C3C87B-1CB9-9A60-2ED7-AD79AB794E9D}"/>
              </a:ext>
            </a:extLst>
          </p:cNvPr>
          <p:cNvSpPr/>
          <p:nvPr/>
        </p:nvSpPr>
        <p:spPr>
          <a:xfrm>
            <a:off x="8242457" y="5985825"/>
            <a:ext cx="3949543" cy="369332"/>
          </a:xfrm>
          <a:prstGeom prst="rect">
            <a:avLst/>
          </a:prstGeom>
        </p:spPr>
        <p:txBody>
          <a:bodyPr wrap="none">
            <a:spAutoFit/>
          </a:bodyPr>
          <a:lstStyle/>
          <a:p>
            <a:r>
              <a:rPr lang="en-US" dirty="0">
                <a:effectLst>
                  <a:glow rad="127000">
                    <a:schemeClr val="bg1"/>
                  </a:glow>
                </a:effectLst>
              </a:rPr>
              <a:t>https://agtools.app/Apple-Agroforestry/</a:t>
            </a:r>
          </a:p>
        </p:txBody>
      </p:sp>
      <p:sp>
        <p:nvSpPr>
          <p:cNvPr id="14" name="Title 1">
            <a:extLst>
              <a:ext uri="{FF2B5EF4-FFF2-40B4-BE49-F238E27FC236}">
                <a16:creationId xmlns:a16="http://schemas.microsoft.com/office/drawing/2014/main" id="{4237189F-A795-07A8-7631-0C2CB204A3F8}"/>
              </a:ext>
            </a:extLst>
          </p:cNvPr>
          <p:cNvSpPr txBox="1">
            <a:spLocks/>
          </p:cNvSpPr>
          <p:nvPr/>
        </p:nvSpPr>
        <p:spPr>
          <a:xfrm>
            <a:off x="426720" y="142240"/>
            <a:ext cx="9845040" cy="1110548"/>
          </a:xfrm>
          <a:prstGeom prst="rect">
            <a:avLst/>
          </a:prstGeom>
        </p:spPr>
        <p:txBody>
          <a:bodyPr anchor="t" anchorCtr="0">
            <a:noAutofit/>
          </a:bodyPr>
          <a:lstStyle>
            <a:lvl1pPr algn="l" defTabSz="914400" rtl="0" eaLnBrk="1" latinLnBrk="0" hangingPunct="1">
              <a:lnSpc>
                <a:spcPct val="130000"/>
              </a:lnSpc>
              <a:spcBef>
                <a:spcPct val="0"/>
              </a:spcBef>
              <a:buNone/>
              <a:defRPr sz="3200" b="1" kern="1200" spc="150" baseline="0">
                <a:solidFill>
                  <a:srgbClr val="8DC752"/>
                </a:solidFill>
                <a:latin typeface="+mj-lt"/>
                <a:ea typeface="+mj-ea"/>
                <a:cs typeface="+mj-cs"/>
              </a:defRPr>
            </a:lvl1pPr>
          </a:lstStyle>
          <a:p>
            <a:r>
              <a:rPr lang="cs-CZ" dirty="0"/>
              <a:t>Dynamic Management Tool</a:t>
            </a:r>
            <a:endParaRPr lang="en-US" dirty="0"/>
          </a:p>
        </p:txBody>
      </p:sp>
    </p:spTree>
    <p:extLst>
      <p:ext uri="{BB962C8B-B14F-4D97-AF65-F5344CB8AC3E}">
        <p14:creationId xmlns:p14="http://schemas.microsoft.com/office/powerpoint/2010/main" val="197762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9FCA-E3AC-66C5-1C57-10BB2047028E}"/>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236EBA0-0113-8164-9495-14D3F7285056}"/>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20" name="Rectangle 19">
            <a:extLst>
              <a:ext uri="{FF2B5EF4-FFF2-40B4-BE49-F238E27FC236}">
                <a16:creationId xmlns:a16="http://schemas.microsoft.com/office/drawing/2014/main" id="{89602DE4-5919-2292-49A5-80348091CC41}"/>
              </a:ext>
            </a:extLst>
          </p:cNvPr>
          <p:cNvSpPr/>
          <p:nvPr/>
        </p:nvSpPr>
        <p:spPr>
          <a:xfrm>
            <a:off x="285129" y="5836613"/>
            <a:ext cx="4286879" cy="369332"/>
          </a:xfrm>
          <a:prstGeom prst="rect">
            <a:avLst/>
          </a:prstGeom>
        </p:spPr>
        <p:txBody>
          <a:bodyPr wrap="none">
            <a:spAutoFit/>
          </a:bodyPr>
          <a:lstStyle/>
          <a:p>
            <a:r>
              <a:rPr lang="en-US" dirty="0">
                <a:effectLst>
                  <a:glow rad="127000">
                    <a:schemeClr val="bg1"/>
                  </a:glow>
                </a:effectLst>
              </a:rPr>
              <a:t>https://agtools.app/Silvopastoral-Livestock/</a:t>
            </a:r>
          </a:p>
        </p:txBody>
      </p:sp>
      <p:pic>
        <p:nvPicPr>
          <p:cNvPr id="28" name="Picture 27">
            <a:extLst>
              <a:ext uri="{FF2B5EF4-FFF2-40B4-BE49-F238E27FC236}">
                <a16:creationId xmlns:a16="http://schemas.microsoft.com/office/drawing/2014/main" id="{277CBE07-94DD-7881-7BFC-D9AF5F73E5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5478" y="4231324"/>
            <a:ext cx="1386179" cy="154104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33" name="TextBox 9">
            <a:extLst>
              <a:ext uri="{FF2B5EF4-FFF2-40B4-BE49-F238E27FC236}">
                <a16:creationId xmlns:a16="http://schemas.microsoft.com/office/drawing/2014/main" id="{3F558B43-9339-F762-7F0F-B5697FB33C06}"/>
              </a:ext>
            </a:extLst>
          </p:cNvPr>
          <p:cNvSpPr txBox="1"/>
          <p:nvPr/>
        </p:nvSpPr>
        <p:spPr>
          <a:xfrm>
            <a:off x="468863" y="848866"/>
            <a:ext cx="7244735" cy="369332"/>
          </a:xfrm>
          <a:prstGeom prst="rect">
            <a:avLst/>
          </a:prstGeom>
        </p:spPr>
        <p:txBody>
          <a:bodyPr wrap="square" lIns="0" tIns="0" rIns="0" bIns="0" rtlCol="0" anchor="t">
            <a:spAutoFit/>
          </a:bodyPr>
          <a:lstStyle/>
          <a:p>
            <a:r>
              <a:rPr lang="en-IN" sz="2400" dirty="0"/>
              <a:t>App 2: </a:t>
            </a:r>
            <a:r>
              <a:rPr lang="en-GB" sz="2400" dirty="0"/>
              <a:t>Silvopastoral designs, UK</a:t>
            </a:r>
            <a:endParaRPr lang="en-IN" sz="2400" dirty="0"/>
          </a:p>
        </p:txBody>
      </p:sp>
      <p:pic>
        <p:nvPicPr>
          <p:cNvPr id="14" name="Picture 13">
            <a:extLst>
              <a:ext uri="{FF2B5EF4-FFF2-40B4-BE49-F238E27FC236}">
                <a16:creationId xmlns:a16="http://schemas.microsoft.com/office/drawing/2014/main" id="{45B025CA-D2EF-EBA4-A350-176E57D7815E}"/>
              </a:ext>
            </a:extLst>
          </p:cNvPr>
          <p:cNvPicPr>
            <a:picLocks noChangeAspect="1"/>
          </p:cNvPicPr>
          <p:nvPr/>
        </p:nvPicPr>
        <p:blipFill>
          <a:blip r:embed="rId4"/>
          <a:stretch>
            <a:fillRect/>
          </a:stretch>
        </p:blipFill>
        <p:spPr>
          <a:xfrm>
            <a:off x="5694244" y="2777134"/>
            <a:ext cx="5829811" cy="4080866"/>
          </a:xfrm>
          <a:prstGeom prst="rect">
            <a:avLst/>
          </a:prstGeom>
          <a:ln>
            <a:noFill/>
          </a:ln>
          <a:effectLst>
            <a:outerShdw blurRad="190500" algn="tl" rotWithShape="0">
              <a:srgbClr val="000000">
                <a:alpha val="70000"/>
              </a:srgbClr>
            </a:outerShdw>
          </a:effectLst>
        </p:spPr>
      </p:pic>
      <p:grpSp>
        <p:nvGrpSpPr>
          <p:cNvPr id="29" name="Group 28">
            <a:extLst>
              <a:ext uri="{FF2B5EF4-FFF2-40B4-BE49-F238E27FC236}">
                <a16:creationId xmlns:a16="http://schemas.microsoft.com/office/drawing/2014/main" id="{FA65D7DC-3997-47AB-946E-C76925A28C65}"/>
              </a:ext>
            </a:extLst>
          </p:cNvPr>
          <p:cNvGrpSpPr/>
          <p:nvPr/>
        </p:nvGrpSpPr>
        <p:grpSpPr>
          <a:xfrm>
            <a:off x="468863" y="1350733"/>
            <a:ext cx="10330667" cy="2816347"/>
            <a:chOff x="6516560" y="1528579"/>
            <a:chExt cx="15496000" cy="4224521"/>
          </a:xfrm>
        </p:grpSpPr>
        <p:sp>
          <p:nvSpPr>
            <p:cNvPr id="19" name="Content Placeholder 2">
              <a:extLst>
                <a:ext uri="{FF2B5EF4-FFF2-40B4-BE49-F238E27FC236}">
                  <a16:creationId xmlns:a16="http://schemas.microsoft.com/office/drawing/2014/main" id="{A8B59074-F93C-9B1E-5E40-ACAF5E4DC354}"/>
                </a:ext>
              </a:extLst>
            </p:cNvPr>
            <p:cNvSpPr txBox="1">
              <a:spLocks/>
            </p:cNvSpPr>
            <p:nvPr/>
          </p:nvSpPr>
          <p:spPr>
            <a:xfrm>
              <a:off x="13496634" y="1528579"/>
              <a:ext cx="8515926" cy="25084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33" dirty="0"/>
                <a:t>Comparison of 2 designs</a:t>
              </a:r>
            </a:p>
            <a:p>
              <a:r>
                <a:rPr lang="en-US" sz="2133" dirty="0"/>
                <a:t>Ecosystem benefits</a:t>
              </a:r>
            </a:p>
            <a:p>
              <a:r>
                <a:rPr lang="en-US" sz="2133" dirty="0"/>
                <a:t>Major differences in expected outcomes</a:t>
              </a:r>
            </a:p>
          </p:txBody>
        </p:sp>
        <p:grpSp>
          <p:nvGrpSpPr>
            <p:cNvPr id="21" name="Group 20">
              <a:extLst>
                <a:ext uri="{FF2B5EF4-FFF2-40B4-BE49-F238E27FC236}">
                  <a16:creationId xmlns:a16="http://schemas.microsoft.com/office/drawing/2014/main" id="{37719A46-570B-9351-50BB-E8B12CE99132}"/>
                </a:ext>
              </a:extLst>
            </p:cNvPr>
            <p:cNvGrpSpPr/>
            <p:nvPr/>
          </p:nvGrpSpPr>
          <p:grpSpPr>
            <a:xfrm>
              <a:off x="6516560" y="1585746"/>
              <a:ext cx="6818440" cy="4167354"/>
              <a:chOff x="6409126" y="886131"/>
              <a:chExt cx="5577058" cy="3512575"/>
            </a:xfrm>
          </p:grpSpPr>
          <p:pic>
            <p:nvPicPr>
              <p:cNvPr id="22" name="Picture 21">
                <a:extLst>
                  <a:ext uri="{FF2B5EF4-FFF2-40B4-BE49-F238E27FC236}">
                    <a16:creationId xmlns:a16="http://schemas.microsoft.com/office/drawing/2014/main" id="{57EC88E1-0A21-8AC2-D5CC-54F04CA944CC}"/>
                  </a:ext>
                </a:extLst>
              </p:cNvPr>
              <p:cNvPicPr>
                <a:picLocks noChangeAspect="1"/>
              </p:cNvPicPr>
              <p:nvPr/>
            </p:nvPicPr>
            <p:blipFill>
              <a:blip r:embed="rId5"/>
              <a:stretch>
                <a:fillRect/>
              </a:stretch>
            </p:blipFill>
            <p:spPr>
              <a:xfrm>
                <a:off x="6409126" y="886131"/>
                <a:ext cx="5577058" cy="3512575"/>
              </a:xfrm>
              <a:prstGeom prst="rect">
                <a:avLst/>
              </a:prstGeom>
            </p:spPr>
          </p:pic>
          <p:sp>
            <p:nvSpPr>
              <p:cNvPr id="23" name="Right Brace 22">
                <a:extLst>
                  <a:ext uri="{FF2B5EF4-FFF2-40B4-BE49-F238E27FC236}">
                    <a16:creationId xmlns:a16="http://schemas.microsoft.com/office/drawing/2014/main" id="{34389628-910C-EBC4-E9C3-18B035456C54}"/>
                  </a:ext>
                </a:extLst>
              </p:cNvPr>
              <p:cNvSpPr/>
              <p:nvPr/>
            </p:nvSpPr>
            <p:spPr>
              <a:xfrm rot="2769008">
                <a:off x="9928761" y="2515395"/>
                <a:ext cx="609600" cy="1077295"/>
              </a:xfrm>
              <a:prstGeom prst="rightBrace">
                <a:avLst/>
              </a:prstGeom>
              <a:ln w="19050">
                <a:solidFill>
                  <a:srgbClr val="FF01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5040"/>
              </a:p>
            </p:txBody>
          </p:sp>
          <p:sp>
            <p:nvSpPr>
              <p:cNvPr id="24" name="TextBox 23">
                <a:extLst>
                  <a:ext uri="{FF2B5EF4-FFF2-40B4-BE49-F238E27FC236}">
                    <a16:creationId xmlns:a16="http://schemas.microsoft.com/office/drawing/2014/main" id="{C0BD31D4-7ADC-D1B8-8E2F-FE22466B0C11}"/>
                  </a:ext>
                </a:extLst>
              </p:cNvPr>
              <p:cNvSpPr txBox="1"/>
              <p:nvPr/>
            </p:nvSpPr>
            <p:spPr>
              <a:xfrm>
                <a:off x="9633955" y="3229715"/>
                <a:ext cx="1818289" cy="480006"/>
              </a:xfrm>
              <a:prstGeom prst="rect">
                <a:avLst/>
              </a:prstGeom>
              <a:noFill/>
            </p:spPr>
            <p:txBody>
              <a:bodyPr wrap="square" rtlCol="0">
                <a:spAutoFit/>
              </a:bodyPr>
              <a:lstStyle/>
              <a:p>
                <a:pPr algn="ctr"/>
                <a:r>
                  <a:rPr lang="en-US" sz="1867" dirty="0">
                    <a:effectLst>
                      <a:glow rad="127000">
                        <a:schemeClr val="bg1"/>
                      </a:glow>
                    </a:effectLst>
                  </a:rPr>
                  <a:t>Design 1</a:t>
                </a:r>
                <a:endParaRPr lang="de-DE" sz="1867" dirty="0">
                  <a:effectLst>
                    <a:glow rad="127000">
                      <a:schemeClr val="bg1"/>
                    </a:glow>
                  </a:effectLst>
                </a:endParaRPr>
              </a:p>
            </p:txBody>
          </p:sp>
          <p:sp>
            <p:nvSpPr>
              <p:cNvPr id="25" name="Right Brace 24">
                <a:extLst>
                  <a:ext uri="{FF2B5EF4-FFF2-40B4-BE49-F238E27FC236}">
                    <a16:creationId xmlns:a16="http://schemas.microsoft.com/office/drawing/2014/main" id="{B932D25E-0541-11C5-BCD1-BAB662B1C4FE}"/>
                  </a:ext>
                </a:extLst>
              </p:cNvPr>
              <p:cNvSpPr/>
              <p:nvPr/>
            </p:nvSpPr>
            <p:spPr>
              <a:xfrm rot="7858706">
                <a:off x="7911917" y="2259994"/>
                <a:ext cx="571453" cy="1113941"/>
              </a:xfrm>
              <a:prstGeom prst="rightBrace">
                <a:avLst/>
              </a:prstGeom>
              <a:ln w="19050">
                <a:solidFill>
                  <a:srgbClr val="FF58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5040"/>
              </a:p>
            </p:txBody>
          </p:sp>
          <p:sp>
            <p:nvSpPr>
              <p:cNvPr id="26" name="TextBox 25">
                <a:extLst>
                  <a:ext uri="{FF2B5EF4-FFF2-40B4-BE49-F238E27FC236}">
                    <a16:creationId xmlns:a16="http://schemas.microsoft.com/office/drawing/2014/main" id="{44A1C740-EA94-D604-4E7B-F7C600144128}"/>
                  </a:ext>
                </a:extLst>
              </p:cNvPr>
              <p:cNvSpPr txBox="1"/>
              <p:nvPr/>
            </p:nvSpPr>
            <p:spPr>
              <a:xfrm>
                <a:off x="6820342" y="3054041"/>
                <a:ext cx="1818289" cy="480006"/>
              </a:xfrm>
              <a:prstGeom prst="rect">
                <a:avLst/>
              </a:prstGeom>
              <a:noFill/>
            </p:spPr>
            <p:txBody>
              <a:bodyPr wrap="square" rtlCol="0">
                <a:spAutoFit/>
              </a:bodyPr>
              <a:lstStyle/>
              <a:p>
                <a:pPr algn="ctr"/>
                <a:r>
                  <a:rPr lang="en-US" sz="1867" dirty="0">
                    <a:effectLst>
                      <a:glow rad="127000">
                        <a:schemeClr val="bg1"/>
                      </a:glow>
                    </a:effectLst>
                  </a:rPr>
                  <a:t>Design 2</a:t>
                </a:r>
                <a:endParaRPr lang="de-DE" sz="1867" dirty="0">
                  <a:effectLst>
                    <a:glow rad="127000">
                      <a:schemeClr val="bg1"/>
                    </a:glow>
                  </a:effectLst>
                </a:endParaRPr>
              </a:p>
            </p:txBody>
          </p:sp>
        </p:grpSp>
      </p:grpSp>
      <p:sp>
        <p:nvSpPr>
          <p:cNvPr id="17" name="Title 1">
            <a:extLst>
              <a:ext uri="{FF2B5EF4-FFF2-40B4-BE49-F238E27FC236}">
                <a16:creationId xmlns:a16="http://schemas.microsoft.com/office/drawing/2014/main" id="{0A30CBDE-1FB2-BAF7-700A-4E76611C7D15}"/>
              </a:ext>
            </a:extLst>
          </p:cNvPr>
          <p:cNvSpPr txBox="1">
            <a:spLocks/>
          </p:cNvSpPr>
          <p:nvPr/>
        </p:nvSpPr>
        <p:spPr>
          <a:xfrm>
            <a:off x="426720" y="142240"/>
            <a:ext cx="9845040" cy="1110548"/>
          </a:xfrm>
          <a:prstGeom prst="rect">
            <a:avLst/>
          </a:prstGeom>
        </p:spPr>
        <p:txBody>
          <a:bodyPr anchor="t" anchorCtr="0">
            <a:noAutofit/>
          </a:bodyPr>
          <a:lstStyle>
            <a:lvl1pPr algn="l" defTabSz="914400" rtl="0" eaLnBrk="1" latinLnBrk="0" hangingPunct="1">
              <a:lnSpc>
                <a:spcPct val="130000"/>
              </a:lnSpc>
              <a:spcBef>
                <a:spcPct val="0"/>
              </a:spcBef>
              <a:buNone/>
              <a:defRPr sz="3200" b="1" kern="1200" spc="150" baseline="0">
                <a:solidFill>
                  <a:srgbClr val="8DC752"/>
                </a:solidFill>
                <a:latin typeface="+mj-lt"/>
                <a:ea typeface="+mj-ea"/>
                <a:cs typeface="+mj-cs"/>
              </a:defRPr>
            </a:lvl1pPr>
          </a:lstStyle>
          <a:p>
            <a:r>
              <a:rPr lang="cs-CZ" dirty="0"/>
              <a:t>Dynamic Management Tool</a:t>
            </a:r>
            <a:endParaRPr lang="en-US" dirty="0"/>
          </a:p>
        </p:txBody>
      </p:sp>
    </p:spTree>
    <p:extLst>
      <p:ext uri="{BB962C8B-B14F-4D97-AF65-F5344CB8AC3E}">
        <p14:creationId xmlns:p14="http://schemas.microsoft.com/office/powerpoint/2010/main" val="208646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22EA-8D3F-C803-CBA6-9987EB50C8BA}"/>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1D388F0-CE2C-FC31-1D09-6FDE7C2001C4}"/>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19" name="Content Placeholder 2">
            <a:extLst>
              <a:ext uri="{FF2B5EF4-FFF2-40B4-BE49-F238E27FC236}">
                <a16:creationId xmlns:a16="http://schemas.microsoft.com/office/drawing/2014/main" id="{B882B938-D4A1-A8E3-F6EB-7E3F60AD0178}"/>
              </a:ext>
            </a:extLst>
          </p:cNvPr>
          <p:cNvSpPr txBox="1">
            <a:spLocks/>
          </p:cNvSpPr>
          <p:nvPr/>
        </p:nvSpPr>
        <p:spPr>
          <a:xfrm>
            <a:off x="672302" y="1602263"/>
            <a:ext cx="6371909" cy="16722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33" dirty="0"/>
              <a:t>With vegetable production</a:t>
            </a:r>
          </a:p>
          <a:p>
            <a:r>
              <a:rPr lang="en-US" sz="2133" dirty="0"/>
              <a:t>Carbon dynamics and ecosystem services</a:t>
            </a:r>
          </a:p>
        </p:txBody>
      </p:sp>
      <p:sp>
        <p:nvSpPr>
          <p:cNvPr id="20" name="Rectangle 19">
            <a:extLst>
              <a:ext uri="{FF2B5EF4-FFF2-40B4-BE49-F238E27FC236}">
                <a16:creationId xmlns:a16="http://schemas.microsoft.com/office/drawing/2014/main" id="{533BC5BA-41BB-5216-EE0F-038F6109184F}"/>
              </a:ext>
            </a:extLst>
          </p:cNvPr>
          <p:cNvSpPr/>
          <p:nvPr/>
        </p:nvSpPr>
        <p:spPr>
          <a:xfrm>
            <a:off x="1046364" y="4430594"/>
            <a:ext cx="4146713" cy="369332"/>
          </a:xfrm>
          <a:prstGeom prst="rect">
            <a:avLst/>
          </a:prstGeom>
        </p:spPr>
        <p:txBody>
          <a:bodyPr wrap="none">
            <a:spAutoFit/>
          </a:bodyPr>
          <a:lstStyle/>
          <a:p>
            <a:r>
              <a:rPr lang="en-US" dirty="0">
                <a:effectLst>
                  <a:glow rad="127000">
                    <a:schemeClr val="bg1"/>
                  </a:glow>
                </a:effectLst>
              </a:rPr>
              <a:t>https://agtools.app/ Walnut-Agroforestry/</a:t>
            </a:r>
          </a:p>
        </p:txBody>
      </p:sp>
      <p:pic>
        <p:nvPicPr>
          <p:cNvPr id="14" name="Picture 13">
            <a:extLst>
              <a:ext uri="{FF2B5EF4-FFF2-40B4-BE49-F238E27FC236}">
                <a16:creationId xmlns:a16="http://schemas.microsoft.com/office/drawing/2014/main" id="{82C98D6F-A1C1-E38F-FCA5-9E5CB229ABA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142471" y="661824"/>
            <a:ext cx="3569939" cy="5601142"/>
          </a:xfrm>
          <a:prstGeom prst="rect">
            <a:avLst/>
          </a:prstGeom>
          <a:effectLst>
            <a:outerShdw blurRad="190500" algn="ctr" rotWithShape="0">
              <a:srgbClr val="000000">
                <a:alpha val="70000"/>
              </a:srgbClr>
            </a:outerShdw>
          </a:effectLst>
        </p:spPr>
      </p:pic>
      <p:pic>
        <p:nvPicPr>
          <p:cNvPr id="22" name="Picture 21">
            <a:extLst>
              <a:ext uri="{FF2B5EF4-FFF2-40B4-BE49-F238E27FC236}">
                <a16:creationId xmlns:a16="http://schemas.microsoft.com/office/drawing/2014/main" id="{E9855513-A88A-FDD6-F9A2-A0D94B56F3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1503" y="2758321"/>
            <a:ext cx="1396437" cy="156935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4" name="TextBox 9">
            <a:extLst>
              <a:ext uri="{FF2B5EF4-FFF2-40B4-BE49-F238E27FC236}">
                <a16:creationId xmlns:a16="http://schemas.microsoft.com/office/drawing/2014/main" id="{E8E601A5-5143-38D9-F655-C4B01965258D}"/>
              </a:ext>
            </a:extLst>
          </p:cNvPr>
          <p:cNvSpPr txBox="1"/>
          <p:nvPr/>
        </p:nvSpPr>
        <p:spPr>
          <a:xfrm>
            <a:off x="574041" y="961580"/>
            <a:ext cx="7244735" cy="369332"/>
          </a:xfrm>
          <a:prstGeom prst="rect">
            <a:avLst/>
          </a:prstGeom>
        </p:spPr>
        <p:txBody>
          <a:bodyPr wrap="square" lIns="0" tIns="0" rIns="0" bIns="0" rtlCol="0" anchor="t">
            <a:spAutoFit/>
          </a:bodyPr>
          <a:lstStyle/>
          <a:p>
            <a:r>
              <a:rPr lang="en-IN" sz="2400" dirty="0"/>
              <a:t>App 3: </a:t>
            </a:r>
            <a:r>
              <a:rPr lang="en-GB" sz="2400" dirty="0"/>
              <a:t>Walnut alley-cropping &amp; hedges, Belgium</a:t>
            </a:r>
            <a:endParaRPr lang="en-IN" sz="2400" dirty="0"/>
          </a:p>
        </p:txBody>
      </p:sp>
      <p:sp>
        <p:nvSpPr>
          <p:cNvPr id="17" name="Title 1">
            <a:extLst>
              <a:ext uri="{FF2B5EF4-FFF2-40B4-BE49-F238E27FC236}">
                <a16:creationId xmlns:a16="http://schemas.microsoft.com/office/drawing/2014/main" id="{FBA51D4C-28F7-6E99-DA66-F7B580A87BEB}"/>
              </a:ext>
            </a:extLst>
          </p:cNvPr>
          <p:cNvSpPr txBox="1">
            <a:spLocks/>
          </p:cNvSpPr>
          <p:nvPr/>
        </p:nvSpPr>
        <p:spPr>
          <a:xfrm>
            <a:off x="426720" y="142240"/>
            <a:ext cx="9845040" cy="1110548"/>
          </a:xfrm>
          <a:prstGeom prst="rect">
            <a:avLst/>
          </a:prstGeom>
        </p:spPr>
        <p:txBody>
          <a:bodyPr anchor="t" anchorCtr="0">
            <a:noAutofit/>
          </a:bodyPr>
          <a:lstStyle>
            <a:lvl1pPr algn="l" defTabSz="914400" rtl="0" eaLnBrk="1" latinLnBrk="0" hangingPunct="1">
              <a:lnSpc>
                <a:spcPct val="130000"/>
              </a:lnSpc>
              <a:spcBef>
                <a:spcPct val="0"/>
              </a:spcBef>
              <a:buNone/>
              <a:defRPr sz="3200" b="1" kern="1200" spc="150" baseline="0">
                <a:solidFill>
                  <a:srgbClr val="8DC752"/>
                </a:solidFill>
                <a:latin typeface="+mj-lt"/>
                <a:ea typeface="+mj-ea"/>
                <a:cs typeface="+mj-cs"/>
              </a:defRPr>
            </a:lvl1pPr>
          </a:lstStyle>
          <a:p>
            <a:r>
              <a:rPr lang="cs-CZ" dirty="0"/>
              <a:t>Dynamic Management Tool</a:t>
            </a:r>
            <a:endParaRPr lang="en-US" dirty="0"/>
          </a:p>
        </p:txBody>
      </p:sp>
    </p:spTree>
    <p:extLst>
      <p:ext uri="{BB962C8B-B14F-4D97-AF65-F5344CB8AC3E}">
        <p14:creationId xmlns:p14="http://schemas.microsoft.com/office/powerpoint/2010/main" val="3327134837"/>
      </p:ext>
    </p:extLst>
  </p:cSld>
  <p:clrMapOvr>
    <a:masterClrMapping/>
  </p:clrMapOvr>
</p:sld>
</file>

<file path=ppt/theme/theme1.xml><?xml version="1.0" encoding="utf-8"?>
<a:theme xmlns:a="http://schemas.openxmlformats.org/drawingml/2006/main" name="1_Office Theme">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5b97cd-106b-4149-8c4e-4d08faba44a1">
      <Terms xmlns="http://schemas.microsoft.com/office/infopath/2007/PartnerControls"/>
    </lcf76f155ced4ddcb4097134ff3c332f>
    <SharedWithUsers xmlns="a29733bf-07ed-427c-976a-2632f2eba138">
      <UserInfo>
        <DisplayName>Lukáč Martin</DisplayName>
        <AccountId>20</AccountId>
        <AccountType/>
      </UserInfo>
      <UserInfo>
        <DisplayName>Májová Eva</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218DFCF3CC07145828D73FB1A1F0718" ma:contentTypeVersion="13" ma:contentTypeDescription="Vytvoří nový dokument" ma:contentTypeScope="" ma:versionID="9edd1780fd0ad5ef1c2b77a98677c132">
  <xsd:schema xmlns:xsd="http://www.w3.org/2001/XMLSchema" xmlns:xs="http://www.w3.org/2001/XMLSchema" xmlns:p="http://schemas.microsoft.com/office/2006/metadata/properties" xmlns:ns2="665b97cd-106b-4149-8c4e-4d08faba44a1" xmlns:ns3="a29733bf-07ed-427c-976a-2632f2eba138" targetNamespace="http://schemas.microsoft.com/office/2006/metadata/properties" ma:root="true" ma:fieldsID="39fa4280233500ad7f765170e9d744b8" ns2:_="" ns3:_="">
    <xsd:import namespace="665b97cd-106b-4149-8c4e-4d08faba44a1"/>
    <xsd:import namespace="a29733bf-07ed-427c-976a-2632f2eba1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b97cd-106b-4149-8c4e-4d08faba4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9733bf-07ed-427c-976a-2632f2eba138"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89A7A-F901-4536-BD30-1674942216A9}">
  <ds:schemaRef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a29733bf-07ed-427c-976a-2632f2eba138"/>
    <ds:schemaRef ds:uri="665b97cd-106b-4149-8c4e-4d08faba44a1"/>
    <ds:schemaRef ds:uri="http://schemas.microsoft.com/office/2006/metadata/properties"/>
  </ds:schemaRefs>
</ds:datastoreItem>
</file>

<file path=customXml/itemProps2.xml><?xml version="1.0" encoding="utf-8"?>
<ds:datastoreItem xmlns:ds="http://schemas.openxmlformats.org/officeDocument/2006/customXml" ds:itemID="{7CDE3D5D-671B-453E-B420-70D725D3A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b97cd-106b-4149-8c4e-4d08faba44a1"/>
    <ds:schemaRef ds:uri="a29733bf-07ed-427c-976a-2632f2eba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42014A-A679-447C-ABF7-E263FC079FB4}">
  <ds:schemaRefs>
    <ds:schemaRef ds:uri="http://schemas.microsoft.com/sharepoint/v3/contenttype/forms"/>
  </ds:schemaRefs>
</ds:datastoreItem>
</file>

<file path=docMetadata/LabelInfo.xml><?xml version="1.0" encoding="utf-8"?>
<clbl:labelList xmlns:clbl="http://schemas.microsoft.com/office/2020/mipLabelMetadata">
  <clbl:label id="{f26a48e1-fc21-461a-b97f-ac5bd535f341}" enabled="0" method="" siteId="{f26a48e1-fc21-461a-b97f-ac5bd535f341}" removed="1"/>
</clbl:labelList>
</file>

<file path=docProps/app.xml><?xml version="1.0" encoding="utf-8"?>
<Properties xmlns="http://schemas.openxmlformats.org/officeDocument/2006/extended-properties" xmlns:vt="http://schemas.openxmlformats.org/officeDocument/2006/docPropsVTypes">
  <Template/>
  <TotalTime>0</TotalTime>
  <Words>531</Words>
  <Application>Microsoft Office PowerPoint</Application>
  <PresentationFormat>Widescreen</PresentationFormat>
  <Paragraphs>77</Paragraphs>
  <Slides>10</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Corbel</vt:lpstr>
      <vt:lpstr>Meiryo</vt:lpstr>
      <vt:lpstr>Meiryo UI</vt:lpstr>
      <vt:lpstr>Wingdings</vt:lpstr>
      <vt:lpstr>1_Office Theme</vt:lpstr>
      <vt:lpstr>Custom Design</vt:lpstr>
      <vt:lpstr>SketchLinesVTI</vt:lpstr>
      <vt:lpstr>Dynamic Agroforestry Management Tool at the farm level</vt:lpstr>
      <vt:lpstr>Decision Analysis Approach</vt:lpstr>
      <vt:lpstr>Decision Analysis Approach</vt:lpstr>
      <vt:lpstr>Decision Analysis Approach</vt:lpstr>
      <vt:lpstr>Decision Analysis Approach: using probabilistic value ranges</vt:lpstr>
      <vt:lpstr>Dynamic Management Tool: Development process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Sibille Laura</dc:creator>
  <cp:lastModifiedBy>Prajna Kasargodu A</cp:lastModifiedBy>
  <cp:revision>89</cp:revision>
  <dcterms:created xsi:type="dcterms:W3CDTF">2019-10-25T10:32:50Z</dcterms:created>
  <dcterms:modified xsi:type="dcterms:W3CDTF">2026-06-29T10:41:36Z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0x010100D218DFCF3CC07145828D73FB1A1F0718</vt:lpwstr>
  </property>
  <property fmtid="{D5CDD505-2E9C-101B-9397-08002B2CF9AE}" pid="3" name="MediaServiceImageTags">
    <vt:lpwstr/>
  </property>
</Properties>
</file>