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0" r:id="rId3"/>
  </p:sldMasterIdLst>
  <p:notesMasterIdLst>
    <p:notesMasterId r:id="rId17"/>
  </p:notesMasterIdLst>
  <p:sldIdLst>
    <p:sldId id="256" r:id="rId4"/>
    <p:sldId id="271" r:id="rId5"/>
    <p:sldId id="258" r:id="rId6"/>
    <p:sldId id="259" r:id="rId7"/>
    <p:sldId id="260" r:id="rId8"/>
    <p:sldId id="264" r:id="rId9"/>
    <p:sldId id="266" r:id="rId10"/>
    <p:sldId id="270" r:id="rId11"/>
    <p:sldId id="269" r:id="rId12"/>
    <p:sldId id="265" r:id="rId13"/>
    <p:sldId id="261" r:id="rId14"/>
    <p:sldId id="262" r:id="rId15"/>
    <p:sldId id="263"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0qDzYCzmO8+R7704dovxKv3Vt/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jna ra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B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132613-4D50-4BA2-BD5A-509436CC8C6C}">
  <a:tblStyle styleId="{E0132613-4D50-4BA2-BD5A-509436CC8C6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5" d="100"/>
          <a:sy n="75" d="100"/>
        </p:scale>
        <p:origin x="874" y="43"/>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customschemas.google.com/relationships/presentationmetadata" Target="meta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ES"/>
              <a:t>Under REFOREST </a:t>
            </a:r>
            <a:endParaRPr/>
          </a:p>
        </p:txBody>
      </p:sp>
      <p:sp>
        <p:nvSpPr>
          <p:cNvPr id="256" name="Google Shape;2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e37df684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e37df6845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3e37df6845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a:extLst>
            <a:ext uri="{FF2B5EF4-FFF2-40B4-BE49-F238E27FC236}">
              <a16:creationId xmlns:a16="http://schemas.microsoft.com/office/drawing/2014/main" id="{F8102FAD-A6E5-8360-A6C3-F5E1096C3C42}"/>
            </a:ext>
          </a:extLst>
        </p:cNvPr>
        <p:cNvGrpSpPr/>
        <p:nvPr/>
      </p:nvGrpSpPr>
      <p:grpSpPr>
        <a:xfrm>
          <a:off x="0" y="0"/>
          <a:ext cx="0" cy="0"/>
          <a:chOff x="0" y="0"/>
          <a:chExt cx="0" cy="0"/>
        </a:xfrm>
      </p:grpSpPr>
      <p:sp>
        <p:nvSpPr>
          <p:cNvPr id="333" name="Google Shape;333;p15:notes">
            <a:extLst>
              <a:ext uri="{FF2B5EF4-FFF2-40B4-BE49-F238E27FC236}">
                <a16:creationId xmlns:a16="http://schemas.microsoft.com/office/drawing/2014/main" id="{6FB5FC24-405F-08DC-D152-74D75054294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5:notes">
            <a:extLst>
              <a:ext uri="{FF2B5EF4-FFF2-40B4-BE49-F238E27FC236}">
                <a16:creationId xmlns:a16="http://schemas.microsoft.com/office/drawing/2014/main" id="{94776B6D-AD8B-B6F6-4145-80AC07B0E4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15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a:extLst>
            <a:ext uri="{FF2B5EF4-FFF2-40B4-BE49-F238E27FC236}">
              <a16:creationId xmlns:a16="http://schemas.microsoft.com/office/drawing/2014/main" id="{EB62EC3B-1E41-90E2-249F-E35775973162}"/>
            </a:ext>
          </a:extLst>
        </p:cNvPr>
        <p:cNvGrpSpPr/>
        <p:nvPr/>
      </p:nvGrpSpPr>
      <p:grpSpPr>
        <a:xfrm>
          <a:off x="0" y="0"/>
          <a:ext cx="0" cy="0"/>
          <a:chOff x="0" y="0"/>
          <a:chExt cx="0" cy="0"/>
        </a:xfrm>
      </p:grpSpPr>
      <p:sp>
        <p:nvSpPr>
          <p:cNvPr id="341" name="Google Shape;341;p16:notes">
            <a:extLst>
              <a:ext uri="{FF2B5EF4-FFF2-40B4-BE49-F238E27FC236}">
                <a16:creationId xmlns:a16="http://schemas.microsoft.com/office/drawing/2014/main" id="{5BF5B199-A553-12B2-1922-F415C54CBB8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6:notes">
            <a:extLst>
              <a:ext uri="{FF2B5EF4-FFF2-40B4-BE49-F238E27FC236}">
                <a16:creationId xmlns:a16="http://schemas.microsoft.com/office/drawing/2014/main" id="{27941F42-1ED7-F90C-BC7E-9CC9708394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92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8"/>
          <p:cNvSpPr txBox="1">
            <a:spLocks noGrp="1"/>
          </p:cNvSpPr>
          <p:nvPr>
            <p:ph type="ctrTitle"/>
          </p:nvPr>
        </p:nvSpPr>
        <p:spPr>
          <a:xfrm>
            <a:off x="765048" y="1481327"/>
            <a:ext cx="9144000" cy="90392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8DC752"/>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8"/>
          <p:cNvSpPr txBox="1">
            <a:spLocks noGrp="1"/>
          </p:cNvSpPr>
          <p:nvPr>
            <p:ph type="subTitle" idx="1"/>
          </p:nvPr>
        </p:nvSpPr>
        <p:spPr>
          <a:xfrm>
            <a:off x="765048" y="2774157"/>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194464"/>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37"/>
          <p:cNvSpPr txBox="1">
            <a:spLocks noGrp="1"/>
          </p:cNvSpPr>
          <p:nvPr>
            <p:ph type="title"/>
          </p:nvPr>
        </p:nvSpPr>
        <p:spPr>
          <a:xfrm>
            <a:off x="839788" y="987424"/>
            <a:ext cx="3932237"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DC75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7"/>
          <p:cNvSpPr>
            <a:spLocks noGrp="1"/>
          </p:cNvSpPr>
          <p:nvPr>
            <p:ph type="pic" idx="2"/>
          </p:nvPr>
        </p:nvSpPr>
        <p:spPr>
          <a:xfrm>
            <a:off x="5183188" y="987425"/>
            <a:ext cx="6172200" cy="4873625"/>
          </a:xfrm>
          <a:prstGeom prst="rect">
            <a:avLst/>
          </a:prstGeom>
          <a:noFill/>
          <a:ln>
            <a:noFill/>
          </a:ln>
        </p:spPr>
      </p:sp>
      <p:sp>
        <p:nvSpPr>
          <p:cNvPr id="53" name="Google Shape;53;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194464"/>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4"/>
        <p:cNvGrpSpPr/>
        <p:nvPr/>
      </p:nvGrpSpPr>
      <p:grpSpPr>
        <a:xfrm>
          <a:off x="0" y="0"/>
          <a:ext cx="0" cy="0"/>
          <a:chOff x="0" y="0"/>
          <a:chExt cx="0" cy="0"/>
        </a:xfrm>
      </p:grpSpPr>
      <p:pic>
        <p:nvPicPr>
          <p:cNvPr id="55" name="Google Shape;55;p38"/>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56" name="Google Shape;56;p38"/>
          <p:cNvSpPr txBox="1"/>
          <p:nvPr/>
        </p:nvSpPr>
        <p:spPr>
          <a:xfrm>
            <a:off x="10430256" y="6366764"/>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200" b="1">
                <a:solidFill>
                  <a:schemeClr val="lt1"/>
                </a:solidFill>
                <a:latin typeface="Calibri"/>
                <a:ea typeface="Calibri"/>
                <a:cs typeface="Calibri"/>
                <a:sym typeface="Calibri"/>
              </a:rPr>
              <a:t>20/05/2026</a:t>
            </a:r>
            <a:endParaRPr sz="1200" b="1">
              <a:solidFill>
                <a:schemeClr val="lt1"/>
              </a:solidFill>
              <a:latin typeface="Calibri"/>
              <a:ea typeface="Calibri"/>
              <a:cs typeface="Calibri"/>
              <a:sym typeface="Calibri"/>
            </a:endParaRPr>
          </a:p>
        </p:txBody>
      </p:sp>
      <p:sp>
        <p:nvSpPr>
          <p:cNvPr id="57" name="Google Shape;57;p38"/>
          <p:cNvSpPr txBox="1"/>
          <p:nvPr/>
        </p:nvSpPr>
        <p:spPr>
          <a:xfrm>
            <a:off x="5896356" y="6366763"/>
            <a:ext cx="39928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S" sz="1200" b="1">
                <a:solidFill>
                  <a:schemeClr val="lt1"/>
                </a:solidFill>
                <a:latin typeface="Calibri"/>
                <a:ea typeface="Calibri"/>
                <a:cs typeface="Calibri"/>
                <a:sym typeface="Calibri"/>
              </a:rPr>
              <a:t>‹#›</a:t>
            </a:fld>
            <a:endParaRPr sz="1200" b="1">
              <a:solidFill>
                <a:schemeClr val="lt1"/>
              </a:solidFill>
              <a:latin typeface="Calibri"/>
              <a:ea typeface="Calibri"/>
              <a:cs typeface="Calibri"/>
              <a:sym typeface="Calibri"/>
            </a:endParaRPr>
          </a:p>
        </p:txBody>
      </p:sp>
      <p:sp>
        <p:nvSpPr>
          <p:cNvPr id="58" name="Google Shape;58;p38"/>
          <p:cNvSpPr txBox="1">
            <a:spLocks noGrp="1"/>
          </p:cNvSpPr>
          <p:nvPr>
            <p:ph type="ctrTitle"/>
          </p:nvPr>
        </p:nvSpPr>
        <p:spPr>
          <a:xfrm>
            <a:off x="4229493" y="2590014"/>
            <a:ext cx="3733013" cy="8389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DC752"/>
              </a:buClr>
              <a:buSzPts val="6000"/>
              <a:buFont typeface="Calibri"/>
              <a:buNone/>
              <a:defRPr sz="6000" b="1">
                <a:solidFill>
                  <a:srgbClr val="8DC75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 name="Google Shape;59;p38"/>
          <p:cNvPicPr preferRelativeResize="0"/>
          <p:nvPr/>
        </p:nvPicPr>
        <p:blipFill rotWithShape="1">
          <a:blip r:embed="rId3">
            <a:alphaModFix/>
          </a:blip>
          <a:srcRect/>
          <a:stretch/>
        </p:blipFill>
        <p:spPr>
          <a:xfrm>
            <a:off x="472815" y="5505857"/>
            <a:ext cx="948792" cy="961304"/>
          </a:xfrm>
          <a:prstGeom prst="rect">
            <a:avLst/>
          </a:prstGeom>
          <a:noFill/>
          <a:ln>
            <a:noFill/>
          </a:ln>
        </p:spPr>
      </p:pic>
      <p:sp>
        <p:nvSpPr>
          <p:cNvPr id="60" name="Google Shape;60;p38"/>
          <p:cNvSpPr txBox="1"/>
          <p:nvPr/>
        </p:nvSpPr>
        <p:spPr>
          <a:xfrm>
            <a:off x="1438101" y="5542829"/>
            <a:ext cx="5772515"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900" b="0" i="0">
                <a:solidFill>
                  <a:srgbClr val="1D1C1D"/>
                </a:solidFill>
                <a:latin typeface="Calibri"/>
                <a:ea typeface="Calibri"/>
                <a:cs typeface="Calibri"/>
                <a:sym typeface="Calibri"/>
              </a:rPr>
              <a:t>This project has received funding from the European Union’s Horizon Europe research and innovation programme under grant agreement No. 101060635 (REFOREST). Views and opinions expressed are however those of the author(s) only and do not necessarily reflect those of the European Union or the European Research Executive Agency (REA). Neither the European Union nor the granting authority can be held responsible for them.</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
        <p:cNvGrpSpPr/>
        <p:nvPr/>
      </p:nvGrpSpPr>
      <p:grpSpPr>
        <a:xfrm>
          <a:off x="0" y="0"/>
          <a:ext cx="0" cy="0"/>
          <a:chOff x="0" y="0"/>
          <a:chExt cx="0" cy="0"/>
        </a:xfrm>
      </p:grpSpPr>
      <p:pic>
        <p:nvPicPr>
          <p:cNvPr id="68" name="Google Shape;68;p20"/>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69" name="Google Shape;69;p20"/>
          <p:cNvSpPr txBox="1">
            <a:spLocks noGrp="1"/>
          </p:cNvSpPr>
          <p:nvPr>
            <p:ph type="ctrTitle"/>
          </p:nvPr>
        </p:nvSpPr>
        <p:spPr>
          <a:xfrm>
            <a:off x="472815" y="2692908"/>
            <a:ext cx="9509385" cy="92354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DC752"/>
              </a:buClr>
              <a:buSzPts val="4800"/>
              <a:buFont typeface="Calibri"/>
              <a:buNone/>
              <a:defRPr sz="4800">
                <a:solidFill>
                  <a:srgbClr val="8DC75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subTitle" idx="1"/>
          </p:nvPr>
        </p:nvSpPr>
        <p:spPr>
          <a:xfrm>
            <a:off x="472815" y="3809450"/>
            <a:ext cx="9144000" cy="10460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C1865B"/>
              </a:buClr>
              <a:buSzPts val="2400"/>
              <a:buNone/>
              <a:defRPr sz="2400">
                <a:solidFill>
                  <a:srgbClr val="C1865B"/>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1" name="Google Shape;71;p20"/>
          <p:cNvSpPr txBox="1"/>
          <p:nvPr/>
        </p:nvSpPr>
        <p:spPr>
          <a:xfrm>
            <a:off x="10430256" y="6366764"/>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200" b="1">
                <a:solidFill>
                  <a:schemeClr val="lt1"/>
                </a:solidFill>
                <a:latin typeface="Calibri"/>
                <a:ea typeface="Calibri"/>
                <a:cs typeface="Calibri"/>
                <a:sym typeface="Calibri"/>
              </a:rPr>
              <a:t>20/05/2026</a:t>
            </a:r>
            <a:endParaRPr sz="1200" b="1">
              <a:solidFill>
                <a:schemeClr val="lt1"/>
              </a:solidFill>
              <a:latin typeface="Calibri"/>
              <a:ea typeface="Calibri"/>
              <a:cs typeface="Calibri"/>
              <a:sym typeface="Calibri"/>
            </a:endParaRPr>
          </a:p>
        </p:txBody>
      </p:sp>
      <p:sp>
        <p:nvSpPr>
          <p:cNvPr id="72" name="Google Shape;72;p20"/>
          <p:cNvSpPr txBox="1"/>
          <p:nvPr/>
        </p:nvSpPr>
        <p:spPr>
          <a:xfrm>
            <a:off x="5896356" y="6366763"/>
            <a:ext cx="39928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S" sz="1200" b="1">
                <a:solidFill>
                  <a:schemeClr val="lt1"/>
                </a:solidFill>
                <a:latin typeface="Calibri"/>
                <a:ea typeface="Calibri"/>
                <a:cs typeface="Calibri"/>
                <a:sym typeface="Calibri"/>
              </a:rPr>
              <a:t>‹#›</a:t>
            </a:fld>
            <a:endParaRPr sz="1200" b="1">
              <a:solidFill>
                <a:schemeClr val="lt1"/>
              </a:solidFill>
              <a:latin typeface="Calibri"/>
              <a:ea typeface="Calibri"/>
              <a:cs typeface="Calibri"/>
              <a:sym typeface="Calibri"/>
            </a:endParaRPr>
          </a:p>
        </p:txBody>
      </p:sp>
      <p:pic>
        <p:nvPicPr>
          <p:cNvPr id="73" name="Google Shape;73;p20"/>
          <p:cNvPicPr preferRelativeResize="0"/>
          <p:nvPr/>
        </p:nvPicPr>
        <p:blipFill rotWithShape="1">
          <a:blip r:embed="rId3">
            <a:alphaModFix/>
          </a:blip>
          <a:srcRect/>
          <a:stretch/>
        </p:blipFill>
        <p:spPr>
          <a:xfrm>
            <a:off x="472815" y="5505857"/>
            <a:ext cx="948792" cy="961304"/>
          </a:xfrm>
          <a:prstGeom prst="rect">
            <a:avLst/>
          </a:prstGeom>
          <a:noFill/>
          <a:ln>
            <a:noFill/>
          </a:ln>
        </p:spPr>
      </p:pic>
      <p:sp>
        <p:nvSpPr>
          <p:cNvPr id="74" name="Google Shape;74;p20"/>
          <p:cNvSpPr txBox="1"/>
          <p:nvPr/>
        </p:nvSpPr>
        <p:spPr>
          <a:xfrm>
            <a:off x="1438101" y="5542829"/>
            <a:ext cx="5772515"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900" b="0" i="0">
                <a:solidFill>
                  <a:srgbClr val="1D1C1D"/>
                </a:solidFill>
                <a:latin typeface="Calibri"/>
                <a:ea typeface="Calibri"/>
                <a:cs typeface="Calibri"/>
                <a:sym typeface="Calibri"/>
              </a:rPr>
              <a:t>This project has received funding from the European Union’s Horizon Europe research and innovation programme under grant agreement No. 101060635 (REFOREST). Views and opinions expressed are however those of the author(s) only and do not necessarily reflect those of the European Union or the European Research Executive Agency (REA). Neither the European Union nor the granting authority can be held responsible for them.</a:t>
            </a:r>
            <a:endParaRPr sz="900">
              <a:solidFill>
                <a:schemeClr val="dk1"/>
              </a:solidFill>
              <a:latin typeface="Calibri"/>
              <a:ea typeface="Calibri"/>
              <a:cs typeface="Calibri"/>
              <a:sym typeface="Calibri"/>
            </a:endParaRPr>
          </a:p>
        </p:txBody>
      </p:sp>
      <p:pic>
        <p:nvPicPr>
          <p:cNvPr id="75" name="Google Shape;75;p20"/>
          <p:cNvPicPr preferRelativeResize="0"/>
          <p:nvPr/>
        </p:nvPicPr>
        <p:blipFill rotWithShape="1">
          <a:blip r:embed="rId4">
            <a:alphaModFix/>
          </a:blip>
          <a:srcRect/>
          <a:stretch/>
        </p:blipFill>
        <p:spPr>
          <a:xfrm>
            <a:off x="537534" y="776066"/>
            <a:ext cx="5654314" cy="11494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76"/>
        <p:cNvGrpSpPr/>
        <p:nvPr/>
      </p:nvGrpSpPr>
      <p:grpSpPr>
        <a:xfrm>
          <a:off x="0" y="0"/>
          <a:ext cx="0" cy="0"/>
          <a:chOff x="0" y="0"/>
          <a:chExt cx="0" cy="0"/>
        </a:xfrm>
      </p:grpSpPr>
      <p:sp>
        <p:nvSpPr>
          <p:cNvPr id="77" name="Google Shape;77;p23"/>
          <p:cNvSpPr>
            <a:spLocks noGrp="1"/>
          </p:cNvSpPr>
          <p:nvPr>
            <p:ph type="pic" idx="2"/>
          </p:nvPr>
        </p:nvSpPr>
        <p:spPr>
          <a:xfrm>
            <a:off x="4979586" y="0"/>
            <a:ext cx="7212414" cy="6858000"/>
          </a:xfrm>
          <a:prstGeom prst="rect">
            <a:avLst/>
          </a:prstGeom>
          <a:solidFill>
            <a:schemeClr val="accent4"/>
          </a:solidFill>
          <a:ln>
            <a:noFill/>
          </a:ln>
        </p:spPr>
      </p:sp>
      <p:sp>
        <p:nvSpPr>
          <p:cNvPr id="78" name="Google Shape;78;p23"/>
          <p:cNvSpPr/>
          <p:nvPr/>
        </p:nvSpPr>
        <p:spPr>
          <a:xfrm>
            <a:off x="5198368" y="0"/>
            <a:ext cx="2529723" cy="6858000"/>
          </a:xfrm>
          <a:custGeom>
            <a:avLst/>
            <a:gdLst/>
            <a:ahLst/>
            <a:cxnLst/>
            <a:rect l="l" t="t" r="r" b="b"/>
            <a:pathLst>
              <a:path w="2529723" h="6858000" extrusionOk="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79" name="Google Shape;79;p23"/>
          <p:cNvSpPr txBox="1">
            <a:spLocks noGrp="1"/>
          </p:cNvSpPr>
          <p:nvPr>
            <p:ph type="ctrTitle"/>
          </p:nvPr>
        </p:nvSpPr>
        <p:spPr>
          <a:xfrm>
            <a:off x="1124712" y="1346268"/>
            <a:ext cx="5274860" cy="30667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subTitle" idx="1"/>
          </p:nvPr>
        </p:nvSpPr>
        <p:spPr>
          <a:xfrm>
            <a:off x="1124712" y="4412974"/>
            <a:ext cx="4162357" cy="15761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800"/>
              <a:buChar char="•"/>
              <a:defRPr strike="noStrike"/>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81" name="Google Shape;81;p23"/>
          <p:cNvSpPr/>
          <p:nvPr/>
        </p:nvSpPr>
        <p:spPr>
          <a:xfrm>
            <a:off x="4648079" y="0"/>
            <a:ext cx="2827669" cy="6858000"/>
          </a:xfrm>
          <a:custGeom>
            <a:avLst/>
            <a:gdLst/>
            <a:ahLst/>
            <a:cxnLst/>
            <a:rect l="l" t="t" r="r" b="b"/>
            <a:pathLst>
              <a:path w="2827669" h="6858000" extrusionOk="0">
                <a:moveTo>
                  <a:pt x="952351" y="0"/>
                </a:moveTo>
                <a:lnTo>
                  <a:pt x="1298165" y="0"/>
                </a:lnTo>
                <a:lnTo>
                  <a:pt x="1414021" y="91085"/>
                </a:lnTo>
                <a:cubicBezTo>
                  <a:pt x="2323409" y="861623"/>
                  <a:pt x="2827669" y="2141656"/>
                  <a:pt x="2827669" y="3590451"/>
                </a:cubicBezTo>
                <a:cubicBezTo>
                  <a:pt x="2827669" y="4952841"/>
                  <a:pt x="1898944" y="5593563"/>
                  <a:pt x="953320" y="6374083"/>
                </a:cubicBezTo>
                <a:cubicBezTo>
                  <a:pt x="781116" y="6516221"/>
                  <a:pt x="610489" y="6655457"/>
                  <a:pt x="436671" y="6784359"/>
                </a:cubicBezTo>
                <a:lnTo>
                  <a:pt x="331508" y="6858000"/>
                </a:lnTo>
                <a:lnTo>
                  <a:pt x="0" y="6858000"/>
                </a:lnTo>
                <a:lnTo>
                  <a:pt x="92067" y="6794395"/>
                </a:lnTo>
                <a:cubicBezTo>
                  <a:pt x="268252" y="6665493"/>
                  <a:pt x="441202" y="6526257"/>
                  <a:pt x="615750" y="6384118"/>
                </a:cubicBezTo>
                <a:cubicBezTo>
                  <a:pt x="1574248" y="5603599"/>
                  <a:pt x="2515617" y="4962877"/>
                  <a:pt x="2515617" y="3600487"/>
                </a:cubicBezTo>
                <a:cubicBezTo>
                  <a:pt x="2515617" y="2151691"/>
                  <a:pt x="2004492" y="871659"/>
                  <a:pt x="1082723" y="1011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ntroduction">
  <p:cSld name="Introduction">
    <p:spTree>
      <p:nvGrpSpPr>
        <p:cNvPr id="1" name="Shape 82"/>
        <p:cNvGrpSpPr/>
        <p:nvPr/>
      </p:nvGrpSpPr>
      <p:grpSpPr>
        <a:xfrm>
          <a:off x="0" y="0"/>
          <a:ext cx="0" cy="0"/>
          <a:chOff x="0" y="0"/>
          <a:chExt cx="0" cy="0"/>
        </a:xfrm>
      </p:grpSpPr>
      <p:sp>
        <p:nvSpPr>
          <p:cNvPr id="83" name="Google Shape;83;p24"/>
          <p:cNvSpPr txBox="1">
            <a:spLocks noGrp="1"/>
          </p:cNvSpPr>
          <p:nvPr>
            <p:ph type="title"/>
          </p:nvPr>
        </p:nvSpPr>
        <p:spPr>
          <a:xfrm>
            <a:off x="6301382" y="620202"/>
            <a:ext cx="4917906" cy="1598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4"/>
          <p:cNvSpPr/>
          <p:nvPr/>
        </p:nvSpPr>
        <p:spPr>
          <a:xfrm>
            <a:off x="389616" y="3699058"/>
            <a:ext cx="3957664" cy="3172277"/>
          </a:xfrm>
          <a:custGeom>
            <a:avLst/>
            <a:gdLst/>
            <a:ahLst/>
            <a:cxnLst/>
            <a:rect l="l" t="t" r="r" b="b"/>
            <a:pathLst>
              <a:path w="3957664" h="3189422" extrusionOk="0">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85" name="Google Shape;85;p24"/>
          <p:cNvSpPr/>
          <p:nvPr/>
        </p:nvSpPr>
        <p:spPr>
          <a:xfrm>
            <a:off x="-15240" y="-15240"/>
            <a:ext cx="2996705" cy="3945518"/>
          </a:xfrm>
          <a:custGeom>
            <a:avLst/>
            <a:gdLst/>
            <a:ahLst/>
            <a:cxnLst/>
            <a:rect l="l" t="t" r="r" b="b"/>
            <a:pathLst>
              <a:path w="2943938" h="3856970" extrusionOk="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86" name="Google Shape;86;p24"/>
          <p:cNvSpPr/>
          <p:nvPr/>
        </p:nvSpPr>
        <p:spPr>
          <a:xfrm>
            <a:off x="0" y="0"/>
            <a:ext cx="2658910" cy="3413870"/>
          </a:xfrm>
          <a:custGeom>
            <a:avLst/>
            <a:gdLst/>
            <a:ahLst/>
            <a:cxnLst/>
            <a:rect l="l" t="t" r="r" b="b"/>
            <a:pathLst>
              <a:path w="2623694" h="3356093" extrusionOk="0">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87" name="Google Shape;87;p24"/>
          <p:cNvSpPr/>
          <p:nvPr/>
        </p:nvSpPr>
        <p:spPr>
          <a:xfrm>
            <a:off x="-15240" y="-15240"/>
            <a:ext cx="2851586" cy="3651532"/>
          </a:xfrm>
          <a:custGeom>
            <a:avLst/>
            <a:gdLst/>
            <a:ahLst/>
            <a:cxnLst/>
            <a:rect l="l" t="t" r="r" b="b"/>
            <a:pathLst>
              <a:path w="2803183" h="3571826" extrusionOk="0">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88" name="Google Shape;88;p24"/>
          <p:cNvSpPr/>
          <p:nvPr/>
        </p:nvSpPr>
        <p:spPr>
          <a:xfrm>
            <a:off x="3013545" y="985363"/>
            <a:ext cx="2825510" cy="2688140"/>
          </a:xfrm>
          <a:custGeom>
            <a:avLst/>
            <a:gdLst/>
            <a:ahLst/>
            <a:cxnLst/>
            <a:rect l="l" t="t" r="r" b="b"/>
            <a:pathLst>
              <a:path w="2791301" h="2663436" extrusionOk="0">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89" name="Google Shape;89;p24"/>
          <p:cNvSpPr/>
          <p:nvPr/>
        </p:nvSpPr>
        <p:spPr>
          <a:xfrm>
            <a:off x="2907418" y="885195"/>
            <a:ext cx="3040473" cy="2903550"/>
          </a:xfrm>
          <a:custGeom>
            <a:avLst/>
            <a:gdLst/>
            <a:ahLst/>
            <a:cxnLst/>
            <a:rect l="l" t="t" r="r" b="b"/>
            <a:pathLst>
              <a:path w="3040473" h="2903550" extrusionOk="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90" name="Google Shape;90;p24"/>
          <p:cNvSpPr/>
          <p:nvPr/>
        </p:nvSpPr>
        <p:spPr>
          <a:xfrm>
            <a:off x="3116911" y="1112823"/>
            <a:ext cx="2578595" cy="2401654"/>
          </a:xfrm>
          <a:custGeom>
            <a:avLst/>
            <a:gdLst/>
            <a:ahLst/>
            <a:cxnLst/>
            <a:rect l="l" t="t" r="r" b="b"/>
            <a:pathLst>
              <a:path w="2536609" h="2390777" extrusionOk="0">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91" name="Google Shape;91;p24"/>
          <p:cNvSpPr/>
          <p:nvPr/>
        </p:nvSpPr>
        <p:spPr>
          <a:xfrm>
            <a:off x="486989" y="3782543"/>
            <a:ext cx="3779450" cy="3075458"/>
          </a:xfrm>
          <a:custGeom>
            <a:avLst/>
            <a:gdLst/>
            <a:ahLst/>
            <a:cxnLst/>
            <a:rect l="l" t="t" r="r" b="b"/>
            <a:pathLst>
              <a:path w="3779450" h="3105939" extrusionOk="0">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92" name="Google Shape;92;p24"/>
          <p:cNvSpPr/>
          <p:nvPr/>
        </p:nvSpPr>
        <p:spPr>
          <a:xfrm>
            <a:off x="244132" y="3499226"/>
            <a:ext cx="4246072" cy="3372109"/>
          </a:xfrm>
          <a:custGeom>
            <a:avLst/>
            <a:gdLst/>
            <a:ahLst/>
            <a:cxnLst/>
            <a:rect l="l" t="t" r="r" b="b"/>
            <a:pathLst>
              <a:path w="4246072" h="3389255" extrusionOk="0">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93" name="Google Shape;93;p24"/>
          <p:cNvSpPr>
            <a:spLocks noGrp="1"/>
          </p:cNvSpPr>
          <p:nvPr>
            <p:ph type="pic" idx="2"/>
          </p:nvPr>
        </p:nvSpPr>
        <p:spPr>
          <a:xfrm>
            <a:off x="0" y="0"/>
            <a:ext cx="2454053" cy="3175473"/>
          </a:xfrm>
          <a:prstGeom prst="rect">
            <a:avLst/>
          </a:prstGeom>
          <a:solidFill>
            <a:schemeClr val="accent4"/>
          </a:solidFill>
          <a:ln>
            <a:noFill/>
          </a:ln>
        </p:spPr>
      </p:sp>
      <p:sp>
        <p:nvSpPr>
          <p:cNvPr id="94" name="Google Shape;94;p24"/>
          <p:cNvSpPr>
            <a:spLocks noGrp="1"/>
          </p:cNvSpPr>
          <p:nvPr>
            <p:ph type="pic" idx="3"/>
          </p:nvPr>
        </p:nvSpPr>
        <p:spPr>
          <a:xfrm>
            <a:off x="3297583" y="1237408"/>
            <a:ext cx="2233692" cy="2164296"/>
          </a:xfrm>
          <a:prstGeom prst="rect">
            <a:avLst/>
          </a:prstGeom>
          <a:solidFill>
            <a:schemeClr val="accent4"/>
          </a:solidFill>
          <a:ln>
            <a:noFill/>
          </a:ln>
        </p:spPr>
      </p:sp>
      <p:sp>
        <p:nvSpPr>
          <p:cNvPr id="95" name="Google Shape;95;p24"/>
          <p:cNvSpPr>
            <a:spLocks noGrp="1"/>
          </p:cNvSpPr>
          <p:nvPr>
            <p:ph type="pic" idx="4"/>
          </p:nvPr>
        </p:nvSpPr>
        <p:spPr>
          <a:xfrm>
            <a:off x="654202" y="4007060"/>
            <a:ext cx="3444873" cy="2850940"/>
          </a:xfrm>
          <a:prstGeom prst="rect">
            <a:avLst/>
          </a:prstGeom>
          <a:solidFill>
            <a:schemeClr val="accent4"/>
          </a:solidFill>
          <a:ln>
            <a:noFill/>
          </a:ln>
        </p:spPr>
      </p:sp>
      <p:sp>
        <p:nvSpPr>
          <p:cNvPr id="96" name="Google Shape;96;p24"/>
          <p:cNvSpPr txBox="1">
            <a:spLocks noGrp="1"/>
          </p:cNvSpPr>
          <p:nvPr>
            <p:ph type="body" idx="1"/>
          </p:nvPr>
        </p:nvSpPr>
        <p:spPr>
          <a:xfrm>
            <a:off x="6301382" y="2312988"/>
            <a:ext cx="4774784" cy="365125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4"/>
          <p:cNvSpPr txBox="1">
            <a:spLocks noGrp="1"/>
          </p:cNvSpPr>
          <p:nvPr>
            <p:ph type="sldNum" idx="12"/>
          </p:nvPr>
        </p:nvSpPr>
        <p:spPr>
          <a:xfrm>
            <a:off x="10712410" y="6172200"/>
            <a:ext cx="775429"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1200">
                <a:solidFill>
                  <a:srgbClr val="246798"/>
                </a:solidFill>
                <a:latin typeface="Calibri"/>
                <a:ea typeface="Calibri"/>
                <a:cs typeface="Calibri"/>
                <a:sym typeface="Calibri"/>
              </a:defRPr>
            </a:lvl1pPr>
            <a:lvl2pPr marL="0" marR="0" lvl="1" indent="0" algn="ctr">
              <a:spcBef>
                <a:spcPts val="0"/>
              </a:spcBef>
              <a:buNone/>
              <a:defRPr sz="1200">
                <a:solidFill>
                  <a:srgbClr val="246798"/>
                </a:solidFill>
                <a:latin typeface="Calibri"/>
                <a:ea typeface="Calibri"/>
                <a:cs typeface="Calibri"/>
                <a:sym typeface="Calibri"/>
              </a:defRPr>
            </a:lvl2pPr>
            <a:lvl3pPr marL="0" marR="0" lvl="2" indent="0" algn="ctr">
              <a:spcBef>
                <a:spcPts val="0"/>
              </a:spcBef>
              <a:buNone/>
              <a:defRPr sz="1200">
                <a:solidFill>
                  <a:srgbClr val="246798"/>
                </a:solidFill>
                <a:latin typeface="Calibri"/>
                <a:ea typeface="Calibri"/>
                <a:cs typeface="Calibri"/>
                <a:sym typeface="Calibri"/>
              </a:defRPr>
            </a:lvl3pPr>
            <a:lvl4pPr marL="0" marR="0" lvl="3" indent="0" algn="ctr">
              <a:spcBef>
                <a:spcPts val="0"/>
              </a:spcBef>
              <a:buNone/>
              <a:defRPr sz="1200">
                <a:solidFill>
                  <a:srgbClr val="246798"/>
                </a:solidFill>
                <a:latin typeface="Calibri"/>
                <a:ea typeface="Calibri"/>
                <a:cs typeface="Calibri"/>
                <a:sym typeface="Calibri"/>
              </a:defRPr>
            </a:lvl4pPr>
            <a:lvl5pPr marL="0" marR="0" lvl="4" indent="0" algn="ctr">
              <a:spcBef>
                <a:spcPts val="0"/>
              </a:spcBef>
              <a:buNone/>
              <a:defRPr sz="1200">
                <a:solidFill>
                  <a:srgbClr val="246798"/>
                </a:solidFill>
                <a:latin typeface="Calibri"/>
                <a:ea typeface="Calibri"/>
                <a:cs typeface="Calibri"/>
                <a:sym typeface="Calibri"/>
              </a:defRPr>
            </a:lvl5pPr>
            <a:lvl6pPr marL="0" marR="0" lvl="5" indent="0" algn="ctr">
              <a:spcBef>
                <a:spcPts val="0"/>
              </a:spcBef>
              <a:buNone/>
              <a:defRPr sz="1200">
                <a:solidFill>
                  <a:srgbClr val="246798"/>
                </a:solidFill>
                <a:latin typeface="Calibri"/>
                <a:ea typeface="Calibri"/>
                <a:cs typeface="Calibri"/>
                <a:sym typeface="Calibri"/>
              </a:defRPr>
            </a:lvl6pPr>
            <a:lvl7pPr marL="0" marR="0" lvl="6" indent="0" algn="ctr">
              <a:spcBef>
                <a:spcPts val="0"/>
              </a:spcBef>
              <a:buNone/>
              <a:defRPr sz="1200">
                <a:solidFill>
                  <a:srgbClr val="246798"/>
                </a:solidFill>
                <a:latin typeface="Calibri"/>
                <a:ea typeface="Calibri"/>
                <a:cs typeface="Calibri"/>
                <a:sym typeface="Calibri"/>
              </a:defRPr>
            </a:lvl7pPr>
            <a:lvl8pPr marL="0" marR="0" lvl="7" indent="0" algn="ctr">
              <a:spcBef>
                <a:spcPts val="0"/>
              </a:spcBef>
              <a:buNone/>
              <a:defRPr sz="1200">
                <a:solidFill>
                  <a:srgbClr val="246798"/>
                </a:solidFill>
                <a:latin typeface="Calibri"/>
                <a:ea typeface="Calibri"/>
                <a:cs typeface="Calibri"/>
                <a:sym typeface="Calibri"/>
              </a:defRPr>
            </a:lvl8pPr>
            <a:lvl9pPr marL="0" marR="0" lvl="8" indent="0" algn="ctr">
              <a:spcBef>
                <a:spcPts val="0"/>
              </a:spcBef>
              <a:buNone/>
              <a:defRPr sz="1200">
                <a:solidFill>
                  <a:srgbClr val="24679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1124712" y="442220"/>
            <a:ext cx="9566098" cy="13452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5"/>
          <p:cNvSpPr>
            <a:spLocks noGrp="1"/>
          </p:cNvSpPr>
          <p:nvPr>
            <p:ph type="pic" idx="2"/>
          </p:nvPr>
        </p:nvSpPr>
        <p:spPr>
          <a:xfrm>
            <a:off x="2170429" y="0"/>
            <a:ext cx="7851142" cy="1239903"/>
          </a:xfrm>
          <a:prstGeom prst="rect">
            <a:avLst/>
          </a:prstGeom>
          <a:solidFill>
            <a:schemeClr val="accent4"/>
          </a:solidFill>
          <a:ln>
            <a:noFill/>
          </a:ln>
        </p:spPr>
      </p:sp>
      <p:sp>
        <p:nvSpPr>
          <p:cNvPr id="101" name="Google Shape;101;p25"/>
          <p:cNvSpPr txBox="1">
            <a:spLocks noGrp="1"/>
          </p:cNvSpPr>
          <p:nvPr>
            <p:ph type="body" idx="1"/>
          </p:nvPr>
        </p:nvSpPr>
        <p:spPr>
          <a:xfrm>
            <a:off x="1320655" y="2312276"/>
            <a:ext cx="9566098" cy="3651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5"/>
          <p:cNvSpPr txBox="1">
            <a:spLocks noGrp="1"/>
          </p:cNvSpPr>
          <p:nvPr>
            <p:ph type="ftr" idx="11"/>
          </p:nvPr>
        </p:nvSpPr>
        <p:spPr>
          <a:xfrm>
            <a:off x="1124712" y="6170490"/>
            <a:ext cx="5667375" cy="457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5"/>
          <p:cNvSpPr txBox="1">
            <a:spLocks noGrp="1"/>
          </p:cNvSpPr>
          <p:nvPr>
            <p:ph type="dt" idx="10"/>
          </p:nvPr>
        </p:nvSpPr>
        <p:spPr>
          <a:xfrm>
            <a:off x="7850727" y="6170491"/>
            <a:ext cx="2840083"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5"/>
          <p:cNvSpPr txBox="1">
            <a:spLocks noGrp="1"/>
          </p:cNvSpPr>
          <p:nvPr>
            <p:ph type="sldNum" idx="12"/>
          </p:nvPr>
        </p:nvSpPr>
        <p:spPr>
          <a:xfrm>
            <a:off x="10712410" y="6172200"/>
            <a:ext cx="775429"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1200">
                <a:solidFill>
                  <a:srgbClr val="246798"/>
                </a:solidFill>
                <a:latin typeface="Calibri"/>
                <a:ea typeface="Calibri"/>
                <a:cs typeface="Calibri"/>
                <a:sym typeface="Calibri"/>
              </a:defRPr>
            </a:lvl1pPr>
            <a:lvl2pPr marL="0" marR="0" lvl="1" indent="0" algn="ctr">
              <a:spcBef>
                <a:spcPts val="0"/>
              </a:spcBef>
              <a:buNone/>
              <a:defRPr sz="1200">
                <a:solidFill>
                  <a:srgbClr val="246798"/>
                </a:solidFill>
                <a:latin typeface="Calibri"/>
                <a:ea typeface="Calibri"/>
                <a:cs typeface="Calibri"/>
                <a:sym typeface="Calibri"/>
              </a:defRPr>
            </a:lvl2pPr>
            <a:lvl3pPr marL="0" marR="0" lvl="2" indent="0" algn="ctr">
              <a:spcBef>
                <a:spcPts val="0"/>
              </a:spcBef>
              <a:buNone/>
              <a:defRPr sz="1200">
                <a:solidFill>
                  <a:srgbClr val="246798"/>
                </a:solidFill>
                <a:latin typeface="Calibri"/>
                <a:ea typeface="Calibri"/>
                <a:cs typeface="Calibri"/>
                <a:sym typeface="Calibri"/>
              </a:defRPr>
            </a:lvl3pPr>
            <a:lvl4pPr marL="0" marR="0" lvl="3" indent="0" algn="ctr">
              <a:spcBef>
                <a:spcPts val="0"/>
              </a:spcBef>
              <a:buNone/>
              <a:defRPr sz="1200">
                <a:solidFill>
                  <a:srgbClr val="246798"/>
                </a:solidFill>
                <a:latin typeface="Calibri"/>
                <a:ea typeface="Calibri"/>
                <a:cs typeface="Calibri"/>
                <a:sym typeface="Calibri"/>
              </a:defRPr>
            </a:lvl4pPr>
            <a:lvl5pPr marL="0" marR="0" lvl="4" indent="0" algn="ctr">
              <a:spcBef>
                <a:spcPts val="0"/>
              </a:spcBef>
              <a:buNone/>
              <a:defRPr sz="1200">
                <a:solidFill>
                  <a:srgbClr val="246798"/>
                </a:solidFill>
                <a:latin typeface="Calibri"/>
                <a:ea typeface="Calibri"/>
                <a:cs typeface="Calibri"/>
                <a:sym typeface="Calibri"/>
              </a:defRPr>
            </a:lvl5pPr>
            <a:lvl6pPr marL="0" marR="0" lvl="5" indent="0" algn="ctr">
              <a:spcBef>
                <a:spcPts val="0"/>
              </a:spcBef>
              <a:buNone/>
              <a:defRPr sz="1200">
                <a:solidFill>
                  <a:srgbClr val="246798"/>
                </a:solidFill>
                <a:latin typeface="Calibri"/>
                <a:ea typeface="Calibri"/>
                <a:cs typeface="Calibri"/>
                <a:sym typeface="Calibri"/>
              </a:defRPr>
            </a:lvl6pPr>
            <a:lvl7pPr marL="0" marR="0" lvl="6" indent="0" algn="ctr">
              <a:spcBef>
                <a:spcPts val="0"/>
              </a:spcBef>
              <a:buNone/>
              <a:defRPr sz="1200">
                <a:solidFill>
                  <a:srgbClr val="246798"/>
                </a:solidFill>
                <a:latin typeface="Calibri"/>
                <a:ea typeface="Calibri"/>
                <a:cs typeface="Calibri"/>
                <a:sym typeface="Calibri"/>
              </a:defRPr>
            </a:lvl7pPr>
            <a:lvl8pPr marL="0" marR="0" lvl="7" indent="0" algn="ctr">
              <a:spcBef>
                <a:spcPts val="0"/>
              </a:spcBef>
              <a:buNone/>
              <a:defRPr sz="1200">
                <a:solidFill>
                  <a:srgbClr val="246798"/>
                </a:solidFill>
                <a:latin typeface="Calibri"/>
                <a:ea typeface="Calibri"/>
                <a:cs typeface="Calibri"/>
                <a:sym typeface="Calibri"/>
              </a:defRPr>
            </a:lvl8pPr>
            <a:lvl9pPr marL="0" marR="0" lvl="8" indent="0" algn="ctr">
              <a:spcBef>
                <a:spcPts val="0"/>
              </a:spcBef>
              <a:buNone/>
              <a:defRPr sz="1200">
                <a:solidFill>
                  <a:srgbClr val="24679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s-ES"/>
              <a:t>‹#›</a:t>
            </a:fld>
            <a:endParaRPr/>
          </a:p>
        </p:txBody>
      </p:sp>
      <p:sp>
        <p:nvSpPr>
          <p:cNvPr id="105" name="Google Shape;105;p25"/>
          <p:cNvSpPr/>
          <p:nvPr/>
        </p:nvSpPr>
        <p:spPr>
          <a:xfrm rot="5009863">
            <a:off x="6327232" y="-4031948"/>
            <a:ext cx="1437166" cy="8507948"/>
          </a:xfrm>
          <a:custGeom>
            <a:avLst/>
            <a:gdLst/>
            <a:ahLst/>
            <a:cxnLst/>
            <a:rect l="l" t="t" r="r" b="b"/>
            <a:pathLst>
              <a:path w="974343" h="5768060" extrusionOk="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rgbClr val="D0C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6"/>
        <p:cNvGrpSpPr/>
        <p:nvPr/>
      </p:nvGrpSpPr>
      <p:grpSpPr>
        <a:xfrm>
          <a:off x="0" y="0"/>
          <a:ext cx="0" cy="0"/>
          <a:chOff x="0" y="0"/>
          <a:chExt cx="0" cy="0"/>
        </a:xfrm>
      </p:grpSpPr>
      <p:sp>
        <p:nvSpPr>
          <p:cNvPr id="107" name="Google Shape;107;p26"/>
          <p:cNvSpPr/>
          <p:nvPr/>
        </p:nvSpPr>
        <p:spPr>
          <a:xfrm flipH="1">
            <a:off x="6750718" y="0"/>
            <a:ext cx="4288839" cy="2239437"/>
          </a:xfrm>
          <a:custGeom>
            <a:avLst/>
            <a:gdLst/>
            <a:ahLst/>
            <a:cxnLst/>
            <a:rect l="l" t="t" r="r" b="b"/>
            <a:pathLst>
              <a:path w="4865144" h="2540357" extrusionOk="0">
                <a:moveTo>
                  <a:pt x="2347485" y="2540357"/>
                </a:moveTo>
                <a:cubicBezTo>
                  <a:pt x="1595370" y="2540357"/>
                  <a:pt x="1062712" y="2246669"/>
                  <a:pt x="566486" y="1558284"/>
                </a:cubicBezTo>
                <a:cubicBezTo>
                  <a:pt x="501550" y="1468181"/>
                  <a:pt x="438072" y="1386236"/>
                  <a:pt x="376684" y="1307041"/>
                </a:cubicBezTo>
                <a:cubicBezTo>
                  <a:pt x="122255" y="978668"/>
                  <a:pt x="0" y="807898"/>
                  <a:pt x="0" y="515488"/>
                </a:cubicBezTo>
                <a:cubicBezTo>
                  <a:pt x="0" y="370314"/>
                  <a:pt x="19158" y="226024"/>
                  <a:pt x="57187" y="83613"/>
                </a:cubicBezTo>
                <a:lnTo>
                  <a:pt x="85241" y="0"/>
                </a:lnTo>
                <a:lnTo>
                  <a:pt x="4819156" y="0"/>
                </a:lnTo>
                <a:lnTo>
                  <a:pt x="4827943" y="42917"/>
                </a:lnTo>
                <a:cubicBezTo>
                  <a:pt x="4852551" y="195232"/>
                  <a:pt x="4865144" y="353315"/>
                  <a:pt x="4865144" y="515488"/>
                </a:cubicBezTo>
                <a:cubicBezTo>
                  <a:pt x="4865144" y="774296"/>
                  <a:pt x="4787155" y="982010"/>
                  <a:pt x="4612386" y="1189035"/>
                </a:cubicBezTo>
                <a:cubicBezTo>
                  <a:pt x="4429578" y="1405594"/>
                  <a:pt x="4154895" y="1605055"/>
                  <a:pt x="3864031" y="1816207"/>
                </a:cubicBezTo>
                <a:cubicBezTo>
                  <a:pt x="3810369" y="1855117"/>
                  <a:pt x="3754930" y="1895402"/>
                  <a:pt x="3699494" y="1936178"/>
                </a:cubicBezTo>
                <a:cubicBezTo>
                  <a:pt x="3203269" y="2301103"/>
                  <a:pt x="2841097" y="2540357"/>
                  <a:pt x="2347485" y="254035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108" name="Google Shape;108;p26"/>
          <p:cNvSpPr/>
          <p:nvPr/>
        </p:nvSpPr>
        <p:spPr>
          <a:xfrm flipH="1">
            <a:off x="6530287" y="-13335"/>
            <a:ext cx="4629749" cy="2423160"/>
          </a:xfrm>
          <a:custGeom>
            <a:avLst/>
            <a:gdLst/>
            <a:ahLst/>
            <a:cxnLst/>
            <a:rect l="l" t="t" r="r" b="b"/>
            <a:pathLst>
              <a:path w="5251863" h="2733640" extrusionOk="0">
                <a:moveTo>
                  <a:pt x="2534081" y="2733640"/>
                </a:moveTo>
                <a:cubicBezTo>
                  <a:pt x="1722182" y="2733640"/>
                  <a:pt x="1147184" y="2405750"/>
                  <a:pt x="611515" y="1637197"/>
                </a:cubicBezTo>
                <a:cubicBezTo>
                  <a:pt x="541416" y="1536604"/>
                  <a:pt x="472894" y="1445115"/>
                  <a:pt x="406625" y="1356697"/>
                </a:cubicBezTo>
                <a:cubicBezTo>
                  <a:pt x="131973" y="990082"/>
                  <a:pt x="0" y="799426"/>
                  <a:pt x="0" y="472961"/>
                </a:cubicBezTo>
                <a:cubicBezTo>
                  <a:pt x="0" y="391921"/>
                  <a:pt x="5170" y="311128"/>
                  <a:pt x="15472" y="230720"/>
                </a:cubicBezTo>
                <a:lnTo>
                  <a:pt x="59957" y="0"/>
                </a:lnTo>
                <a:lnTo>
                  <a:pt x="5218026" y="0"/>
                </a:lnTo>
                <a:lnTo>
                  <a:pt x="5241745" y="205032"/>
                </a:lnTo>
                <a:cubicBezTo>
                  <a:pt x="5248464" y="293044"/>
                  <a:pt x="5251863" y="382432"/>
                  <a:pt x="5251863" y="472961"/>
                </a:cubicBezTo>
                <a:cubicBezTo>
                  <a:pt x="5251863" y="761910"/>
                  <a:pt x="5167674" y="993814"/>
                  <a:pt x="4979014" y="1224949"/>
                </a:cubicBezTo>
                <a:cubicBezTo>
                  <a:pt x="4781676" y="1466726"/>
                  <a:pt x="4485157" y="1689416"/>
                  <a:pt x="4171175" y="1925157"/>
                </a:cubicBezTo>
                <a:cubicBezTo>
                  <a:pt x="4113246" y="1968599"/>
                  <a:pt x="4053402" y="2013577"/>
                  <a:pt x="3993558" y="2059101"/>
                </a:cubicBezTo>
                <a:cubicBezTo>
                  <a:pt x="3457890" y="2466524"/>
                  <a:pt x="3066929" y="2733640"/>
                  <a:pt x="2534081" y="2733640"/>
                </a:cubicBezTo>
                <a:close/>
              </a:path>
            </a:pathLst>
          </a:custGeom>
          <a:no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109" name="Google Shape;109;p26"/>
          <p:cNvSpPr>
            <a:spLocks noGrp="1"/>
          </p:cNvSpPr>
          <p:nvPr>
            <p:ph type="pic" idx="2"/>
          </p:nvPr>
        </p:nvSpPr>
        <p:spPr>
          <a:xfrm>
            <a:off x="6940456" y="0"/>
            <a:ext cx="3828033" cy="2051003"/>
          </a:xfrm>
          <a:prstGeom prst="rect">
            <a:avLst/>
          </a:prstGeom>
          <a:solidFill>
            <a:schemeClr val="accent4"/>
          </a:solidFill>
          <a:ln>
            <a:noFill/>
          </a:ln>
        </p:spPr>
      </p:sp>
      <p:sp>
        <p:nvSpPr>
          <p:cNvPr id="110" name="Google Shape;110;p26"/>
          <p:cNvSpPr txBox="1">
            <a:spLocks noGrp="1"/>
          </p:cNvSpPr>
          <p:nvPr>
            <p:ph type="title"/>
          </p:nvPr>
        </p:nvSpPr>
        <p:spPr>
          <a:xfrm>
            <a:off x="1124712" y="442220"/>
            <a:ext cx="8770571" cy="13452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6"/>
          <p:cNvSpPr txBox="1">
            <a:spLocks noGrp="1"/>
          </p:cNvSpPr>
          <p:nvPr>
            <p:ph type="body" idx="1"/>
          </p:nvPr>
        </p:nvSpPr>
        <p:spPr>
          <a:xfrm>
            <a:off x="1124711" y="2052337"/>
            <a:ext cx="453699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30000"/>
              </a:lnSpc>
              <a:spcBef>
                <a:spcPts val="1000"/>
              </a:spcBef>
              <a:spcAft>
                <a:spcPts val="0"/>
              </a:spcAft>
              <a:buClr>
                <a:schemeClr val="accent1"/>
              </a:buClr>
              <a:buSzPts val="1800"/>
              <a:buNone/>
              <a:defRPr sz="1800" b="1" cap="none">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2" name="Google Shape;112;p26"/>
          <p:cNvSpPr txBox="1">
            <a:spLocks noGrp="1"/>
          </p:cNvSpPr>
          <p:nvPr>
            <p:ph type="body" idx="3"/>
          </p:nvPr>
        </p:nvSpPr>
        <p:spPr>
          <a:xfrm>
            <a:off x="1124712" y="2912568"/>
            <a:ext cx="4536998" cy="2779361"/>
          </a:xfrm>
          <a:prstGeom prst="rect">
            <a:avLst/>
          </a:prstGeom>
          <a:noFill/>
          <a:ln>
            <a:noFill/>
          </a:ln>
        </p:spPr>
        <p:txBody>
          <a:bodyPr spcFirstLastPara="1" wrap="square" lIns="91425" tIns="45700" rIns="91425" bIns="45700" anchor="t" anchorCtr="0">
            <a:normAutofit/>
          </a:bodyPr>
          <a:lstStyle>
            <a:lvl1pPr marL="457200" lvl="0" indent="-323850" algn="l">
              <a:lnSpc>
                <a:spcPct val="90000"/>
              </a:lnSpc>
              <a:spcBef>
                <a:spcPts val="1000"/>
              </a:spcBef>
              <a:spcAft>
                <a:spcPts val="0"/>
              </a:spcAft>
              <a:buClr>
                <a:schemeClr val="dk1"/>
              </a:buClr>
              <a:buSzPts val="1500"/>
              <a:buFont typeface="Arial"/>
              <a:buChar char="•"/>
              <a:defRPr sz="1500"/>
            </a:lvl1pPr>
            <a:lvl2pPr marL="914400" lvl="1" indent="-323850" algn="l">
              <a:lnSpc>
                <a:spcPct val="90000"/>
              </a:lnSpc>
              <a:spcBef>
                <a:spcPts val="500"/>
              </a:spcBef>
              <a:spcAft>
                <a:spcPts val="0"/>
              </a:spcAft>
              <a:buClr>
                <a:schemeClr val="dk1"/>
              </a:buClr>
              <a:buSzPts val="1500"/>
              <a:buFont typeface="Arial"/>
              <a:buChar char="•"/>
              <a:defRPr sz="1500"/>
            </a:lvl2pPr>
            <a:lvl3pPr marL="1371600" lvl="2" indent="-323850" algn="l">
              <a:lnSpc>
                <a:spcPct val="90000"/>
              </a:lnSpc>
              <a:spcBef>
                <a:spcPts val="500"/>
              </a:spcBef>
              <a:spcAft>
                <a:spcPts val="0"/>
              </a:spcAft>
              <a:buClr>
                <a:schemeClr val="dk1"/>
              </a:buClr>
              <a:buSzPts val="1500"/>
              <a:buChar char="•"/>
              <a:defRPr sz="1500"/>
            </a:lvl3pPr>
            <a:lvl4pPr marL="1828800" lvl="3" indent="-323850" algn="l">
              <a:lnSpc>
                <a:spcPct val="90000"/>
              </a:lnSpc>
              <a:spcBef>
                <a:spcPts val="500"/>
              </a:spcBef>
              <a:spcAft>
                <a:spcPts val="0"/>
              </a:spcAft>
              <a:buClr>
                <a:schemeClr val="dk1"/>
              </a:buClr>
              <a:buSzPts val="1500"/>
              <a:buChar char="•"/>
              <a:defRPr sz="1500"/>
            </a:lvl4pPr>
            <a:lvl5pPr marL="2286000" lvl="4" indent="-323850" algn="l">
              <a:lnSpc>
                <a:spcPct val="90000"/>
              </a:lnSpc>
              <a:spcBef>
                <a:spcPts val="500"/>
              </a:spcBef>
              <a:spcAft>
                <a:spcPts val="0"/>
              </a:spcAft>
              <a:buClr>
                <a:schemeClr val="dk1"/>
              </a:buClr>
              <a:buSzPts val="1500"/>
              <a:buChar char="•"/>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6"/>
          <p:cNvSpPr txBox="1">
            <a:spLocks noGrp="1"/>
          </p:cNvSpPr>
          <p:nvPr>
            <p:ph type="body" idx="4"/>
          </p:nvPr>
        </p:nvSpPr>
        <p:spPr>
          <a:xfrm>
            <a:off x="6530290" y="2052337"/>
            <a:ext cx="453542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9000"/>
              </a:lnSpc>
              <a:spcBef>
                <a:spcPts val="1000"/>
              </a:spcBef>
              <a:spcAft>
                <a:spcPts val="0"/>
              </a:spcAft>
              <a:buClr>
                <a:schemeClr val="accent1"/>
              </a:buClr>
              <a:buSzPts val="1800"/>
              <a:buNone/>
              <a:defRPr sz="1800" b="1" cap="none">
                <a:solidFill>
                  <a:schemeClr val="accen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26"/>
          <p:cNvSpPr txBox="1">
            <a:spLocks noGrp="1"/>
          </p:cNvSpPr>
          <p:nvPr>
            <p:ph type="body" idx="5"/>
          </p:nvPr>
        </p:nvSpPr>
        <p:spPr>
          <a:xfrm>
            <a:off x="6530290" y="2912568"/>
            <a:ext cx="4535424" cy="2779361"/>
          </a:xfrm>
          <a:prstGeom prst="rect">
            <a:avLst/>
          </a:prstGeom>
          <a:noFill/>
          <a:ln>
            <a:noFill/>
          </a:ln>
        </p:spPr>
        <p:txBody>
          <a:bodyPr spcFirstLastPara="1" wrap="square" lIns="91425" tIns="45700" rIns="91425" bIns="45700" anchor="t" anchorCtr="0">
            <a:normAutofit/>
          </a:bodyPr>
          <a:lstStyle>
            <a:lvl1pPr marL="457200" lvl="0" indent="-323850" algn="l">
              <a:lnSpc>
                <a:spcPct val="90000"/>
              </a:lnSpc>
              <a:spcBef>
                <a:spcPts val="1000"/>
              </a:spcBef>
              <a:spcAft>
                <a:spcPts val="0"/>
              </a:spcAft>
              <a:buClr>
                <a:schemeClr val="dk1"/>
              </a:buClr>
              <a:buSzPts val="1500"/>
              <a:buFont typeface="Arial"/>
              <a:buChar char="•"/>
              <a:defRPr sz="1500"/>
            </a:lvl1pPr>
            <a:lvl2pPr marL="914400" lvl="1" indent="-323850" algn="l">
              <a:lnSpc>
                <a:spcPct val="90000"/>
              </a:lnSpc>
              <a:spcBef>
                <a:spcPts val="500"/>
              </a:spcBef>
              <a:spcAft>
                <a:spcPts val="0"/>
              </a:spcAft>
              <a:buClr>
                <a:schemeClr val="dk1"/>
              </a:buClr>
              <a:buSzPts val="1500"/>
              <a:buFont typeface="Arial"/>
              <a:buChar char="•"/>
              <a:defRPr sz="1500"/>
            </a:lvl2pPr>
            <a:lvl3pPr marL="1371600" lvl="2" indent="-323850" algn="l">
              <a:lnSpc>
                <a:spcPct val="90000"/>
              </a:lnSpc>
              <a:spcBef>
                <a:spcPts val="500"/>
              </a:spcBef>
              <a:spcAft>
                <a:spcPts val="0"/>
              </a:spcAft>
              <a:buClr>
                <a:schemeClr val="dk1"/>
              </a:buClr>
              <a:buSzPts val="1500"/>
              <a:buChar char="•"/>
              <a:defRPr sz="1500"/>
            </a:lvl3pPr>
            <a:lvl4pPr marL="1828800" lvl="3" indent="-323850" algn="l">
              <a:lnSpc>
                <a:spcPct val="90000"/>
              </a:lnSpc>
              <a:spcBef>
                <a:spcPts val="500"/>
              </a:spcBef>
              <a:spcAft>
                <a:spcPts val="0"/>
              </a:spcAft>
              <a:buClr>
                <a:schemeClr val="dk1"/>
              </a:buClr>
              <a:buSzPts val="1500"/>
              <a:buChar char="•"/>
              <a:defRPr sz="1500"/>
            </a:lvl4pPr>
            <a:lvl5pPr marL="2286000" lvl="4" indent="-323850" algn="l">
              <a:lnSpc>
                <a:spcPct val="90000"/>
              </a:lnSpc>
              <a:spcBef>
                <a:spcPts val="500"/>
              </a:spcBef>
              <a:spcAft>
                <a:spcPts val="0"/>
              </a:spcAft>
              <a:buClr>
                <a:schemeClr val="dk1"/>
              </a:buClr>
              <a:buSzPts val="1500"/>
              <a:buChar char="•"/>
              <a:defRPr sz="15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6"/>
          <p:cNvSpPr txBox="1">
            <a:spLocks noGrp="1"/>
          </p:cNvSpPr>
          <p:nvPr>
            <p:ph type="ftr" idx="11"/>
          </p:nvPr>
        </p:nvSpPr>
        <p:spPr>
          <a:xfrm>
            <a:off x="1124712" y="6170490"/>
            <a:ext cx="5667375" cy="457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6"/>
          <p:cNvSpPr txBox="1">
            <a:spLocks noGrp="1"/>
          </p:cNvSpPr>
          <p:nvPr>
            <p:ph type="dt" idx="10"/>
          </p:nvPr>
        </p:nvSpPr>
        <p:spPr>
          <a:xfrm>
            <a:off x="7850727" y="6170491"/>
            <a:ext cx="2840083" cy="457200"/>
          </a:xfrm>
          <a:prstGeom prst="rect">
            <a:avLst/>
          </a:prstGeom>
          <a:noFill/>
          <a:ln>
            <a:noFill/>
          </a:ln>
        </p:spPr>
        <p:txBody>
          <a:bodyPr spcFirstLastPara="1" wrap="square" lIns="109725" tIns="109725" rIns="109725" bIns="91425" anchor="ctr" anchorCtr="0">
            <a:noAutofit/>
          </a:bodyPr>
          <a:lstStyle>
            <a:lvl1pPr lvl="0" algn="r">
              <a:spcBef>
                <a:spcPts val="0"/>
              </a:spcBef>
              <a:spcAft>
                <a:spcPts val="0"/>
              </a:spcAft>
              <a:buSzPts val="1400"/>
              <a:buNone/>
              <a:defRPr sz="1100">
                <a:solidFill>
                  <a:srgbClr val="24679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6"/>
          <p:cNvSpPr txBox="1">
            <a:spLocks noGrp="1"/>
          </p:cNvSpPr>
          <p:nvPr>
            <p:ph type="sldNum" idx="12"/>
          </p:nvPr>
        </p:nvSpPr>
        <p:spPr>
          <a:xfrm>
            <a:off x="10712410" y="6172200"/>
            <a:ext cx="775429"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1200">
                <a:solidFill>
                  <a:srgbClr val="246798"/>
                </a:solidFill>
                <a:latin typeface="Calibri"/>
                <a:ea typeface="Calibri"/>
                <a:cs typeface="Calibri"/>
                <a:sym typeface="Calibri"/>
              </a:defRPr>
            </a:lvl1pPr>
            <a:lvl2pPr marL="0" marR="0" lvl="1" indent="0" algn="ctr">
              <a:spcBef>
                <a:spcPts val="0"/>
              </a:spcBef>
              <a:buNone/>
              <a:defRPr sz="1200">
                <a:solidFill>
                  <a:srgbClr val="246798"/>
                </a:solidFill>
                <a:latin typeface="Calibri"/>
                <a:ea typeface="Calibri"/>
                <a:cs typeface="Calibri"/>
                <a:sym typeface="Calibri"/>
              </a:defRPr>
            </a:lvl2pPr>
            <a:lvl3pPr marL="0" marR="0" lvl="2" indent="0" algn="ctr">
              <a:spcBef>
                <a:spcPts val="0"/>
              </a:spcBef>
              <a:buNone/>
              <a:defRPr sz="1200">
                <a:solidFill>
                  <a:srgbClr val="246798"/>
                </a:solidFill>
                <a:latin typeface="Calibri"/>
                <a:ea typeface="Calibri"/>
                <a:cs typeface="Calibri"/>
                <a:sym typeface="Calibri"/>
              </a:defRPr>
            </a:lvl3pPr>
            <a:lvl4pPr marL="0" marR="0" lvl="3" indent="0" algn="ctr">
              <a:spcBef>
                <a:spcPts val="0"/>
              </a:spcBef>
              <a:buNone/>
              <a:defRPr sz="1200">
                <a:solidFill>
                  <a:srgbClr val="246798"/>
                </a:solidFill>
                <a:latin typeface="Calibri"/>
                <a:ea typeface="Calibri"/>
                <a:cs typeface="Calibri"/>
                <a:sym typeface="Calibri"/>
              </a:defRPr>
            </a:lvl4pPr>
            <a:lvl5pPr marL="0" marR="0" lvl="4" indent="0" algn="ctr">
              <a:spcBef>
                <a:spcPts val="0"/>
              </a:spcBef>
              <a:buNone/>
              <a:defRPr sz="1200">
                <a:solidFill>
                  <a:srgbClr val="246798"/>
                </a:solidFill>
                <a:latin typeface="Calibri"/>
                <a:ea typeface="Calibri"/>
                <a:cs typeface="Calibri"/>
                <a:sym typeface="Calibri"/>
              </a:defRPr>
            </a:lvl5pPr>
            <a:lvl6pPr marL="0" marR="0" lvl="5" indent="0" algn="ctr">
              <a:spcBef>
                <a:spcPts val="0"/>
              </a:spcBef>
              <a:buNone/>
              <a:defRPr sz="1200">
                <a:solidFill>
                  <a:srgbClr val="246798"/>
                </a:solidFill>
                <a:latin typeface="Calibri"/>
                <a:ea typeface="Calibri"/>
                <a:cs typeface="Calibri"/>
                <a:sym typeface="Calibri"/>
              </a:defRPr>
            </a:lvl6pPr>
            <a:lvl7pPr marL="0" marR="0" lvl="6" indent="0" algn="ctr">
              <a:spcBef>
                <a:spcPts val="0"/>
              </a:spcBef>
              <a:buNone/>
              <a:defRPr sz="1200">
                <a:solidFill>
                  <a:srgbClr val="246798"/>
                </a:solidFill>
                <a:latin typeface="Calibri"/>
                <a:ea typeface="Calibri"/>
                <a:cs typeface="Calibri"/>
                <a:sym typeface="Calibri"/>
              </a:defRPr>
            </a:lvl7pPr>
            <a:lvl8pPr marL="0" marR="0" lvl="7" indent="0" algn="ctr">
              <a:spcBef>
                <a:spcPts val="0"/>
              </a:spcBef>
              <a:buNone/>
              <a:defRPr sz="1200">
                <a:solidFill>
                  <a:srgbClr val="246798"/>
                </a:solidFill>
                <a:latin typeface="Calibri"/>
                <a:ea typeface="Calibri"/>
                <a:cs typeface="Calibri"/>
                <a:sym typeface="Calibri"/>
              </a:defRPr>
            </a:lvl8pPr>
            <a:lvl9pPr marL="0" marR="0" lvl="8" indent="0" algn="ctr">
              <a:spcBef>
                <a:spcPts val="0"/>
              </a:spcBef>
              <a:buNone/>
              <a:defRPr sz="1200">
                <a:solidFill>
                  <a:srgbClr val="24679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3 column">
  <p:cSld name="Content 3 column">
    <p:spTree>
      <p:nvGrpSpPr>
        <p:cNvPr id="1" name="Shape 118"/>
        <p:cNvGrpSpPr/>
        <p:nvPr/>
      </p:nvGrpSpPr>
      <p:grpSpPr>
        <a:xfrm>
          <a:off x="0" y="0"/>
          <a:ext cx="0" cy="0"/>
          <a:chOff x="0" y="0"/>
          <a:chExt cx="0" cy="0"/>
        </a:xfrm>
      </p:grpSpPr>
      <p:sp>
        <p:nvSpPr>
          <p:cNvPr id="119" name="Google Shape;119;p27"/>
          <p:cNvSpPr/>
          <p:nvPr/>
        </p:nvSpPr>
        <p:spPr>
          <a:xfrm>
            <a:off x="9470416" y="-17780"/>
            <a:ext cx="2738729" cy="2320505"/>
          </a:xfrm>
          <a:custGeom>
            <a:avLst/>
            <a:gdLst/>
            <a:ahLst/>
            <a:cxnLst/>
            <a:rect l="l" t="t" r="r" b="b"/>
            <a:pathLst>
              <a:path w="3580076" h="3029264" extrusionOk="0">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120" name="Google Shape;120;p27"/>
          <p:cNvSpPr/>
          <p:nvPr/>
        </p:nvSpPr>
        <p:spPr>
          <a:xfrm>
            <a:off x="9687973" y="0"/>
            <a:ext cx="2503874" cy="2085280"/>
          </a:xfrm>
          <a:custGeom>
            <a:avLst/>
            <a:gdLst/>
            <a:ahLst/>
            <a:cxnLst/>
            <a:rect l="l" t="t" r="r" b="b"/>
            <a:pathLst>
              <a:path w="3293877" h="2743212" extrusionOk="0">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121" name="Google Shape;121;p27"/>
          <p:cNvSpPr>
            <a:spLocks noGrp="1"/>
          </p:cNvSpPr>
          <p:nvPr>
            <p:ph type="pic" idx="2"/>
          </p:nvPr>
        </p:nvSpPr>
        <p:spPr>
          <a:xfrm>
            <a:off x="9840912" y="1"/>
            <a:ext cx="2350935" cy="1923513"/>
          </a:xfrm>
          <a:prstGeom prst="rect">
            <a:avLst/>
          </a:prstGeom>
          <a:solidFill>
            <a:schemeClr val="accent4"/>
          </a:solidFill>
          <a:ln>
            <a:noFill/>
          </a:ln>
        </p:spPr>
      </p:sp>
      <p:sp>
        <p:nvSpPr>
          <p:cNvPr id="122" name="Google Shape;122;p27"/>
          <p:cNvSpPr txBox="1">
            <a:spLocks noGrp="1"/>
          </p:cNvSpPr>
          <p:nvPr>
            <p:ph type="title"/>
          </p:nvPr>
        </p:nvSpPr>
        <p:spPr>
          <a:xfrm>
            <a:off x="1124712" y="442220"/>
            <a:ext cx="9566098" cy="13452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7"/>
          <p:cNvSpPr txBox="1">
            <a:spLocks noGrp="1"/>
          </p:cNvSpPr>
          <p:nvPr>
            <p:ph type="body" idx="1"/>
          </p:nvPr>
        </p:nvSpPr>
        <p:spPr>
          <a:xfrm>
            <a:off x="1124712" y="2050056"/>
            <a:ext cx="310896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30000"/>
              </a:lnSpc>
              <a:spcBef>
                <a:spcPts val="1000"/>
              </a:spcBef>
              <a:spcAft>
                <a:spcPts val="0"/>
              </a:spcAft>
              <a:buClr>
                <a:schemeClr val="accent1"/>
              </a:buClr>
              <a:buSzPts val="1800"/>
              <a:buNone/>
              <a:defRPr sz="1800" b="1" cap="none">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7"/>
          <p:cNvSpPr txBox="1">
            <a:spLocks noGrp="1"/>
          </p:cNvSpPr>
          <p:nvPr>
            <p:ph type="body" idx="3"/>
          </p:nvPr>
        </p:nvSpPr>
        <p:spPr>
          <a:xfrm>
            <a:off x="1124712" y="2910287"/>
            <a:ext cx="3108960" cy="2779361"/>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1000"/>
              </a:spcBef>
              <a:spcAft>
                <a:spcPts val="0"/>
              </a:spcAft>
              <a:buClr>
                <a:schemeClr val="dk1"/>
              </a:buClr>
              <a:buSzPts val="1400"/>
              <a:buFont typeface="Arial"/>
              <a:buChar char="•"/>
              <a:defRPr sz="1400"/>
            </a:lvl1pPr>
            <a:lvl2pPr marL="914400" lvl="1" indent="-317500" algn="l">
              <a:lnSpc>
                <a:spcPct val="100000"/>
              </a:lnSpc>
              <a:spcBef>
                <a:spcPts val="500"/>
              </a:spcBef>
              <a:spcAft>
                <a:spcPts val="0"/>
              </a:spcAft>
              <a:buClr>
                <a:schemeClr val="dk1"/>
              </a:buClr>
              <a:buSzPts val="1400"/>
              <a:buFont typeface="Arial"/>
              <a:buChar char="•"/>
              <a:defRPr sz="1400"/>
            </a:lvl2pPr>
            <a:lvl3pPr marL="1371600" lvl="2" indent="-317500" algn="l">
              <a:lnSpc>
                <a:spcPct val="100000"/>
              </a:lnSpc>
              <a:spcBef>
                <a:spcPts val="500"/>
              </a:spcBef>
              <a:spcAft>
                <a:spcPts val="0"/>
              </a:spcAft>
              <a:buClr>
                <a:schemeClr val="dk1"/>
              </a:buClr>
              <a:buSzPts val="1400"/>
              <a:buChar char="•"/>
              <a:defRPr sz="14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7"/>
          <p:cNvSpPr txBox="1">
            <a:spLocks noGrp="1"/>
          </p:cNvSpPr>
          <p:nvPr>
            <p:ph type="body" idx="4"/>
          </p:nvPr>
        </p:nvSpPr>
        <p:spPr>
          <a:xfrm>
            <a:off x="4536161" y="2050053"/>
            <a:ext cx="310896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9000"/>
              </a:lnSpc>
              <a:spcBef>
                <a:spcPts val="1000"/>
              </a:spcBef>
              <a:spcAft>
                <a:spcPts val="0"/>
              </a:spcAft>
              <a:buClr>
                <a:schemeClr val="accent1"/>
              </a:buClr>
              <a:buSzPts val="1800"/>
              <a:buNone/>
              <a:defRPr sz="1800" b="1" cap="none">
                <a:solidFill>
                  <a:schemeClr val="accen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27"/>
          <p:cNvSpPr txBox="1">
            <a:spLocks noGrp="1"/>
          </p:cNvSpPr>
          <p:nvPr>
            <p:ph type="body" idx="5"/>
          </p:nvPr>
        </p:nvSpPr>
        <p:spPr>
          <a:xfrm>
            <a:off x="4536161" y="2910284"/>
            <a:ext cx="3108960" cy="2779361"/>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1000"/>
              </a:spcBef>
              <a:spcAft>
                <a:spcPts val="0"/>
              </a:spcAft>
              <a:buClr>
                <a:schemeClr val="dk1"/>
              </a:buClr>
              <a:buSzPts val="1400"/>
              <a:buFont typeface="Arial"/>
              <a:buChar char="•"/>
              <a:defRPr sz="1400"/>
            </a:lvl1pPr>
            <a:lvl2pPr marL="914400" lvl="1" indent="-317500" algn="l">
              <a:lnSpc>
                <a:spcPct val="100000"/>
              </a:lnSpc>
              <a:spcBef>
                <a:spcPts val="500"/>
              </a:spcBef>
              <a:spcAft>
                <a:spcPts val="0"/>
              </a:spcAft>
              <a:buClr>
                <a:schemeClr val="dk1"/>
              </a:buClr>
              <a:buSzPts val="1400"/>
              <a:buFont typeface="Arial"/>
              <a:buChar char="•"/>
              <a:defRPr sz="1400"/>
            </a:lvl2pPr>
            <a:lvl3pPr marL="1371600" lvl="2" indent="-317500" algn="l">
              <a:lnSpc>
                <a:spcPct val="100000"/>
              </a:lnSpc>
              <a:spcBef>
                <a:spcPts val="500"/>
              </a:spcBef>
              <a:spcAft>
                <a:spcPts val="0"/>
              </a:spcAft>
              <a:buClr>
                <a:schemeClr val="dk1"/>
              </a:buClr>
              <a:buSzPts val="1400"/>
              <a:buChar char="•"/>
              <a:defRPr sz="14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7"/>
          <p:cNvSpPr txBox="1">
            <a:spLocks noGrp="1"/>
          </p:cNvSpPr>
          <p:nvPr>
            <p:ph type="body" idx="6"/>
          </p:nvPr>
        </p:nvSpPr>
        <p:spPr>
          <a:xfrm>
            <a:off x="7947610" y="2050056"/>
            <a:ext cx="310896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9000"/>
              </a:lnSpc>
              <a:spcBef>
                <a:spcPts val="1000"/>
              </a:spcBef>
              <a:spcAft>
                <a:spcPts val="0"/>
              </a:spcAft>
              <a:buClr>
                <a:schemeClr val="accent1"/>
              </a:buClr>
              <a:buSzPts val="1800"/>
              <a:buNone/>
              <a:defRPr sz="1800" b="1" cap="none">
                <a:solidFill>
                  <a:schemeClr val="accen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27"/>
          <p:cNvSpPr txBox="1">
            <a:spLocks noGrp="1"/>
          </p:cNvSpPr>
          <p:nvPr>
            <p:ph type="body" idx="7"/>
          </p:nvPr>
        </p:nvSpPr>
        <p:spPr>
          <a:xfrm>
            <a:off x="7947610" y="2910287"/>
            <a:ext cx="3108960" cy="2779361"/>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1000"/>
              </a:spcBef>
              <a:spcAft>
                <a:spcPts val="0"/>
              </a:spcAft>
              <a:buClr>
                <a:schemeClr val="dk1"/>
              </a:buClr>
              <a:buSzPts val="1400"/>
              <a:buFont typeface="Arial"/>
              <a:buChar char="•"/>
              <a:defRPr sz="1400"/>
            </a:lvl1pPr>
            <a:lvl2pPr marL="914400" lvl="1" indent="-317500" algn="l">
              <a:lnSpc>
                <a:spcPct val="100000"/>
              </a:lnSpc>
              <a:spcBef>
                <a:spcPts val="500"/>
              </a:spcBef>
              <a:spcAft>
                <a:spcPts val="0"/>
              </a:spcAft>
              <a:buClr>
                <a:schemeClr val="dk1"/>
              </a:buClr>
              <a:buSzPts val="1400"/>
              <a:buFont typeface="Arial"/>
              <a:buChar char="•"/>
              <a:defRPr sz="1400"/>
            </a:lvl2pPr>
            <a:lvl3pPr marL="1371600" lvl="2" indent="-317500" algn="l">
              <a:lnSpc>
                <a:spcPct val="100000"/>
              </a:lnSpc>
              <a:spcBef>
                <a:spcPts val="500"/>
              </a:spcBef>
              <a:spcAft>
                <a:spcPts val="0"/>
              </a:spcAft>
              <a:buClr>
                <a:schemeClr val="dk1"/>
              </a:buClr>
              <a:buSzPts val="1400"/>
              <a:buChar char="•"/>
              <a:defRPr sz="1400"/>
            </a:lvl3pPr>
            <a:lvl4pPr marL="1828800" lvl="3" indent="-317500" algn="l">
              <a:lnSpc>
                <a:spcPct val="100000"/>
              </a:lnSpc>
              <a:spcBef>
                <a:spcPts val="500"/>
              </a:spcBef>
              <a:spcAft>
                <a:spcPts val="0"/>
              </a:spcAft>
              <a:buClr>
                <a:schemeClr val="dk1"/>
              </a:buClr>
              <a:buSzPts val="1400"/>
              <a:buChar char="•"/>
              <a:defRPr sz="1400"/>
            </a:lvl4pPr>
            <a:lvl5pPr marL="2286000" lvl="4" indent="-317500" algn="l">
              <a:lnSpc>
                <a:spcPct val="10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7"/>
          <p:cNvSpPr txBox="1">
            <a:spLocks noGrp="1"/>
          </p:cNvSpPr>
          <p:nvPr>
            <p:ph type="dt" idx="10"/>
          </p:nvPr>
        </p:nvSpPr>
        <p:spPr>
          <a:xfrm>
            <a:off x="7850727" y="6170491"/>
            <a:ext cx="2840083" cy="457200"/>
          </a:xfrm>
          <a:prstGeom prst="rect">
            <a:avLst/>
          </a:prstGeom>
          <a:noFill/>
          <a:ln>
            <a:noFill/>
          </a:ln>
        </p:spPr>
        <p:txBody>
          <a:bodyPr spcFirstLastPara="1" wrap="square" lIns="109725" tIns="109725" rIns="109725" bIns="91425" anchor="ctr" anchorCtr="0">
            <a:noAutofit/>
          </a:bodyPr>
          <a:lstStyle>
            <a:lvl1pPr lvl="0" algn="r">
              <a:spcBef>
                <a:spcPts val="0"/>
              </a:spcBef>
              <a:spcAft>
                <a:spcPts val="0"/>
              </a:spcAft>
              <a:buSzPts val="1400"/>
              <a:buNone/>
              <a:defRPr sz="1100">
                <a:solidFill>
                  <a:srgbClr val="24679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7"/>
          <p:cNvSpPr txBox="1">
            <a:spLocks noGrp="1"/>
          </p:cNvSpPr>
          <p:nvPr>
            <p:ph type="sldNum" idx="12"/>
          </p:nvPr>
        </p:nvSpPr>
        <p:spPr>
          <a:xfrm>
            <a:off x="10712410" y="6172200"/>
            <a:ext cx="775429"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1200">
                <a:solidFill>
                  <a:srgbClr val="246798"/>
                </a:solidFill>
                <a:latin typeface="Calibri"/>
                <a:ea typeface="Calibri"/>
                <a:cs typeface="Calibri"/>
                <a:sym typeface="Calibri"/>
              </a:defRPr>
            </a:lvl1pPr>
            <a:lvl2pPr marL="0" marR="0" lvl="1" indent="0" algn="ctr">
              <a:spcBef>
                <a:spcPts val="0"/>
              </a:spcBef>
              <a:buNone/>
              <a:defRPr sz="1200">
                <a:solidFill>
                  <a:srgbClr val="246798"/>
                </a:solidFill>
                <a:latin typeface="Calibri"/>
                <a:ea typeface="Calibri"/>
                <a:cs typeface="Calibri"/>
                <a:sym typeface="Calibri"/>
              </a:defRPr>
            </a:lvl2pPr>
            <a:lvl3pPr marL="0" marR="0" lvl="2" indent="0" algn="ctr">
              <a:spcBef>
                <a:spcPts val="0"/>
              </a:spcBef>
              <a:buNone/>
              <a:defRPr sz="1200">
                <a:solidFill>
                  <a:srgbClr val="246798"/>
                </a:solidFill>
                <a:latin typeface="Calibri"/>
                <a:ea typeface="Calibri"/>
                <a:cs typeface="Calibri"/>
                <a:sym typeface="Calibri"/>
              </a:defRPr>
            </a:lvl3pPr>
            <a:lvl4pPr marL="0" marR="0" lvl="3" indent="0" algn="ctr">
              <a:spcBef>
                <a:spcPts val="0"/>
              </a:spcBef>
              <a:buNone/>
              <a:defRPr sz="1200">
                <a:solidFill>
                  <a:srgbClr val="246798"/>
                </a:solidFill>
                <a:latin typeface="Calibri"/>
                <a:ea typeface="Calibri"/>
                <a:cs typeface="Calibri"/>
                <a:sym typeface="Calibri"/>
              </a:defRPr>
            </a:lvl4pPr>
            <a:lvl5pPr marL="0" marR="0" lvl="4" indent="0" algn="ctr">
              <a:spcBef>
                <a:spcPts val="0"/>
              </a:spcBef>
              <a:buNone/>
              <a:defRPr sz="1200">
                <a:solidFill>
                  <a:srgbClr val="246798"/>
                </a:solidFill>
                <a:latin typeface="Calibri"/>
                <a:ea typeface="Calibri"/>
                <a:cs typeface="Calibri"/>
                <a:sym typeface="Calibri"/>
              </a:defRPr>
            </a:lvl5pPr>
            <a:lvl6pPr marL="0" marR="0" lvl="5" indent="0" algn="ctr">
              <a:spcBef>
                <a:spcPts val="0"/>
              </a:spcBef>
              <a:buNone/>
              <a:defRPr sz="1200">
                <a:solidFill>
                  <a:srgbClr val="246798"/>
                </a:solidFill>
                <a:latin typeface="Calibri"/>
                <a:ea typeface="Calibri"/>
                <a:cs typeface="Calibri"/>
                <a:sym typeface="Calibri"/>
              </a:defRPr>
            </a:lvl6pPr>
            <a:lvl7pPr marL="0" marR="0" lvl="6" indent="0" algn="ctr">
              <a:spcBef>
                <a:spcPts val="0"/>
              </a:spcBef>
              <a:buNone/>
              <a:defRPr sz="1200">
                <a:solidFill>
                  <a:srgbClr val="246798"/>
                </a:solidFill>
                <a:latin typeface="Calibri"/>
                <a:ea typeface="Calibri"/>
                <a:cs typeface="Calibri"/>
                <a:sym typeface="Calibri"/>
              </a:defRPr>
            </a:lvl7pPr>
            <a:lvl8pPr marL="0" marR="0" lvl="7" indent="0" algn="ctr">
              <a:spcBef>
                <a:spcPts val="0"/>
              </a:spcBef>
              <a:buNone/>
              <a:defRPr sz="1200">
                <a:solidFill>
                  <a:srgbClr val="246798"/>
                </a:solidFill>
                <a:latin typeface="Calibri"/>
                <a:ea typeface="Calibri"/>
                <a:cs typeface="Calibri"/>
                <a:sym typeface="Calibri"/>
              </a:defRPr>
            </a:lvl8pPr>
            <a:lvl9pPr marL="0" marR="0" lvl="8" indent="0" algn="ctr">
              <a:spcBef>
                <a:spcPts val="0"/>
              </a:spcBef>
              <a:buNone/>
              <a:defRPr sz="1200">
                <a:solidFill>
                  <a:srgbClr val="24679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ummary">
  <p:cSld name="Summary">
    <p:spTree>
      <p:nvGrpSpPr>
        <p:cNvPr id="1" name="Shape 132"/>
        <p:cNvGrpSpPr/>
        <p:nvPr/>
      </p:nvGrpSpPr>
      <p:grpSpPr>
        <a:xfrm>
          <a:off x="0" y="0"/>
          <a:ext cx="0" cy="0"/>
          <a:chOff x="0" y="0"/>
          <a:chExt cx="0" cy="0"/>
        </a:xfrm>
      </p:grpSpPr>
      <p:sp>
        <p:nvSpPr>
          <p:cNvPr id="133" name="Google Shape;133;p28"/>
          <p:cNvSpPr txBox="1">
            <a:spLocks noGrp="1"/>
          </p:cNvSpPr>
          <p:nvPr>
            <p:ph type="title"/>
          </p:nvPr>
        </p:nvSpPr>
        <p:spPr>
          <a:xfrm>
            <a:off x="6556248" y="787548"/>
            <a:ext cx="4871711" cy="141644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8"/>
          <p:cNvSpPr/>
          <p:nvPr/>
        </p:nvSpPr>
        <p:spPr>
          <a:xfrm>
            <a:off x="3050275" y="4013624"/>
            <a:ext cx="3193475" cy="2857712"/>
          </a:xfrm>
          <a:custGeom>
            <a:avLst/>
            <a:gdLst/>
            <a:ahLst/>
            <a:cxnLst/>
            <a:rect l="l" t="t" r="r" b="b"/>
            <a:pathLst>
              <a:path w="3193475" h="2872953" extrusionOk="0">
                <a:moveTo>
                  <a:pt x="1827545" y="0"/>
                </a:moveTo>
                <a:cubicBezTo>
                  <a:pt x="2037520" y="0"/>
                  <a:pt x="2230773" y="42027"/>
                  <a:pt x="2402028" y="124796"/>
                </a:cubicBezTo>
                <a:cubicBezTo>
                  <a:pt x="2562524" y="202427"/>
                  <a:pt x="2703490" y="315735"/>
                  <a:pt x="2821017" y="461508"/>
                </a:cubicBezTo>
                <a:cubicBezTo>
                  <a:pt x="3061214" y="759545"/>
                  <a:pt x="3193475" y="1183094"/>
                  <a:pt x="3193475" y="1654162"/>
                </a:cubicBezTo>
                <a:cubicBezTo>
                  <a:pt x="3193475" y="1842105"/>
                  <a:pt x="3142283" y="1992944"/>
                  <a:pt x="3027565" y="2143282"/>
                </a:cubicBezTo>
                <a:cubicBezTo>
                  <a:pt x="2907570" y="2300544"/>
                  <a:pt x="2727269" y="2445389"/>
                  <a:pt x="2536346" y="2598725"/>
                </a:cubicBezTo>
                <a:cubicBezTo>
                  <a:pt x="2501122" y="2626981"/>
                  <a:pt x="2464732" y="2656236"/>
                  <a:pt x="2428344" y="2685847"/>
                </a:cubicBezTo>
                <a:cubicBezTo>
                  <a:pt x="2346914" y="2752098"/>
                  <a:pt x="2270983" y="2812645"/>
                  <a:pt x="2197829" y="2866199"/>
                </a:cubicBezTo>
                <a:lnTo>
                  <a:pt x="2188094" y="2872953"/>
                </a:lnTo>
                <a:lnTo>
                  <a:pt x="777457" y="2872953"/>
                </a:lnTo>
                <a:lnTo>
                  <a:pt x="754702" y="2856756"/>
                </a:lnTo>
                <a:cubicBezTo>
                  <a:pt x="619495" y="2746040"/>
                  <a:pt x="493987" y="2598886"/>
                  <a:pt x="371841" y="2411425"/>
                </a:cubicBezTo>
                <a:cubicBezTo>
                  <a:pt x="329216" y="2345995"/>
                  <a:pt x="287550" y="2286487"/>
                  <a:pt x="247255" y="2228976"/>
                </a:cubicBezTo>
                <a:cubicBezTo>
                  <a:pt x="80248" y="1990517"/>
                  <a:pt x="0" y="1866507"/>
                  <a:pt x="0" y="1654162"/>
                </a:cubicBezTo>
                <a:cubicBezTo>
                  <a:pt x="0" y="1443317"/>
                  <a:pt x="50301" y="1235038"/>
                  <a:pt x="149395" y="1035110"/>
                </a:cubicBezTo>
                <a:cubicBezTo>
                  <a:pt x="246364" y="839532"/>
                  <a:pt x="384999" y="660510"/>
                  <a:pt x="561394" y="503177"/>
                </a:cubicBezTo>
                <a:cubicBezTo>
                  <a:pt x="734774" y="348485"/>
                  <a:pt x="940705" y="220908"/>
                  <a:pt x="1157053" y="134285"/>
                </a:cubicBezTo>
                <a:cubicBezTo>
                  <a:pt x="1379225" y="45167"/>
                  <a:pt x="1604893" y="0"/>
                  <a:pt x="1827545" y="0"/>
                </a:cubicBezTo>
                <a:close/>
              </a:path>
            </a:pathLst>
          </a:custGeom>
          <a:no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28"/>
          <p:cNvSpPr/>
          <p:nvPr/>
        </p:nvSpPr>
        <p:spPr>
          <a:xfrm>
            <a:off x="-17145" y="-15241"/>
            <a:ext cx="5092793" cy="4915765"/>
          </a:xfrm>
          <a:custGeom>
            <a:avLst/>
            <a:gdLst/>
            <a:ahLst/>
            <a:cxnLst/>
            <a:rect l="l" t="t" r="r" b="b"/>
            <a:pathLst>
              <a:path w="5104070" h="4929100" extrusionOk="0">
                <a:moveTo>
                  <a:pt x="1377974" y="0"/>
                </a:moveTo>
                <a:lnTo>
                  <a:pt x="3932034" y="0"/>
                </a:lnTo>
                <a:lnTo>
                  <a:pt x="3937299" y="2843"/>
                </a:lnTo>
                <a:cubicBezTo>
                  <a:pt x="4132450" y="122773"/>
                  <a:pt x="4307655" y="275630"/>
                  <a:pt x="4460064" y="459139"/>
                </a:cubicBezTo>
                <a:cubicBezTo>
                  <a:pt x="4875381" y="959392"/>
                  <a:pt x="5104070" y="1670314"/>
                  <a:pt x="5104070" y="2460998"/>
                </a:cubicBezTo>
                <a:cubicBezTo>
                  <a:pt x="5104070" y="2776458"/>
                  <a:pt x="5015557" y="3029640"/>
                  <a:pt x="4817201" y="3281981"/>
                </a:cubicBezTo>
                <a:cubicBezTo>
                  <a:pt x="4609722" y="3545944"/>
                  <a:pt x="4297968" y="3789065"/>
                  <a:pt x="3967850" y="4046437"/>
                </a:cubicBezTo>
                <a:cubicBezTo>
                  <a:pt x="3906945" y="4093864"/>
                  <a:pt x="3844025" y="4142969"/>
                  <a:pt x="3781107" y="4192670"/>
                </a:cubicBezTo>
                <a:cubicBezTo>
                  <a:pt x="3217912" y="4637475"/>
                  <a:pt x="2806863" y="4929100"/>
                  <a:pt x="2246633" y="4929100"/>
                </a:cubicBezTo>
                <a:cubicBezTo>
                  <a:pt x="1393015" y="4929100"/>
                  <a:pt x="788471" y="4571125"/>
                  <a:pt x="225276" y="3732056"/>
                </a:cubicBezTo>
                <a:cubicBezTo>
                  <a:pt x="151575" y="3622232"/>
                  <a:pt x="79531" y="3522350"/>
                  <a:pt x="9858" y="3425818"/>
                </a:cubicBezTo>
                <a:lnTo>
                  <a:pt x="0" y="3412020"/>
                </a:lnTo>
                <a:lnTo>
                  <a:pt x="0" y="1153046"/>
                </a:lnTo>
                <a:lnTo>
                  <a:pt x="145339" y="951430"/>
                </a:lnTo>
                <a:cubicBezTo>
                  <a:pt x="264349" y="802264"/>
                  <a:pt x="400526" y="661122"/>
                  <a:pt x="553026" y="529081"/>
                </a:cubicBezTo>
                <a:cubicBezTo>
                  <a:pt x="777865" y="334344"/>
                  <a:pt x="1034363" y="165207"/>
                  <a:pt x="1306374" y="31471"/>
                </a:cubicBezTo>
                <a:close/>
              </a:path>
            </a:pathLst>
          </a:custGeom>
          <a:no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28"/>
          <p:cNvSpPr/>
          <p:nvPr/>
        </p:nvSpPr>
        <p:spPr>
          <a:xfrm>
            <a:off x="3179928" y="4122903"/>
            <a:ext cx="2982935" cy="2748432"/>
          </a:xfrm>
          <a:custGeom>
            <a:avLst/>
            <a:gdLst/>
            <a:ahLst/>
            <a:cxnLst/>
            <a:rect l="l" t="t" r="r" b="b"/>
            <a:pathLst>
              <a:path w="2982935" h="2763672" extrusionOk="0">
                <a:moveTo>
                  <a:pt x="1707059" y="0"/>
                </a:moveTo>
                <a:cubicBezTo>
                  <a:pt x="1903190" y="0"/>
                  <a:pt x="2083702" y="39504"/>
                  <a:pt x="2243667" y="117307"/>
                </a:cubicBezTo>
                <a:cubicBezTo>
                  <a:pt x="2393582" y="190279"/>
                  <a:pt x="2525254" y="296787"/>
                  <a:pt x="2635032" y="433812"/>
                </a:cubicBezTo>
                <a:cubicBezTo>
                  <a:pt x="2859393" y="713964"/>
                  <a:pt x="2982935" y="1112094"/>
                  <a:pt x="2982935" y="1554893"/>
                </a:cubicBezTo>
                <a:cubicBezTo>
                  <a:pt x="2982935" y="1731557"/>
                  <a:pt x="2935118" y="1873344"/>
                  <a:pt x="2827963" y="2014661"/>
                </a:cubicBezTo>
                <a:cubicBezTo>
                  <a:pt x="2715879" y="2162485"/>
                  <a:pt x="2547465" y="2298637"/>
                  <a:pt x="2369129" y="2442771"/>
                </a:cubicBezTo>
                <a:cubicBezTo>
                  <a:pt x="2336227" y="2469331"/>
                  <a:pt x="2302237" y="2496831"/>
                  <a:pt x="2268247" y="2524664"/>
                </a:cubicBezTo>
                <a:cubicBezTo>
                  <a:pt x="2192186" y="2586939"/>
                  <a:pt x="2121261" y="2643853"/>
                  <a:pt x="2052930" y="2694193"/>
                </a:cubicBezTo>
                <a:lnTo>
                  <a:pt x="1953421" y="2763672"/>
                </a:lnTo>
                <a:lnTo>
                  <a:pt x="814328" y="2763672"/>
                </a:lnTo>
                <a:lnTo>
                  <a:pt x="704946" y="2685317"/>
                </a:lnTo>
                <a:cubicBezTo>
                  <a:pt x="578653" y="2581245"/>
                  <a:pt x="461419" y="2442922"/>
                  <a:pt x="347327" y="2266711"/>
                </a:cubicBezTo>
                <a:cubicBezTo>
                  <a:pt x="307512" y="2205208"/>
                  <a:pt x="268593" y="2149271"/>
                  <a:pt x="230954" y="2095212"/>
                </a:cubicBezTo>
                <a:cubicBezTo>
                  <a:pt x="74958" y="1871063"/>
                  <a:pt x="0" y="1754495"/>
                  <a:pt x="0" y="1554893"/>
                </a:cubicBezTo>
                <a:cubicBezTo>
                  <a:pt x="0" y="1356701"/>
                  <a:pt x="46984" y="1160921"/>
                  <a:pt x="139546" y="972991"/>
                </a:cubicBezTo>
                <a:cubicBezTo>
                  <a:pt x="230122" y="789150"/>
                  <a:pt x="359617" y="620872"/>
                  <a:pt x="524383" y="472981"/>
                </a:cubicBezTo>
                <a:cubicBezTo>
                  <a:pt x="686332" y="327572"/>
                  <a:pt x="878686" y="207651"/>
                  <a:pt x="1080770" y="126226"/>
                </a:cubicBezTo>
                <a:cubicBezTo>
                  <a:pt x="1288295" y="42456"/>
                  <a:pt x="1499085" y="0"/>
                  <a:pt x="1707059" y="0"/>
                </a:cubicBezTo>
                <a:close/>
              </a:path>
            </a:pathLst>
          </a:custGeom>
          <a:no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28"/>
          <p:cNvSpPr>
            <a:spLocks noGrp="1"/>
          </p:cNvSpPr>
          <p:nvPr>
            <p:ph type="pic" idx="2"/>
          </p:nvPr>
        </p:nvSpPr>
        <p:spPr>
          <a:xfrm>
            <a:off x="0" y="0"/>
            <a:ext cx="4871651" cy="4716849"/>
          </a:xfrm>
          <a:prstGeom prst="rect">
            <a:avLst/>
          </a:prstGeom>
          <a:solidFill>
            <a:schemeClr val="accent4"/>
          </a:solidFill>
          <a:ln>
            <a:noFill/>
          </a:ln>
        </p:spPr>
      </p:sp>
      <p:sp>
        <p:nvSpPr>
          <p:cNvPr id="138" name="Google Shape;138;p28"/>
          <p:cNvSpPr>
            <a:spLocks noGrp="1"/>
          </p:cNvSpPr>
          <p:nvPr>
            <p:ph type="pic" idx="3"/>
          </p:nvPr>
        </p:nvSpPr>
        <p:spPr>
          <a:xfrm>
            <a:off x="3261367" y="4226721"/>
            <a:ext cx="2792336" cy="2631279"/>
          </a:xfrm>
          <a:prstGeom prst="rect">
            <a:avLst/>
          </a:prstGeom>
          <a:solidFill>
            <a:schemeClr val="accent4"/>
          </a:solidFill>
          <a:ln>
            <a:noFill/>
          </a:ln>
        </p:spPr>
      </p:sp>
      <p:sp>
        <p:nvSpPr>
          <p:cNvPr id="139" name="Google Shape;139;p28"/>
          <p:cNvSpPr txBox="1">
            <a:spLocks noGrp="1"/>
          </p:cNvSpPr>
          <p:nvPr>
            <p:ph type="body" idx="1"/>
          </p:nvPr>
        </p:nvSpPr>
        <p:spPr>
          <a:xfrm>
            <a:off x="6556247" y="2425148"/>
            <a:ext cx="4744095" cy="352430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28"/>
          <p:cNvSpPr txBox="1">
            <a:spLocks noGrp="1"/>
          </p:cNvSpPr>
          <p:nvPr>
            <p:ph type="ftr" idx="11"/>
          </p:nvPr>
        </p:nvSpPr>
        <p:spPr>
          <a:xfrm>
            <a:off x="6556248" y="6170613"/>
            <a:ext cx="2323057" cy="45707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8"/>
          <p:cNvSpPr txBox="1">
            <a:spLocks noGrp="1"/>
          </p:cNvSpPr>
          <p:nvPr>
            <p:ph type="dt" idx="10"/>
          </p:nvPr>
        </p:nvSpPr>
        <p:spPr>
          <a:xfrm>
            <a:off x="9293872" y="6172200"/>
            <a:ext cx="1404608" cy="45549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8"/>
          <p:cNvSpPr txBox="1">
            <a:spLocks noGrp="1"/>
          </p:cNvSpPr>
          <p:nvPr>
            <p:ph type="sldNum" idx="12"/>
          </p:nvPr>
        </p:nvSpPr>
        <p:spPr>
          <a:xfrm>
            <a:off x="10712410" y="6172200"/>
            <a:ext cx="775429"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1200">
                <a:solidFill>
                  <a:srgbClr val="246798"/>
                </a:solidFill>
                <a:latin typeface="Calibri"/>
                <a:ea typeface="Calibri"/>
                <a:cs typeface="Calibri"/>
                <a:sym typeface="Calibri"/>
              </a:defRPr>
            </a:lvl1pPr>
            <a:lvl2pPr marL="0" marR="0" lvl="1" indent="0" algn="ctr">
              <a:spcBef>
                <a:spcPts val="0"/>
              </a:spcBef>
              <a:buNone/>
              <a:defRPr sz="1200">
                <a:solidFill>
                  <a:srgbClr val="246798"/>
                </a:solidFill>
                <a:latin typeface="Calibri"/>
                <a:ea typeface="Calibri"/>
                <a:cs typeface="Calibri"/>
                <a:sym typeface="Calibri"/>
              </a:defRPr>
            </a:lvl2pPr>
            <a:lvl3pPr marL="0" marR="0" lvl="2" indent="0" algn="ctr">
              <a:spcBef>
                <a:spcPts val="0"/>
              </a:spcBef>
              <a:buNone/>
              <a:defRPr sz="1200">
                <a:solidFill>
                  <a:srgbClr val="246798"/>
                </a:solidFill>
                <a:latin typeface="Calibri"/>
                <a:ea typeface="Calibri"/>
                <a:cs typeface="Calibri"/>
                <a:sym typeface="Calibri"/>
              </a:defRPr>
            </a:lvl3pPr>
            <a:lvl4pPr marL="0" marR="0" lvl="3" indent="0" algn="ctr">
              <a:spcBef>
                <a:spcPts val="0"/>
              </a:spcBef>
              <a:buNone/>
              <a:defRPr sz="1200">
                <a:solidFill>
                  <a:srgbClr val="246798"/>
                </a:solidFill>
                <a:latin typeface="Calibri"/>
                <a:ea typeface="Calibri"/>
                <a:cs typeface="Calibri"/>
                <a:sym typeface="Calibri"/>
              </a:defRPr>
            </a:lvl4pPr>
            <a:lvl5pPr marL="0" marR="0" lvl="4" indent="0" algn="ctr">
              <a:spcBef>
                <a:spcPts val="0"/>
              </a:spcBef>
              <a:buNone/>
              <a:defRPr sz="1200">
                <a:solidFill>
                  <a:srgbClr val="246798"/>
                </a:solidFill>
                <a:latin typeface="Calibri"/>
                <a:ea typeface="Calibri"/>
                <a:cs typeface="Calibri"/>
                <a:sym typeface="Calibri"/>
              </a:defRPr>
            </a:lvl5pPr>
            <a:lvl6pPr marL="0" marR="0" lvl="5" indent="0" algn="ctr">
              <a:spcBef>
                <a:spcPts val="0"/>
              </a:spcBef>
              <a:buNone/>
              <a:defRPr sz="1200">
                <a:solidFill>
                  <a:srgbClr val="246798"/>
                </a:solidFill>
                <a:latin typeface="Calibri"/>
                <a:ea typeface="Calibri"/>
                <a:cs typeface="Calibri"/>
                <a:sym typeface="Calibri"/>
              </a:defRPr>
            </a:lvl6pPr>
            <a:lvl7pPr marL="0" marR="0" lvl="6" indent="0" algn="ctr">
              <a:spcBef>
                <a:spcPts val="0"/>
              </a:spcBef>
              <a:buNone/>
              <a:defRPr sz="1200">
                <a:solidFill>
                  <a:srgbClr val="246798"/>
                </a:solidFill>
                <a:latin typeface="Calibri"/>
                <a:ea typeface="Calibri"/>
                <a:cs typeface="Calibri"/>
                <a:sym typeface="Calibri"/>
              </a:defRPr>
            </a:lvl7pPr>
            <a:lvl8pPr marL="0" marR="0" lvl="7" indent="0" algn="ctr">
              <a:spcBef>
                <a:spcPts val="0"/>
              </a:spcBef>
              <a:buNone/>
              <a:defRPr sz="1200">
                <a:solidFill>
                  <a:srgbClr val="246798"/>
                </a:solidFill>
                <a:latin typeface="Calibri"/>
                <a:ea typeface="Calibri"/>
                <a:cs typeface="Calibri"/>
                <a:sym typeface="Calibri"/>
              </a:defRPr>
            </a:lvl8pPr>
            <a:lvl9pPr marL="0" marR="0" lvl="8" indent="0" algn="ctr">
              <a:spcBef>
                <a:spcPts val="0"/>
              </a:spcBef>
              <a:buNone/>
              <a:defRPr sz="1200">
                <a:solidFill>
                  <a:srgbClr val="24679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eam">
  <p:cSld name="Team">
    <p:spTree>
      <p:nvGrpSpPr>
        <p:cNvPr id="1" name="Shape 143"/>
        <p:cNvGrpSpPr/>
        <p:nvPr/>
      </p:nvGrpSpPr>
      <p:grpSpPr>
        <a:xfrm>
          <a:off x="0" y="0"/>
          <a:ext cx="0" cy="0"/>
          <a:chOff x="0" y="0"/>
          <a:chExt cx="0" cy="0"/>
        </a:xfrm>
      </p:grpSpPr>
      <p:sp>
        <p:nvSpPr>
          <p:cNvPr id="144" name="Google Shape;144;p29"/>
          <p:cNvSpPr/>
          <p:nvPr/>
        </p:nvSpPr>
        <p:spPr>
          <a:xfrm>
            <a:off x="890978" y="2085219"/>
            <a:ext cx="2299137" cy="2531684"/>
          </a:xfrm>
          <a:custGeom>
            <a:avLst/>
            <a:gdLst/>
            <a:ahLst/>
            <a:cxnLst/>
            <a:rect l="l" t="t" r="r" b="b"/>
            <a:pathLst>
              <a:path w="2805016" h="3049345" extrusionOk="0">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145" name="Google Shape;145;p29"/>
          <p:cNvSpPr/>
          <p:nvPr/>
        </p:nvSpPr>
        <p:spPr>
          <a:xfrm>
            <a:off x="987583" y="2234914"/>
            <a:ext cx="2104785" cy="2231156"/>
          </a:xfrm>
          <a:custGeom>
            <a:avLst/>
            <a:gdLst/>
            <a:ahLst/>
            <a:cxnLst/>
            <a:rect l="l" t="t" r="r" b="b"/>
            <a:pathLst>
              <a:path w="2567901" h="2687367" extrusionOk="0">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146" name="Google Shape;146;p29"/>
          <p:cNvSpPr/>
          <p:nvPr/>
        </p:nvSpPr>
        <p:spPr>
          <a:xfrm rot="10800000" flipH="1">
            <a:off x="3525455" y="2246654"/>
            <a:ext cx="2203433" cy="2129303"/>
          </a:xfrm>
          <a:custGeom>
            <a:avLst/>
            <a:gdLst/>
            <a:ahLst/>
            <a:cxnLst/>
            <a:rect l="l" t="t" r="r" b="b"/>
            <a:pathLst>
              <a:path w="3810827" h="3634591" extrusionOk="0">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29"/>
          <p:cNvSpPr/>
          <p:nvPr/>
        </p:nvSpPr>
        <p:spPr>
          <a:xfrm rot="10800000" flipH="1">
            <a:off x="3375489" y="2078498"/>
            <a:ext cx="2503365" cy="2465616"/>
          </a:xfrm>
          <a:custGeom>
            <a:avLst/>
            <a:gdLst/>
            <a:ahLst/>
            <a:cxnLst/>
            <a:rect l="l" t="t" r="r" b="b"/>
            <a:pathLst>
              <a:path w="3810827" h="3634591" extrusionOk="0">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29"/>
          <p:cNvSpPr/>
          <p:nvPr/>
        </p:nvSpPr>
        <p:spPr>
          <a:xfrm flipH="1">
            <a:off x="6096032" y="2093524"/>
            <a:ext cx="2372066" cy="2578683"/>
          </a:xfrm>
          <a:custGeom>
            <a:avLst/>
            <a:gdLst/>
            <a:ahLst/>
            <a:cxnLst/>
            <a:rect l="l" t="t" r="r" b="b"/>
            <a:pathLst>
              <a:path w="2805016" h="3049345" extrusionOk="0">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149" name="Google Shape;149;p29"/>
          <p:cNvSpPr/>
          <p:nvPr/>
        </p:nvSpPr>
        <p:spPr>
          <a:xfrm flipH="1">
            <a:off x="6196878" y="2245998"/>
            <a:ext cx="2171549" cy="2272576"/>
          </a:xfrm>
          <a:custGeom>
            <a:avLst/>
            <a:gdLst/>
            <a:ahLst/>
            <a:cxnLst/>
            <a:rect l="l" t="t" r="r" b="b"/>
            <a:pathLst>
              <a:path w="2567901" h="2687367" extrusionOk="0">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150" name="Google Shape;150;p29"/>
          <p:cNvSpPr/>
          <p:nvPr/>
        </p:nvSpPr>
        <p:spPr>
          <a:xfrm flipH="1">
            <a:off x="8821239" y="2234766"/>
            <a:ext cx="2231314" cy="2232590"/>
          </a:xfrm>
          <a:custGeom>
            <a:avLst/>
            <a:gdLst/>
            <a:ahLst/>
            <a:cxnLst/>
            <a:rect l="l" t="t" r="r" b="b"/>
            <a:pathLst>
              <a:path w="3810827" h="3634591" extrusionOk="0">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29"/>
          <p:cNvSpPr/>
          <p:nvPr/>
        </p:nvSpPr>
        <p:spPr>
          <a:xfrm flipH="1">
            <a:off x="8669375" y="2058453"/>
            <a:ext cx="2535041" cy="2585216"/>
          </a:xfrm>
          <a:custGeom>
            <a:avLst/>
            <a:gdLst/>
            <a:ahLst/>
            <a:cxnLst/>
            <a:rect l="l" t="t" r="r" b="b"/>
            <a:pathLst>
              <a:path w="3810827" h="3634591" extrusionOk="0">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29"/>
          <p:cNvSpPr txBox="1">
            <a:spLocks noGrp="1"/>
          </p:cNvSpPr>
          <p:nvPr>
            <p:ph type="title"/>
          </p:nvPr>
        </p:nvSpPr>
        <p:spPr>
          <a:xfrm>
            <a:off x="1124712" y="442220"/>
            <a:ext cx="9571507" cy="13452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9"/>
          <p:cNvSpPr>
            <a:spLocks noGrp="1"/>
          </p:cNvSpPr>
          <p:nvPr>
            <p:ph type="pic" idx="2"/>
          </p:nvPr>
        </p:nvSpPr>
        <p:spPr>
          <a:xfrm>
            <a:off x="1119304" y="2388000"/>
            <a:ext cx="1841341" cy="1951895"/>
          </a:xfrm>
          <a:prstGeom prst="rect">
            <a:avLst/>
          </a:prstGeom>
          <a:solidFill>
            <a:schemeClr val="accent4"/>
          </a:solidFill>
          <a:ln>
            <a:noFill/>
          </a:ln>
        </p:spPr>
      </p:sp>
      <p:sp>
        <p:nvSpPr>
          <p:cNvPr id="154" name="Google Shape;154;p29"/>
          <p:cNvSpPr txBox="1">
            <a:spLocks noGrp="1"/>
          </p:cNvSpPr>
          <p:nvPr>
            <p:ph type="body" idx="1"/>
          </p:nvPr>
        </p:nvSpPr>
        <p:spPr>
          <a:xfrm>
            <a:off x="1333320" y="4906758"/>
            <a:ext cx="1371600" cy="365760"/>
          </a:xfrm>
          <a:prstGeom prst="rect">
            <a:avLst/>
          </a:prstGeom>
          <a:noFill/>
          <a:ln>
            <a:noFill/>
          </a:ln>
        </p:spPr>
        <p:txBody>
          <a:bodyPr spcFirstLastPara="1" wrap="square" lIns="91425" tIns="45700" rIns="91425" bIns="45700" anchor="t" anchorCtr="0">
            <a:normAutofit/>
          </a:bodyPr>
          <a:lstStyle>
            <a:lvl1pPr marL="457200" lvl="0" indent="-304800" algn="ctr">
              <a:lnSpc>
                <a:spcPct val="100000"/>
              </a:lnSpc>
              <a:spcBef>
                <a:spcPts val="1000"/>
              </a:spcBef>
              <a:spcAft>
                <a:spcPts val="0"/>
              </a:spcAft>
              <a:buClr>
                <a:schemeClr val="dk1"/>
              </a:buClr>
              <a:buSzPts val="1200"/>
              <a:buChar char="•"/>
              <a:defRPr sz="12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9"/>
          <p:cNvSpPr txBox="1">
            <a:spLocks noGrp="1"/>
          </p:cNvSpPr>
          <p:nvPr>
            <p:ph type="body" idx="3"/>
          </p:nvPr>
        </p:nvSpPr>
        <p:spPr>
          <a:xfrm>
            <a:off x="1333320" y="5197840"/>
            <a:ext cx="1371600" cy="697664"/>
          </a:xfrm>
          <a:prstGeom prst="rect">
            <a:avLst/>
          </a:prstGeom>
          <a:noFill/>
          <a:ln>
            <a:noFill/>
          </a:ln>
        </p:spPr>
        <p:txBody>
          <a:bodyPr spcFirstLastPara="1" wrap="square" lIns="91425" tIns="45700" rIns="91425" bIns="45700" anchor="t" anchorCtr="0">
            <a:normAutofit/>
          </a:bodyPr>
          <a:lstStyle>
            <a:lvl1pPr marL="457200" lvl="0" indent="-292100" algn="ctr">
              <a:lnSpc>
                <a:spcPct val="100000"/>
              </a:lnSpc>
              <a:spcBef>
                <a:spcPts val="1000"/>
              </a:spcBef>
              <a:spcAft>
                <a:spcPts val="0"/>
              </a:spcAft>
              <a:buClr>
                <a:schemeClr val="dk1"/>
              </a:buClr>
              <a:buSzPts val="1000"/>
              <a:buChar char="•"/>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9"/>
          <p:cNvSpPr>
            <a:spLocks noGrp="1"/>
          </p:cNvSpPr>
          <p:nvPr>
            <p:ph type="pic" idx="4"/>
          </p:nvPr>
        </p:nvSpPr>
        <p:spPr>
          <a:xfrm>
            <a:off x="3673803" y="2374487"/>
            <a:ext cx="1927641" cy="1862790"/>
          </a:xfrm>
          <a:prstGeom prst="rect">
            <a:avLst/>
          </a:prstGeom>
          <a:solidFill>
            <a:schemeClr val="accent4"/>
          </a:solidFill>
          <a:ln>
            <a:noFill/>
          </a:ln>
        </p:spPr>
      </p:sp>
      <p:sp>
        <p:nvSpPr>
          <p:cNvPr id="157" name="Google Shape;157;p29"/>
          <p:cNvSpPr txBox="1">
            <a:spLocks noGrp="1"/>
          </p:cNvSpPr>
          <p:nvPr>
            <p:ph type="body" idx="5"/>
          </p:nvPr>
        </p:nvSpPr>
        <p:spPr>
          <a:xfrm>
            <a:off x="3960535" y="4906758"/>
            <a:ext cx="1371600" cy="365760"/>
          </a:xfrm>
          <a:prstGeom prst="rect">
            <a:avLst/>
          </a:prstGeom>
          <a:noFill/>
          <a:ln>
            <a:noFill/>
          </a:ln>
        </p:spPr>
        <p:txBody>
          <a:bodyPr spcFirstLastPara="1" wrap="square" lIns="91425" tIns="45700" rIns="91425" bIns="45700" anchor="t" anchorCtr="0">
            <a:normAutofit/>
          </a:bodyPr>
          <a:lstStyle>
            <a:lvl1pPr marL="457200" lvl="0" indent="-304800" algn="ctr">
              <a:lnSpc>
                <a:spcPct val="100000"/>
              </a:lnSpc>
              <a:spcBef>
                <a:spcPts val="1000"/>
              </a:spcBef>
              <a:spcAft>
                <a:spcPts val="0"/>
              </a:spcAft>
              <a:buClr>
                <a:schemeClr val="dk1"/>
              </a:buClr>
              <a:buSzPts val="1200"/>
              <a:buChar char="•"/>
              <a:defRPr sz="12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9"/>
          <p:cNvSpPr txBox="1">
            <a:spLocks noGrp="1"/>
          </p:cNvSpPr>
          <p:nvPr>
            <p:ph type="body" idx="6"/>
          </p:nvPr>
        </p:nvSpPr>
        <p:spPr>
          <a:xfrm>
            <a:off x="3960535" y="5197840"/>
            <a:ext cx="1371600" cy="697664"/>
          </a:xfrm>
          <a:prstGeom prst="rect">
            <a:avLst/>
          </a:prstGeom>
          <a:noFill/>
          <a:ln>
            <a:noFill/>
          </a:ln>
        </p:spPr>
        <p:txBody>
          <a:bodyPr spcFirstLastPara="1" wrap="square" lIns="91425" tIns="45700" rIns="91425" bIns="45700" anchor="t" anchorCtr="0">
            <a:normAutofit/>
          </a:bodyPr>
          <a:lstStyle>
            <a:lvl1pPr marL="457200" lvl="0" indent="-292100" algn="ctr">
              <a:lnSpc>
                <a:spcPct val="100000"/>
              </a:lnSpc>
              <a:spcBef>
                <a:spcPts val="1000"/>
              </a:spcBef>
              <a:spcAft>
                <a:spcPts val="0"/>
              </a:spcAft>
              <a:buClr>
                <a:schemeClr val="dk1"/>
              </a:buClr>
              <a:buSzPts val="1000"/>
              <a:buChar char="•"/>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9"/>
          <p:cNvSpPr>
            <a:spLocks noGrp="1"/>
          </p:cNvSpPr>
          <p:nvPr>
            <p:ph type="pic" idx="7"/>
          </p:nvPr>
        </p:nvSpPr>
        <p:spPr>
          <a:xfrm>
            <a:off x="6332191" y="2374487"/>
            <a:ext cx="1899747" cy="1988131"/>
          </a:xfrm>
          <a:prstGeom prst="rect">
            <a:avLst/>
          </a:prstGeom>
          <a:solidFill>
            <a:schemeClr val="accent4"/>
          </a:solidFill>
          <a:ln>
            <a:noFill/>
          </a:ln>
        </p:spPr>
      </p:sp>
      <p:sp>
        <p:nvSpPr>
          <p:cNvPr id="160" name="Google Shape;160;p29"/>
          <p:cNvSpPr txBox="1">
            <a:spLocks noGrp="1"/>
          </p:cNvSpPr>
          <p:nvPr>
            <p:ph type="body" idx="8"/>
          </p:nvPr>
        </p:nvSpPr>
        <p:spPr>
          <a:xfrm>
            <a:off x="6604900" y="4906758"/>
            <a:ext cx="1371600" cy="365760"/>
          </a:xfrm>
          <a:prstGeom prst="rect">
            <a:avLst/>
          </a:prstGeom>
          <a:noFill/>
          <a:ln>
            <a:noFill/>
          </a:ln>
        </p:spPr>
        <p:txBody>
          <a:bodyPr spcFirstLastPara="1" wrap="square" lIns="91425" tIns="45700" rIns="91425" bIns="45700" anchor="t" anchorCtr="0">
            <a:normAutofit/>
          </a:bodyPr>
          <a:lstStyle>
            <a:lvl1pPr marL="457200" lvl="0" indent="-304800" algn="ctr">
              <a:lnSpc>
                <a:spcPct val="100000"/>
              </a:lnSpc>
              <a:spcBef>
                <a:spcPts val="1000"/>
              </a:spcBef>
              <a:spcAft>
                <a:spcPts val="0"/>
              </a:spcAft>
              <a:buClr>
                <a:schemeClr val="dk1"/>
              </a:buClr>
              <a:buSzPts val="1200"/>
              <a:buChar char="•"/>
              <a:defRPr sz="12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9"/>
          <p:cNvSpPr txBox="1">
            <a:spLocks noGrp="1"/>
          </p:cNvSpPr>
          <p:nvPr>
            <p:ph type="body" idx="9"/>
          </p:nvPr>
        </p:nvSpPr>
        <p:spPr>
          <a:xfrm>
            <a:off x="6604900" y="5197840"/>
            <a:ext cx="1371600" cy="697664"/>
          </a:xfrm>
          <a:prstGeom prst="rect">
            <a:avLst/>
          </a:prstGeom>
          <a:noFill/>
          <a:ln>
            <a:noFill/>
          </a:ln>
        </p:spPr>
        <p:txBody>
          <a:bodyPr spcFirstLastPara="1" wrap="square" lIns="91425" tIns="45700" rIns="91425" bIns="45700" anchor="t" anchorCtr="0">
            <a:normAutofit/>
          </a:bodyPr>
          <a:lstStyle>
            <a:lvl1pPr marL="457200" lvl="0" indent="-292100" algn="ctr">
              <a:lnSpc>
                <a:spcPct val="100000"/>
              </a:lnSpc>
              <a:spcBef>
                <a:spcPts val="1000"/>
              </a:spcBef>
              <a:spcAft>
                <a:spcPts val="0"/>
              </a:spcAft>
              <a:buClr>
                <a:schemeClr val="dk1"/>
              </a:buClr>
              <a:buSzPts val="1000"/>
              <a:buChar char="•"/>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9"/>
          <p:cNvSpPr>
            <a:spLocks noGrp="1"/>
          </p:cNvSpPr>
          <p:nvPr>
            <p:ph type="pic" idx="13"/>
          </p:nvPr>
        </p:nvSpPr>
        <p:spPr>
          <a:xfrm>
            <a:off x="8960878" y="2373917"/>
            <a:ext cx="1952033" cy="1953149"/>
          </a:xfrm>
          <a:prstGeom prst="rect">
            <a:avLst/>
          </a:prstGeom>
          <a:solidFill>
            <a:schemeClr val="accent4"/>
          </a:solidFill>
          <a:ln>
            <a:noFill/>
          </a:ln>
        </p:spPr>
      </p:sp>
      <p:sp>
        <p:nvSpPr>
          <p:cNvPr id="163" name="Google Shape;163;p29"/>
          <p:cNvSpPr txBox="1">
            <a:spLocks noGrp="1"/>
          </p:cNvSpPr>
          <p:nvPr>
            <p:ph type="body" idx="14"/>
          </p:nvPr>
        </p:nvSpPr>
        <p:spPr>
          <a:xfrm>
            <a:off x="9261233" y="4906758"/>
            <a:ext cx="1371600" cy="365760"/>
          </a:xfrm>
          <a:prstGeom prst="rect">
            <a:avLst/>
          </a:prstGeom>
          <a:noFill/>
          <a:ln>
            <a:noFill/>
          </a:ln>
        </p:spPr>
        <p:txBody>
          <a:bodyPr spcFirstLastPara="1" wrap="square" lIns="91425" tIns="45700" rIns="91425" bIns="45700" anchor="t" anchorCtr="0">
            <a:normAutofit/>
          </a:bodyPr>
          <a:lstStyle>
            <a:lvl1pPr marL="457200" lvl="0" indent="-304800" algn="ctr">
              <a:lnSpc>
                <a:spcPct val="100000"/>
              </a:lnSpc>
              <a:spcBef>
                <a:spcPts val="1000"/>
              </a:spcBef>
              <a:spcAft>
                <a:spcPts val="0"/>
              </a:spcAft>
              <a:buClr>
                <a:schemeClr val="dk1"/>
              </a:buClr>
              <a:buSzPts val="1200"/>
              <a:buChar char="•"/>
              <a:defRPr sz="12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9"/>
          <p:cNvSpPr txBox="1">
            <a:spLocks noGrp="1"/>
          </p:cNvSpPr>
          <p:nvPr>
            <p:ph type="body" idx="15"/>
          </p:nvPr>
        </p:nvSpPr>
        <p:spPr>
          <a:xfrm>
            <a:off x="9261233" y="5197840"/>
            <a:ext cx="1371600" cy="697664"/>
          </a:xfrm>
          <a:prstGeom prst="rect">
            <a:avLst/>
          </a:prstGeom>
          <a:noFill/>
          <a:ln>
            <a:noFill/>
          </a:ln>
        </p:spPr>
        <p:txBody>
          <a:bodyPr spcFirstLastPara="1" wrap="square" lIns="91425" tIns="45700" rIns="91425" bIns="45700" anchor="t" anchorCtr="0">
            <a:normAutofit/>
          </a:bodyPr>
          <a:lstStyle>
            <a:lvl1pPr marL="457200" lvl="0" indent="-292100" algn="ctr">
              <a:lnSpc>
                <a:spcPct val="100000"/>
              </a:lnSpc>
              <a:spcBef>
                <a:spcPts val="1000"/>
              </a:spcBef>
              <a:spcAft>
                <a:spcPts val="0"/>
              </a:spcAft>
              <a:buClr>
                <a:schemeClr val="dk1"/>
              </a:buClr>
              <a:buSzPts val="1000"/>
              <a:buChar char="•"/>
              <a:defRPr sz="1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9"/>
          <p:cNvSpPr txBox="1">
            <a:spLocks noGrp="1"/>
          </p:cNvSpPr>
          <p:nvPr>
            <p:ph type="dt" idx="10"/>
          </p:nvPr>
        </p:nvSpPr>
        <p:spPr>
          <a:xfrm>
            <a:off x="7850727" y="6170491"/>
            <a:ext cx="2840083"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9"/>
          <p:cNvSpPr txBox="1">
            <a:spLocks noGrp="1"/>
          </p:cNvSpPr>
          <p:nvPr>
            <p:ph type="sldNum" idx="12"/>
          </p:nvPr>
        </p:nvSpPr>
        <p:spPr>
          <a:xfrm>
            <a:off x="10712410" y="6172200"/>
            <a:ext cx="775429" cy="4572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1200">
                <a:solidFill>
                  <a:srgbClr val="246798"/>
                </a:solidFill>
                <a:latin typeface="Calibri"/>
                <a:ea typeface="Calibri"/>
                <a:cs typeface="Calibri"/>
                <a:sym typeface="Calibri"/>
              </a:defRPr>
            </a:lvl1pPr>
            <a:lvl2pPr marL="0" marR="0" lvl="1" indent="0" algn="ctr">
              <a:spcBef>
                <a:spcPts val="0"/>
              </a:spcBef>
              <a:buNone/>
              <a:defRPr sz="1200">
                <a:solidFill>
                  <a:srgbClr val="246798"/>
                </a:solidFill>
                <a:latin typeface="Calibri"/>
                <a:ea typeface="Calibri"/>
                <a:cs typeface="Calibri"/>
                <a:sym typeface="Calibri"/>
              </a:defRPr>
            </a:lvl2pPr>
            <a:lvl3pPr marL="0" marR="0" lvl="2" indent="0" algn="ctr">
              <a:spcBef>
                <a:spcPts val="0"/>
              </a:spcBef>
              <a:buNone/>
              <a:defRPr sz="1200">
                <a:solidFill>
                  <a:srgbClr val="246798"/>
                </a:solidFill>
                <a:latin typeface="Calibri"/>
                <a:ea typeface="Calibri"/>
                <a:cs typeface="Calibri"/>
                <a:sym typeface="Calibri"/>
              </a:defRPr>
            </a:lvl3pPr>
            <a:lvl4pPr marL="0" marR="0" lvl="3" indent="0" algn="ctr">
              <a:spcBef>
                <a:spcPts val="0"/>
              </a:spcBef>
              <a:buNone/>
              <a:defRPr sz="1200">
                <a:solidFill>
                  <a:srgbClr val="246798"/>
                </a:solidFill>
                <a:latin typeface="Calibri"/>
                <a:ea typeface="Calibri"/>
                <a:cs typeface="Calibri"/>
                <a:sym typeface="Calibri"/>
              </a:defRPr>
            </a:lvl4pPr>
            <a:lvl5pPr marL="0" marR="0" lvl="4" indent="0" algn="ctr">
              <a:spcBef>
                <a:spcPts val="0"/>
              </a:spcBef>
              <a:buNone/>
              <a:defRPr sz="1200">
                <a:solidFill>
                  <a:srgbClr val="246798"/>
                </a:solidFill>
                <a:latin typeface="Calibri"/>
                <a:ea typeface="Calibri"/>
                <a:cs typeface="Calibri"/>
                <a:sym typeface="Calibri"/>
              </a:defRPr>
            </a:lvl5pPr>
            <a:lvl6pPr marL="0" marR="0" lvl="5" indent="0" algn="ctr">
              <a:spcBef>
                <a:spcPts val="0"/>
              </a:spcBef>
              <a:buNone/>
              <a:defRPr sz="1200">
                <a:solidFill>
                  <a:srgbClr val="246798"/>
                </a:solidFill>
                <a:latin typeface="Calibri"/>
                <a:ea typeface="Calibri"/>
                <a:cs typeface="Calibri"/>
                <a:sym typeface="Calibri"/>
              </a:defRPr>
            </a:lvl6pPr>
            <a:lvl7pPr marL="0" marR="0" lvl="6" indent="0" algn="ctr">
              <a:spcBef>
                <a:spcPts val="0"/>
              </a:spcBef>
              <a:buNone/>
              <a:defRPr sz="1200">
                <a:solidFill>
                  <a:srgbClr val="246798"/>
                </a:solidFill>
                <a:latin typeface="Calibri"/>
                <a:ea typeface="Calibri"/>
                <a:cs typeface="Calibri"/>
                <a:sym typeface="Calibri"/>
              </a:defRPr>
            </a:lvl7pPr>
            <a:lvl8pPr marL="0" marR="0" lvl="7" indent="0" algn="ctr">
              <a:spcBef>
                <a:spcPts val="0"/>
              </a:spcBef>
              <a:buNone/>
              <a:defRPr sz="1200">
                <a:solidFill>
                  <a:srgbClr val="246798"/>
                </a:solidFill>
                <a:latin typeface="Calibri"/>
                <a:ea typeface="Calibri"/>
                <a:cs typeface="Calibri"/>
                <a:sym typeface="Calibri"/>
              </a:defRPr>
            </a:lvl8pPr>
            <a:lvl9pPr marL="0" marR="0" lvl="8" indent="0" algn="ctr">
              <a:spcBef>
                <a:spcPts val="0"/>
              </a:spcBef>
              <a:buNone/>
              <a:defRPr sz="1200">
                <a:solidFill>
                  <a:srgbClr val="24679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19"/>
        <p:cNvGrpSpPr/>
        <p:nvPr/>
      </p:nvGrpSpPr>
      <p:grpSpPr>
        <a:xfrm>
          <a:off x="0" y="0"/>
          <a:ext cx="0" cy="0"/>
          <a:chOff x="0" y="0"/>
          <a:chExt cx="0" cy="0"/>
        </a:xfrm>
      </p:grpSpPr>
      <p:sp>
        <p:nvSpPr>
          <p:cNvPr id="20" name="Google Shape;20;p21"/>
          <p:cNvSpPr txBox="1">
            <a:spLocks noGrp="1"/>
          </p:cNvSpPr>
          <p:nvPr>
            <p:ph type="title"/>
          </p:nvPr>
        </p:nvSpPr>
        <p:spPr>
          <a:xfrm>
            <a:off x="1124712" y="442220"/>
            <a:ext cx="9566098" cy="13452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DC75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a:spLocks noGrp="1"/>
          </p:cNvSpPr>
          <p:nvPr>
            <p:ph type="pic" idx="2"/>
          </p:nvPr>
        </p:nvSpPr>
        <p:spPr>
          <a:xfrm>
            <a:off x="2170429" y="0"/>
            <a:ext cx="7851142" cy="1239903"/>
          </a:xfrm>
          <a:prstGeom prst="rect">
            <a:avLst/>
          </a:prstGeom>
          <a:solidFill>
            <a:schemeClr val="accent4"/>
          </a:solidFill>
          <a:ln>
            <a:noFill/>
          </a:ln>
        </p:spPr>
      </p:sp>
      <p:sp>
        <p:nvSpPr>
          <p:cNvPr id="22" name="Google Shape;22;p21"/>
          <p:cNvSpPr txBox="1">
            <a:spLocks noGrp="1"/>
          </p:cNvSpPr>
          <p:nvPr>
            <p:ph type="body" idx="1"/>
          </p:nvPr>
        </p:nvSpPr>
        <p:spPr>
          <a:xfrm>
            <a:off x="1320655" y="2312276"/>
            <a:ext cx="9566098" cy="3651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194464"/>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1"/>
          <p:cNvSpPr txBox="1">
            <a:spLocks noGrp="1"/>
          </p:cNvSpPr>
          <p:nvPr>
            <p:ph type="ftr" idx="11"/>
          </p:nvPr>
        </p:nvSpPr>
        <p:spPr>
          <a:xfrm>
            <a:off x="1124712" y="6170490"/>
            <a:ext cx="5667375"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21"/>
          <p:cNvSpPr txBox="1">
            <a:spLocks noGrp="1"/>
          </p:cNvSpPr>
          <p:nvPr>
            <p:ph type="dt" idx="10"/>
          </p:nvPr>
        </p:nvSpPr>
        <p:spPr>
          <a:xfrm>
            <a:off x="7850727" y="6170491"/>
            <a:ext cx="2840083"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21"/>
          <p:cNvSpPr txBox="1">
            <a:spLocks noGrp="1"/>
          </p:cNvSpPr>
          <p:nvPr>
            <p:ph type="sldNum" idx="12"/>
          </p:nvPr>
        </p:nvSpPr>
        <p:spPr>
          <a:xfrm>
            <a:off x="10712410" y="6172200"/>
            <a:ext cx="775429" cy="45720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800">
                <a:solidFill>
                  <a:srgbClr val="246798"/>
                </a:solidFill>
                <a:latin typeface="Calibri"/>
                <a:ea typeface="Calibri"/>
                <a:cs typeface="Calibri"/>
                <a:sym typeface="Calibri"/>
              </a:defRPr>
            </a:lvl1pPr>
            <a:lvl2pPr marL="0" marR="0" lvl="1" indent="0" algn="ctr" rtl="0">
              <a:spcBef>
                <a:spcPts val="0"/>
              </a:spcBef>
              <a:buNone/>
              <a:defRPr sz="1800">
                <a:solidFill>
                  <a:srgbClr val="246798"/>
                </a:solidFill>
                <a:latin typeface="Calibri"/>
                <a:ea typeface="Calibri"/>
                <a:cs typeface="Calibri"/>
                <a:sym typeface="Calibri"/>
              </a:defRPr>
            </a:lvl2pPr>
            <a:lvl3pPr marL="0" marR="0" lvl="2" indent="0" algn="ctr" rtl="0">
              <a:spcBef>
                <a:spcPts val="0"/>
              </a:spcBef>
              <a:buNone/>
              <a:defRPr sz="1800">
                <a:solidFill>
                  <a:srgbClr val="246798"/>
                </a:solidFill>
                <a:latin typeface="Calibri"/>
                <a:ea typeface="Calibri"/>
                <a:cs typeface="Calibri"/>
                <a:sym typeface="Calibri"/>
              </a:defRPr>
            </a:lvl3pPr>
            <a:lvl4pPr marL="0" marR="0" lvl="3" indent="0" algn="ctr" rtl="0">
              <a:spcBef>
                <a:spcPts val="0"/>
              </a:spcBef>
              <a:buNone/>
              <a:defRPr sz="1800">
                <a:solidFill>
                  <a:srgbClr val="246798"/>
                </a:solidFill>
                <a:latin typeface="Calibri"/>
                <a:ea typeface="Calibri"/>
                <a:cs typeface="Calibri"/>
                <a:sym typeface="Calibri"/>
              </a:defRPr>
            </a:lvl4pPr>
            <a:lvl5pPr marL="0" marR="0" lvl="4" indent="0" algn="ctr" rtl="0">
              <a:spcBef>
                <a:spcPts val="0"/>
              </a:spcBef>
              <a:buNone/>
              <a:defRPr sz="1800">
                <a:solidFill>
                  <a:srgbClr val="246798"/>
                </a:solidFill>
                <a:latin typeface="Calibri"/>
                <a:ea typeface="Calibri"/>
                <a:cs typeface="Calibri"/>
                <a:sym typeface="Calibri"/>
              </a:defRPr>
            </a:lvl5pPr>
            <a:lvl6pPr marL="0" marR="0" lvl="5" indent="0" algn="ctr" rtl="0">
              <a:spcBef>
                <a:spcPts val="0"/>
              </a:spcBef>
              <a:buNone/>
              <a:defRPr sz="1800">
                <a:solidFill>
                  <a:srgbClr val="246798"/>
                </a:solidFill>
                <a:latin typeface="Calibri"/>
                <a:ea typeface="Calibri"/>
                <a:cs typeface="Calibri"/>
                <a:sym typeface="Calibri"/>
              </a:defRPr>
            </a:lvl6pPr>
            <a:lvl7pPr marL="0" marR="0" lvl="6" indent="0" algn="ctr" rtl="0">
              <a:spcBef>
                <a:spcPts val="0"/>
              </a:spcBef>
              <a:buNone/>
              <a:defRPr sz="1800">
                <a:solidFill>
                  <a:srgbClr val="246798"/>
                </a:solidFill>
                <a:latin typeface="Calibri"/>
                <a:ea typeface="Calibri"/>
                <a:cs typeface="Calibri"/>
                <a:sym typeface="Calibri"/>
              </a:defRPr>
            </a:lvl7pPr>
            <a:lvl8pPr marL="0" marR="0" lvl="7" indent="0" algn="ctr" rtl="0">
              <a:spcBef>
                <a:spcPts val="0"/>
              </a:spcBef>
              <a:buNone/>
              <a:defRPr sz="1800">
                <a:solidFill>
                  <a:srgbClr val="246798"/>
                </a:solidFill>
                <a:latin typeface="Calibri"/>
                <a:ea typeface="Calibri"/>
                <a:cs typeface="Calibri"/>
                <a:sym typeface="Calibri"/>
              </a:defRPr>
            </a:lvl8pPr>
            <a:lvl9pPr marL="0" marR="0" lvl="8" indent="0" algn="ctr" rtl="0">
              <a:spcBef>
                <a:spcPts val="0"/>
              </a:spcBef>
              <a:buNone/>
              <a:defRPr sz="1800">
                <a:solidFill>
                  <a:srgbClr val="24679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s-ES"/>
              <a:t>‹#›</a:t>
            </a:fld>
            <a:endParaRPr/>
          </a:p>
        </p:txBody>
      </p:sp>
      <p:sp>
        <p:nvSpPr>
          <p:cNvPr id="26" name="Google Shape;26;p21"/>
          <p:cNvSpPr/>
          <p:nvPr/>
        </p:nvSpPr>
        <p:spPr>
          <a:xfrm rot="5009863">
            <a:off x="6327232" y="-4031948"/>
            <a:ext cx="1437166" cy="8507948"/>
          </a:xfrm>
          <a:custGeom>
            <a:avLst/>
            <a:gdLst/>
            <a:ahLst/>
            <a:cxnLst/>
            <a:rect l="l" t="t" r="r" b="b"/>
            <a:pathLst>
              <a:path w="974343" h="5768060" extrusionOk="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rgbClr val="D0C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hank You">
  <p:cSld name="Thank You">
    <p:spTree>
      <p:nvGrpSpPr>
        <p:cNvPr id="1" name="Shape 168"/>
        <p:cNvGrpSpPr/>
        <p:nvPr/>
      </p:nvGrpSpPr>
      <p:grpSpPr>
        <a:xfrm>
          <a:off x="0" y="0"/>
          <a:ext cx="0" cy="0"/>
          <a:chOff x="0" y="0"/>
          <a:chExt cx="0" cy="0"/>
        </a:xfrm>
      </p:grpSpPr>
      <p:sp>
        <p:nvSpPr>
          <p:cNvPr id="169" name="Google Shape;169;p30"/>
          <p:cNvSpPr txBox="1">
            <a:spLocks noGrp="1"/>
          </p:cNvSpPr>
          <p:nvPr>
            <p:ph type="ctrTitle"/>
          </p:nvPr>
        </p:nvSpPr>
        <p:spPr>
          <a:xfrm>
            <a:off x="1124712" y="1346268"/>
            <a:ext cx="4632891" cy="30667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30"/>
          <p:cNvSpPr txBox="1">
            <a:spLocks noGrp="1"/>
          </p:cNvSpPr>
          <p:nvPr>
            <p:ph type="subTitle" idx="1"/>
          </p:nvPr>
        </p:nvSpPr>
        <p:spPr>
          <a:xfrm>
            <a:off x="1124712" y="4412974"/>
            <a:ext cx="4278738" cy="157618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71" name="Google Shape;171;p30"/>
          <p:cNvSpPr/>
          <p:nvPr/>
        </p:nvSpPr>
        <p:spPr>
          <a:xfrm flipH="1">
            <a:off x="6115834" y="0"/>
            <a:ext cx="6076166" cy="6858000"/>
          </a:xfrm>
          <a:custGeom>
            <a:avLst/>
            <a:gdLst/>
            <a:ahLst/>
            <a:cxnLst/>
            <a:rect l="l" t="t" r="r" b="b"/>
            <a:pathLst>
              <a:path w="6119349" h="6858000" extrusionOk="0">
                <a:moveTo>
                  <a:pt x="2995083" y="0"/>
                </a:moveTo>
                <a:lnTo>
                  <a:pt x="1980895" y="0"/>
                </a:lnTo>
                <a:lnTo>
                  <a:pt x="323851" y="0"/>
                </a:lnTo>
                <a:lnTo>
                  <a:pt x="0" y="0"/>
                </a:lnTo>
                <a:lnTo>
                  <a:pt x="0" y="6858000"/>
                </a:lnTo>
                <a:lnTo>
                  <a:pt x="323851" y="6858000"/>
                </a:lnTo>
                <a:lnTo>
                  <a:pt x="1980895" y="6858000"/>
                </a:lnTo>
                <a:lnTo>
                  <a:pt x="2995083" y="6858000"/>
                </a:lnTo>
                <a:lnTo>
                  <a:pt x="2995083" y="6847549"/>
                </a:lnTo>
                <a:lnTo>
                  <a:pt x="3403093" y="6847549"/>
                </a:lnTo>
                <a:lnTo>
                  <a:pt x="3616595" y="6847549"/>
                </a:lnTo>
                <a:lnTo>
                  <a:pt x="3728351" y="6770384"/>
                </a:lnTo>
                <a:cubicBezTo>
                  <a:pt x="3902169" y="6643282"/>
                  <a:pt x="4072796" y="6505990"/>
                  <a:pt x="4244999" y="6365836"/>
                </a:cubicBezTo>
                <a:cubicBezTo>
                  <a:pt x="5190624" y="5596214"/>
                  <a:pt x="6119349" y="4964437"/>
                  <a:pt x="6119349" y="3621068"/>
                </a:cubicBezTo>
                <a:cubicBezTo>
                  <a:pt x="6119349" y="2097263"/>
                  <a:pt x="5545613" y="762791"/>
                  <a:pt x="4518450" y="25401"/>
                </a:cubicBezTo>
                <a:lnTo>
                  <a:pt x="4496326" y="10450"/>
                </a:lnTo>
                <a:lnTo>
                  <a:pt x="3403093" y="10450"/>
                </a:lnTo>
                <a:lnTo>
                  <a:pt x="2995083" y="10450"/>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30"/>
          <p:cNvSpPr/>
          <p:nvPr/>
        </p:nvSpPr>
        <p:spPr>
          <a:xfrm flipH="1">
            <a:off x="5719592" y="0"/>
            <a:ext cx="2529723" cy="6858000"/>
          </a:xfrm>
          <a:custGeom>
            <a:avLst/>
            <a:gdLst/>
            <a:ahLst/>
            <a:cxnLst/>
            <a:rect l="l" t="t" r="r" b="b"/>
            <a:pathLst>
              <a:path w="2529723" h="6858000" extrusionOk="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173" name="Google Shape;173;p30"/>
          <p:cNvSpPr/>
          <p:nvPr/>
        </p:nvSpPr>
        <p:spPr>
          <a:xfrm flipH="1">
            <a:off x="5885182" y="0"/>
            <a:ext cx="2536434" cy="6858000"/>
          </a:xfrm>
          <a:custGeom>
            <a:avLst/>
            <a:gdLst/>
            <a:ahLst/>
            <a:cxnLst/>
            <a:rect l="l" t="t" r="r" b="b"/>
            <a:pathLst>
              <a:path w="2536434" h="6858000" extrusionOk="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174" name="Google Shape;174;p30"/>
          <p:cNvSpPr txBox="1">
            <a:spLocks noGrp="1"/>
          </p:cNvSpPr>
          <p:nvPr>
            <p:ph type="ftr" idx="11"/>
          </p:nvPr>
        </p:nvSpPr>
        <p:spPr>
          <a:xfrm>
            <a:off x="1124712" y="6170490"/>
            <a:ext cx="6013061" cy="457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30"/>
          <p:cNvSpPr>
            <a:spLocks noGrp="1"/>
          </p:cNvSpPr>
          <p:nvPr>
            <p:ph type="pic" idx="2"/>
          </p:nvPr>
        </p:nvSpPr>
        <p:spPr>
          <a:xfrm>
            <a:off x="6380397" y="4570"/>
            <a:ext cx="3084612" cy="3481579"/>
          </a:xfrm>
          <a:prstGeom prst="rect">
            <a:avLst/>
          </a:prstGeom>
          <a:solidFill>
            <a:schemeClr val="accent4"/>
          </a:solidFill>
          <a:ln>
            <a:noFill/>
          </a:ln>
        </p:spPr>
      </p:sp>
      <p:sp>
        <p:nvSpPr>
          <p:cNvPr id="176" name="Google Shape;176;p30"/>
          <p:cNvSpPr>
            <a:spLocks noGrp="1"/>
          </p:cNvSpPr>
          <p:nvPr>
            <p:ph type="pic" idx="3"/>
          </p:nvPr>
        </p:nvSpPr>
        <p:spPr>
          <a:xfrm>
            <a:off x="9512300" y="0"/>
            <a:ext cx="2679700" cy="3483864"/>
          </a:xfrm>
          <a:prstGeom prst="rect">
            <a:avLst/>
          </a:prstGeom>
          <a:solidFill>
            <a:schemeClr val="accent4"/>
          </a:solidFill>
          <a:ln>
            <a:noFill/>
          </a:ln>
        </p:spPr>
      </p:sp>
      <p:sp>
        <p:nvSpPr>
          <p:cNvPr id="177" name="Google Shape;177;p30"/>
          <p:cNvSpPr>
            <a:spLocks noGrp="1"/>
          </p:cNvSpPr>
          <p:nvPr>
            <p:ph type="pic" idx="4"/>
          </p:nvPr>
        </p:nvSpPr>
        <p:spPr>
          <a:xfrm>
            <a:off x="6382115" y="3531870"/>
            <a:ext cx="3084612" cy="3326130"/>
          </a:xfrm>
          <a:prstGeom prst="rect">
            <a:avLst/>
          </a:prstGeom>
          <a:solidFill>
            <a:schemeClr val="accent4"/>
          </a:solidFill>
          <a:ln>
            <a:noFill/>
          </a:ln>
        </p:spPr>
      </p:sp>
      <p:sp>
        <p:nvSpPr>
          <p:cNvPr id="178" name="Google Shape;178;p30"/>
          <p:cNvSpPr>
            <a:spLocks noGrp="1"/>
          </p:cNvSpPr>
          <p:nvPr>
            <p:ph type="pic" idx="5"/>
          </p:nvPr>
        </p:nvSpPr>
        <p:spPr>
          <a:xfrm>
            <a:off x="9534858" y="3531870"/>
            <a:ext cx="2679700" cy="3326130"/>
          </a:xfrm>
          <a:prstGeom prst="rect">
            <a:avLst/>
          </a:prstGeom>
          <a:solidFill>
            <a:schemeClr val="accent4"/>
          </a:solidFill>
          <a:ln>
            <a:noFill/>
          </a:ln>
        </p:spPr>
      </p:sp>
      <p:sp>
        <p:nvSpPr>
          <p:cNvPr id="179" name="Google Shape;179;p30"/>
          <p:cNvSpPr txBox="1">
            <a:spLocks noGrp="1"/>
          </p:cNvSpPr>
          <p:nvPr>
            <p:ph type="dt" idx="10"/>
          </p:nvPr>
        </p:nvSpPr>
        <p:spPr>
          <a:xfrm>
            <a:off x="7854696" y="6172200"/>
            <a:ext cx="2843784"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30"/>
          <p:cNvSpPr txBox="1">
            <a:spLocks noGrp="1"/>
          </p:cNvSpPr>
          <p:nvPr>
            <p:ph type="sldNum" idx="12"/>
          </p:nvPr>
        </p:nvSpPr>
        <p:spPr>
          <a:xfrm>
            <a:off x="10712410" y="6172200"/>
            <a:ext cx="775429" cy="4572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chemeClr val="lt1"/>
                </a:solidFill>
                <a:latin typeface="Calibri"/>
                <a:ea typeface="Calibri"/>
                <a:cs typeface="Calibri"/>
                <a:sym typeface="Calibri"/>
              </a:defRPr>
            </a:lvl1pPr>
            <a:lvl2pPr marL="0" lvl="1" indent="0" algn="ctr">
              <a:spcBef>
                <a:spcPts val="0"/>
              </a:spcBef>
              <a:buNone/>
              <a:defRPr sz="1200">
                <a:solidFill>
                  <a:schemeClr val="lt1"/>
                </a:solidFill>
                <a:latin typeface="Calibri"/>
                <a:ea typeface="Calibri"/>
                <a:cs typeface="Calibri"/>
                <a:sym typeface="Calibri"/>
              </a:defRPr>
            </a:lvl2pPr>
            <a:lvl3pPr marL="0" lvl="2" indent="0" algn="ctr">
              <a:spcBef>
                <a:spcPts val="0"/>
              </a:spcBef>
              <a:buNone/>
              <a:defRPr sz="1200">
                <a:solidFill>
                  <a:schemeClr val="lt1"/>
                </a:solidFill>
                <a:latin typeface="Calibri"/>
                <a:ea typeface="Calibri"/>
                <a:cs typeface="Calibri"/>
                <a:sym typeface="Calibri"/>
              </a:defRPr>
            </a:lvl3pPr>
            <a:lvl4pPr marL="0" lvl="3" indent="0" algn="ctr">
              <a:spcBef>
                <a:spcPts val="0"/>
              </a:spcBef>
              <a:buNone/>
              <a:defRPr sz="1200">
                <a:solidFill>
                  <a:schemeClr val="lt1"/>
                </a:solidFill>
                <a:latin typeface="Calibri"/>
                <a:ea typeface="Calibri"/>
                <a:cs typeface="Calibri"/>
                <a:sym typeface="Calibri"/>
              </a:defRPr>
            </a:lvl4pPr>
            <a:lvl5pPr marL="0" lvl="4" indent="0" algn="ctr">
              <a:spcBef>
                <a:spcPts val="0"/>
              </a:spcBef>
              <a:buNone/>
              <a:defRPr sz="1200">
                <a:solidFill>
                  <a:schemeClr val="lt1"/>
                </a:solidFill>
                <a:latin typeface="Calibri"/>
                <a:ea typeface="Calibri"/>
                <a:cs typeface="Calibri"/>
                <a:sym typeface="Calibri"/>
              </a:defRPr>
            </a:lvl5pPr>
            <a:lvl6pPr marL="0" lvl="5" indent="0" algn="ctr">
              <a:spcBef>
                <a:spcPts val="0"/>
              </a:spcBef>
              <a:buNone/>
              <a:defRPr sz="1200">
                <a:solidFill>
                  <a:schemeClr val="lt1"/>
                </a:solidFill>
                <a:latin typeface="Calibri"/>
                <a:ea typeface="Calibri"/>
                <a:cs typeface="Calibri"/>
                <a:sym typeface="Calibri"/>
              </a:defRPr>
            </a:lvl6pPr>
            <a:lvl7pPr marL="0" lvl="6" indent="0" algn="ctr">
              <a:spcBef>
                <a:spcPts val="0"/>
              </a:spcBef>
              <a:buNone/>
              <a:defRPr sz="1200">
                <a:solidFill>
                  <a:schemeClr val="lt1"/>
                </a:solidFill>
                <a:latin typeface="Calibri"/>
                <a:ea typeface="Calibri"/>
                <a:cs typeface="Calibri"/>
                <a:sym typeface="Calibri"/>
              </a:defRPr>
            </a:lvl7pPr>
            <a:lvl8pPr marL="0" lvl="7" indent="0" algn="ctr">
              <a:spcBef>
                <a:spcPts val="0"/>
              </a:spcBef>
              <a:buNone/>
              <a:defRPr sz="1200">
                <a:solidFill>
                  <a:schemeClr val="lt1"/>
                </a:solidFill>
                <a:latin typeface="Calibri"/>
                <a:ea typeface="Calibri"/>
                <a:cs typeface="Calibri"/>
                <a:sym typeface="Calibri"/>
              </a:defRPr>
            </a:lvl8pPr>
            <a:lvl9pPr marL="0" lvl="8" indent="0" algn="ctr">
              <a:spcBef>
                <a:spcPts val="0"/>
              </a:spcBef>
              <a:buNone/>
              <a:defRPr sz="12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s-ES"/>
              <a:t>‹#›</a:t>
            </a:fld>
            <a:endParaRPr/>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1"/>
        <p:cNvGrpSpPr/>
        <p:nvPr/>
      </p:nvGrpSpPr>
      <p:grpSpPr>
        <a:xfrm>
          <a:off x="0" y="0"/>
          <a:ext cx="0" cy="0"/>
          <a:chOff x="0" y="0"/>
          <a:chExt cx="0" cy="0"/>
        </a:xfrm>
      </p:grpSpPr>
      <p:sp>
        <p:nvSpPr>
          <p:cNvPr id="192" name="Google Shape;192;g3e37df68458_0_93"/>
          <p:cNvSpPr txBox="1">
            <a:spLocks noGrp="1"/>
          </p:cNvSpPr>
          <p:nvPr>
            <p:ph type="body" idx="1"/>
          </p:nvPr>
        </p:nvSpPr>
        <p:spPr>
          <a:xfrm>
            <a:off x="831850" y="3694177"/>
            <a:ext cx="10515600" cy="2395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C91"/>
              </a:buClr>
              <a:buSzPts val="2400"/>
              <a:buNone/>
              <a:defRPr sz="2400">
                <a:solidFill>
                  <a:srgbClr val="888C91"/>
                </a:solidFill>
              </a:defRPr>
            </a:lvl1pPr>
            <a:lvl2pPr marL="914400" lvl="1" indent="-228600" algn="l">
              <a:lnSpc>
                <a:spcPct val="90000"/>
              </a:lnSpc>
              <a:spcBef>
                <a:spcPts val="500"/>
              </a:spcBef>
              <a:spcAft>
                <a:spcPts val="0"/>
              </a:spcAft>
              <a:buClr>
                <a:srgbClr val="888C91"/>
              </a:buClr>
              <a:buSzPts val="2000"/>
              <a:buNone/>
              <a:defRPr sz="2000">
                <a:solidFill>
                  <a:srgbClr val="888C91"/>
                </a:solidFill>
              </a:defRPr>
            </a:lvl2pPr>
            <a:lvl3pPr marL="1371600" lvl="2" indent="-228600" algn="l">
              <a:lnSpc>
                <a:spcPct val="90000"/>
              </a:lnSpc>
              <a:spcBef>
                <a:spcPts val="500"/>
              </a:spcBef>
              <a:spcAft>
                <a:spcPts val="0"/>
              </a:spcAft>
              <a:buClr>
                <a:srgbClr val="888C91"/>
              </a:buClr>
              <a:buSzPts val="1900"/>
              <a:buNone/>
              <a:defRPr sz="1900">
                <a:solidFill>
                  <a:srgbClr val="888C91"/>
                </a:solidFill>
              </a:defRPr>
            </a:lvl3pPr>
            <a:lvl4pPr marL="1828800" lvl="3" indent="-228600" algn="l">
              <a:lnSpc>
                <a:spcPct val="90000"/>
              </a:lnSpc>
              <a:spcBef>
                <a:spcPts val="500"/>
              </a:spcBef>
              <a:spcAft>
                <a:spcPts val="0"/>
              </a:spcAft>
              <a:buClr>
                <a:srgbClr val="888C91"/>
              </a:buClr>
              <a:buSzPts val="1600"/>
              <a:buNone/>
              <a:defRPr sz="1600">
                <a:solidFill>
                  <a:srgbClr val="888C91"/>
                </a:solidFill>
              </a:defRPr>
            </a:lvl4pPr>
            <a:lvl5pPr marL="2286000" lvl="4" indent="-228600" algn="l">
              <a:lnSpc>
                <a:spcPct val="90000"/>
              </a:lnSpc>
              <a:spcBef>
                <a:spcPts val="500"/>
              </a:spcBef>
              <a:spcAft>
                <a:spcPts val="0"/>
              </a:spcAft>
              <a:buClr>
                <a:srgbClr val="888C91"/>
              </a:buClr>
              <a:buSzPts val="1600"/>
              <a:buNone/>
              <a:defRPr sz="1600">
                <a:solidFill>
                  <a:srgbClr val="888C91"/>
                </a:solidFill>
              </a:defRPr>
            </a:lvl5pPr>
            <a:lvl6pPr marL="2743200" lvl="5" indent="-228600" algn="l">
              <a:lnSpc>
                <a:spcPct val="90000"/>
              </a:lnSpc>
              <a:spcBef>
                <a:spcPts val="500"/>
              </a:spcBef>
              <a:spcAft>
                <a:spcPts val="0"/>
              </a:spcAft>
              <a:buClr>
                <a:srgbClr val="888C91"/>
              </a:buClr>
              <a:buSzPts val="1600"/>
              <a:buNone/>
              <a:defRPr sz="1600">
                <a:solidFill>
                  <a:srgbClr val="888C91"/>
                </a:solidFill>
              </a:defRPr>
            </a:lvl6pPr>
            <a:lvl7pPr marL="3200400" lvl="6" indent="-228600" algn="l">
              <a:lnSpc>
                <a:spcPct val="90000"/>
              </a:lnSpc>
              <a:spcBef>
                <a:spcPts val="500"/>
              </a:spcBef>
              <a:spcAft>
                <a:spcPts val="0"/>
              </a:spcAft>
              <a:buClr>
                <a:srgbClr val="888C91"/>
              </a:buClr>
              <a:buSzPts val="1600"/>
              <a:buNone/>
              <a:defRPr sz="1600">
                <a:solidFill>
                  <a:srgbClr val="888C91"/>
                </a:solidFill>
              </a:defRPr>
            </a:lvl7pPr>
            <a:lvl8pPr marL="3657600" lvl="7" indent="-228600" algn="l">
              <a:lnSpc>
                <a:spcPct val="90000"/>
              </a:lnSpc>
              <a:spcBef>
                <a:spcPts val="500"/>
              </a:spcBef>
              <a:spcAft>
                <a:spcPts val="0"/>
              </a:spcAft>
              <a:buClr>
                <a:srgbClr val="888C91"/>
              </a:buClr>
              <a:buSzPts val="1600"/>
              <a:buNone/>
              <a:defRPr sz="1600">
                <a:solidFill>
                  <a:srgbClr val="888C91"/>
                </a:solidFill>
              </a:defRPr>
            </a:lvl8pPr>
            <a:lvl9pPr marL="4114800" lvl="8" indent="-228600" algn="l">
              <a:lnSpc>
                <a:spcPct val="90000"/>
              </a:lnSpc>
              <a:spcBef>
                <a:spcPts val="500"/>
              </a:spcBef>
              <a:spcAft>
                <a:spcPts val="0"/>
              </a:spcAft>
              <a:buClr>
                <a:srgbClr val="888C91"/>
              </a:buClr>
              <a:buSzPts val="1600"/>
              <a:buNone/>
              <a:defRPr sz="1600">
                <a:solidFill>
                  <a:srgbClr val="888C91"/>
                </a:solidFill>
              </a:defRPr>
            </a:lvl9pPr>
          </a:lstStyle>
          <a:p>
            <a:endParaRPr/>
          </a:p>
        </p:txBody>
      </p:sp>
      <p:sp>
        <p:nvSpPr>
          <p:cNvPr id="193" name="Google Shape;193;g3e37df68458_0_93"/>
          <p:cNvSpPr txBox="1">
            <a:spLocks noGrp="1"/>
          </p:cNvSpPr>
          <p:nvPr>
            <p:ph type="title"/>
          </p:nvPr>
        </p:nvSpPr>
        <p:spPr>
          <a:xfrm>
            <a:off x="831850" y="2591035"/>
            <a:ext cx="10515600" cy="83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DC752"/>
              </a:buClr>
              <a:buSzPts val="6000"/>
              <a:buFont typeface="Calibri"/>
              <a:buNone/>
              <a:defRPr sz="6000">
                <a:solidFill>
                  <a:srgbClr val="8DC75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194"/>
        <p:cNvGrpSpPr/>
        <p:nvPr/>
      </p:nvGrpSpPr>
      <p:grpSpPr>
        <a:xfrm>
          <a:off x="0" y="0"/>
          <a:ext cx="0" cy="0"/>
          <a:chOff x="0" y="0"/>
          <a:chExt cx="0" cy="0"/>
        </a:xfrm>
      </p:grpSpPr>
      <p:sp>
        <p:nvSpPr>
          <p:cNvPr id="195" name="Google Shape;195;g3e37df68458_0_96"/>
          <p:cNvSpPr txBox="1">
            <a:spLocks noGrp="1"/>
          </p:cNvSpPr>
          <p:nvPr>
            <p:ph type="title"/>
          </p:nvPr>
        </p:nvSpPr>
        <p:spPr>
          <a:xfrm>
            <a:off x="1124712" y="442220"/>
            <a:ext cx="9566100" cy="1345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DC752"/>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196" name="Google Shape;196;g3e37df68458_0_96"/>
          <p:cNvSpPr>
            <a:spLocks noGrp="1"/>
          </p:cNvSpPr>
          <p:nvPr>
            <p:ph type="pic" idx="2"/>
          </p:nvPr>
        </p:nvSpPr>
        <p:spPr>
          <a:xfrm>
            <a:off x="2170429" y="0"/>
            <a:ext cx="7851300" cy="1239900"/>
          </a:xfrm>
          <a:prstGeom prst="rect">
            <a:avLst/>
          </a:prstGeom>
          <a:solidFill>
            <a:schemeClr val="accent4"/>
          </a:solidFill>
          <a:ln>
            <a:noFill/>
          </a:ln>
        </p:spPr>
      </p:sp>
      <p:sp>
        <p:nvSpPr>
          <p:cNvPr id="197" name="Google Shape;197;g3e37df68458_0_96"/>
          <p:cNvSpPr txBox="1">
            <a:spLocks noGrp="1"/>
          </p:cNvSpPr>
          <p:nvPr>
            <p:ph type="body" idx="1"/>
          </p:nvPr>
        </p:nvSpPr>
        <p:spPr>
          <a:xfrm>
            <a:off x="1320655" y="2312276"/>
            <a:ext cx="9566100" cy="3651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rgbClr val="194464"/>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98" name="Google Shape;198;g3e37df68458_0_96"/>
          <p:cNvSpPr txBox="1">
            <a:spLocks noGrp="1"/>
          </p:cNvSpPr>
          <p:nvPr>
            <p:ph type="ftr" idx="11"/>
          </p:nvPr>
        </p:nvSpPr>
        <p:spPr>
          <a:xfrm>
            <a:off x="1124712" y="6170490"/>
            <a:ext cx="5667300" cy="4572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500"/>
              <a:buNone/>
              <a:defRPr sz="1900">
                <a:solidFill>
                  <a:schemeClr val="dk1"/>
                </a:solidFill>
                <a:latin typeface="Calibri"/>
                <a:ea typeface="Calibri"/>
                <a:cs typeface="Calibri"/>
                <a:sym typeface="Calibri"/>
              </a:defRPr>
            </a:lvl1pPr>
            <a:lvl2pPr marR="0" lvl="1" algn="l">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199" name="Google Shape;199;g3e37df68458_0_96"/>
          <p:cNvSpPr txBox="1">
            <a:spLocks noGrp="1"/>
          </p:cNvSpPr>
          <p:nvPr>
            <p:ph type="dt" idx="10"/>
          </p:nvPr>
        </p:nvSpPr>
        <p:spPr>
          <a:xfrm>
            <a:off x="7850727" y="6170491"/>
            <a:ext cx="2840100" cy="457200"/>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SzPts val="1500"/>
              <a:buNone/>
              <a:defRPr sz="1900">
                <a:solidFill>
                  <a:schemeClr val="dk1"/>
                </a:solidFill>
                <a:latin typeface="Calibri"/>
                <a:ea typeface="Calibri"/>
                <a:cs typeface="Calibri"/>
                <a:sym typeface="Calibri"/>
              </a:defRPr>
            </a:lvl1pPr>
            <a:lvl2pPr marR="0" lvl="1" algn="l">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200" name="Google Shape;200;g3e37df68458_0_96"/>
          <p:cNvSpPr txBox="1">
            <a:spLocks noGrp="1"/>
          </p:cNvSpPr>
          <p:nvPr>
            <p:ph type="sldNum" idx="12"/>
          </p:nvPr>
        </p:nvSpPr>
        <p:spPr>
          <a:xfrm>
            <a:off x="10712410" y="6172200"/>
            <a:ext cx="775500" cy="457200"/>
          </a:xfrm>
          <a:prstGeom prst="rect">
            <a:avLst/>
          </a:prstGeom>
          <a:noFill/>
          <a:ln>
            <a:noFill/>
          </a:ln>
        </p:spPr>
        <p:txBody>
          <a:bodyPr spcFirstLastPara="1" wrap="square" lIns="91425" tIns="45700" rIns="91425" bIns="45700" anchor="t" anchorCtr="0">
            <a:noAutofit/>
          </a:bodyPr>
          <a:lstStyle>
            <a:lvl1pPr marL="0" marR="0" lvl="0" indent="0" algn="ctr">
              <a:spcBef>
                <a:spcPts val="0"/>
              </a:spcBef>
              <a:buNone/>
              <a:defRPr sz="1900">
                <a:solidFill>
                  <a:srgbClr val="246798"/>
                </a:solidFill>
                <a:latin typeface="Calibri"/>
                <a:ea typeface="Calibri"/>
                <a:cs typeface="Calibri"/>
                <a:sym typeface="Calibri"/>
              </a:defRPr>
            </a:lvl1pPr>
            <a:lvl2pPr marL="0" marR="0" lvl="1" indent="0" algn="ctr">
              <a:spcBef>
                <a:spcPts val="0"/>
              </a:spcBef>
              <a:buNone/>
              <a:defRPr sz="1900">
                <a:solidFill>
                  <a:srgbClr val="246798"/>
                </a:solidFill>
                <a:latin typeface="Calibri"/>
                <a:ea typeface="Calibri"/>
                <a:cs typeface="Calibri"/>
                <a:sym typeface="Calibri"/>
              </a:defRPr>
            </a:lvl2pPr>
            <a:lvl3pPr marL="0" marR="0" lvl="2" indent="0" algn="ctr">
              <a:spcBef>
                <a:spcPts val="0"/>
              </a:spcBef>
              <a:buNone/>
              <a:defRPr sz="1900">
                <a:solidFill>
                  <a:srgbClr val="246798"/>
                </a:solidFill>
                <a:latin typeface="Calibri"/>
                <a:ea typeface="Calibri"/>
                <a:cs typeface="Calibri"/>
                <a:sym typeface="Calibri"/>
              </a:defRPr>
            </a:lvl3pPr>
            <a:lvl4pPr marL="0" marR="0" lvl="3" indent="0" algn="ctr">
              <a:spcBef>
                <a:spcPts val="0"/>
              </a:spcBef>
              <a:buNone/>
              <a:defRPr sz="1900">
                <a:solidFill>
                  <a:srgbClr val="246798"/>
                </a:solidFill>
                <a:latin typeface="Calibri"/>
                <a:ea typeface="Calibri"/>
                <a:cs typeface="Calibri"/>
                <a:sym typeface="Calibri"/>
              </a:defRPr>
            </a:lvl4pPr>
            <a:lvl5pPr marL="0" marR="0" lvl="4" indent="0" algn="ctr">
              <a:spcBef>
                <a:spcPts val="0"/>
              </a:spcBef>
              <a:buNone/>
              <a:defRPr sz="1900">
                <a:solidFill>
                  <a:srgbClr val="246798"/>
                </a:solidFill>
                <a:latin typeface="Calibri"/>
                <a:ea typeface="Calibri"/>
                <a:cs typeface="Calibri"/>
                <a:sym typeface="Calibri"/>
              </a:defRPr>
            </a:lvl5pPr>
            <a:lvl6pPr marL="0" marR="0" lvl="5" indent="0" algn="ctr">
              <a:spcBef>
                <a:spcPts val="0"/>
              </a:spcBef>
              <a:buNone/>
              <a:defRPr sz="1900">
                <a:solidFill>
                  <a:srgbClr val="246798"/>
                </a:solidFill>
                <a:latin typeface="Calibri"/>
                <a:ea typeface="Calibri"/>
                <a:cs typeface="Calibri"/>
                <a:sym typeface="Calibri"/>
              </a:defRPr>
            </a:lvl6pPr>
            <a:lvl7pPr marL="0" marR="0" lvl="6" indent="0" algn="ctr">
              <a:spcBef>
                <a:spcPts val="0"/>
              </a:spcBef>
              <a:buNone/>
              <a:defRPr sz="1900">
                <a:solidFill>
                  <a:srgbClr val="246798"/>
                </a:solidFill>
                <a:latin typeface="Calibri"/>
                <a:ea typeface="Calibri"/>
                <a:cs typeface="Calibri"/>
                <a:sym typeface="Calibri"/>
              </a:defRPr>
            </a:lvl7pPr>
            <a:lvl8pPr marL="0" marR="0" lvl="7" indent="0" algn="ctr">
              <a:spcBef>
                <a:spcPts val="0"/>
              </a:spcBef>
              <a:buNone/>
              <a:defRPr sz="1900">
                <a:solidFill>
                  <a:srgbClr val="246798"/>
                </a:solidFill>
                <a:latin typeface="Calibri"/>
                <a:ea typeface="Calibri"/>
                <a:cs typeface="Calibri"/>
                <a:sym typeface="Calibri"/>
              </a:defRPr>
            </a:lvl8pPr>
            <a:lvl9pPr marL="0" marR="0" lvl="8" indent="0" algn="ctr">
              <a:spcBef>
                <a:spcPts val="0"/>
              </a:spcBef>
              <a:buNone/>
              <a:defRPr sz="1900">
                <a:solidFill>
                  <a:srgbClr val="24679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s-ES"/>
              <a:t>‹#›</a:t>
            </a:fld>
            <a:endParaRPr/>
          </a:p>
        </p:txBody>
      </p:sp>
      <p:sp>
        <p:nvSpPr>
          <p:cNvPr id="201" name="Google Shape;201;g3e37df68458_0_96"/>
          <p:cNvSpPr/>
          <p:nvPr/>
        </p:nvSpPr>
        <p:spPr>
          <a:xfrm rot="5009307">
            <a:off x="6320771" y="-4035461"/>
            <a:ext cx="1439132" cy="8519588"/>
          </a:xfrm>
          <a:custGeom>
            <a:avLst/>
            <a:gdLst/>
            <a:ahLst/>
            <a:cxnLst/>
            <a:rect l="l" t="t" r="r" b="b"/>
            <a:pathLst>
              <a:path w="974343" h="5768060" extrusionOk="0">
                <a:moveTo>
                  <a:pt x="0" y="5768060"/>
                </a:moveTo>
                <a:lnTo>
                  <a:pt x="1859" y="5751750"/>
                </a:lnTo>
                <a:lnTo>
                  <a:pt x="152053" y="5544534"/>
                </a:lnTo>
                <a:cubicBezTo>
                  <a:pt x="584951" y="4946502"/>
                  <a:pt x="964380" y="4370609"/>
                  <a:pt x="964380" y="3297197"/>
                </a:cubicBezTo>
                <a:cubicBezTo>
                  <a:pt x="964380" y="2427490"/>
                  <a:pt x="844789" y="1625322"/>
                  <a:pt x="621280" y="981599"/>
                </a:cubicBezTo>
                <a:lnTo>
                  <a:pt x="562350" y="834125"/>
                </a:lnTo>
                <a:lnTo>
                  <a:pt x="564561" y="814726"/>
                </a:lnTo>
                <a:lnTo>
                  <a:pt x="631243" y="981598"/>
                </a:lnTo>
                <a:cubicBezTo>
                  <a:pt x="854752" y="1625322"/>
                  <a:pt x="974343" y="2427490"/>
                  <a:pt x="974343" y="3297197"/>
                </a:cubicBezTo>
                <a:cubicBezTo>
                  <a:pt x="974343" y="4370609"/>
                  <a:pt x="594915" y="4946502"/>
                  <a:pt x="162016" y="5544534"/>
                </a:cubicBezTo>
                <a:close/>
                <a:moveTo>
                  <a:pt x="98313" y="0"/>
                </a:moveTo>
                <a:lnTo>
                  <a:pt x="107976" y="0"/>
                </a:lnTo>
                <a:lnTo>
                  <a:pt x="106851" y="9874"/>
                </a:lnTo>
                <a:close/>
              </a:path>
            </a:pathLst>
          </a:custGeom>
          <a:solidFill>
            <a:srgbClr val="D0C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Meiryo"/>
              <a:ea typeface="Meiryo"/>
              <a:cs typeface="Meiryo"/>
              <a:sym typeface="Meiry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03"/>
        <p:cNvGrpSpPr/>
        <p:nvPr/>
      </p:nvGrpSpPr>
      <p:grpSpPr>
        <a:xfrm>
          <a:off x="0" y="0"/>
          <a:ext cx="0" cy="0"/>
          <a:chOff x="0" y="0"/>
          <a:chExt cx="0" cy="0"/>
        </a:xfrm>
      </p:grpSpPr>
      <p:sp>
        <p:nvSpPr>
          <p:cNvPr id="204" name="Google Shape;204;g3e37df68458_0_105"/>
          <p:cNvSpPr txBox="1">
            <a:spLocks noGrp="1"/>
          </p:cNvSpPr>
          <p:nvPr>
            <p:ph type="body" idx="1"/>
          </p:nvPr>
        </p:nvSpPr>
        <p:spPr>
          <a:xfrm>
            <a:off x="831850" y="3694177"/>
            <a:ext cx="10515600" cy="2395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C91"/>
              </a:buClr>
              <a:buSzPts val="2400"/>
              <a:buNone/>
              <a:defRPr sz="2400">
                <a:solidFill>
                  <a:srgbClr val="888C91"/>
                </a:solidFill>
              </a:defRPr>
            </a:lvl1pPr>
            <a:lvl2pPr marL="914400" lvl="1" indent="-228600" algn="l">
              <a:lnSpc>
                <a:spcPct val="90000"/>
              </a:lnSpc>
              <a:spcBef>
                <a:spcPts val="500"/>
              </a:spcBef>
              <a:spcAft>
                <a:spcPts val="0"/>
              </a:spcAft>
              <a:buClr>
                <a:srgbClr val="888C91"/>
              </a:buClr>
              <a:buSzPts val="2000"/>
              <a:buNone/>
              <a:defRPr sz="2000">
                <a:solidFill>
                  <a:srgbClr val="888C91"/>
                </a:solidFill>
              </a:defRPr>
            </a:lvl2pPr>
            <a:lvl3pPr marL="1371600" lvl="2" indent="-228600" algn="l">
              <a:lnSpc>
                <a:spcPct val="90000"/>
              </a:lnSpc>
              <a:spcBef>
                <a:spcPts val="500"/>
              </a:spcBef>
              <a:spcAft>
                <a:spcPts val="0"/>
              </a:spcAft>
              <a:buClr>
                <a:srgbClr val="888C91"/>
              </a:buClr>
              <a:buSzPts val="1900"/>
              <a:buNone/>
              <a:defRPr sz="1900">
                <a:solidFill>
                  <a:srgbClr val="888C91"/>
                </a:solidFill>
              </a:defRPr>
            </a:lvl3pPr>
            <a:lvl4pPr marL="1828800" lvl="3" indent="-228600" algn="l">
              <a:lnSpc>
                <a:spcPct val="90000"/>
              </a:lnSpc>
              <a:spcBef>
                <a:spcPts val="500"/>
              </a:spcBef>
              <a:spcAft>
                <a:spcPts val="0"/>
              </a:spcAft>
              <a:buClr>
                <a:srgbClr val="888C91"/>
              </a:buClr>
              <a:buSzPts val="1600"/>
              <a:buNone/>
              <a:defRPr sz="1600">
                <a:solidFill>
                  <a:srgbClr val="888C91"/>
                </a:solidFill>
              </a:defRPr>
            </a:lvl4pPr>
            <a:lvl5pPr marL="2286000" lvl="4" indent="-228600" algn="l">
              <a:lnSpc>
                <a:spcPct val="90000"/>
              </a:lnSpc>
              <a:spcBef>
                <a:spcPts val="500"/>
              </a:spcBef>
              <a:spcAft>
                <a:spcPts val="0"/>
              </a:spcAft>
              <a:buClr>
                <a:srgbClr val="888C91"/>
              </a:buClr>
              <a:buSzPts val="1600"/>
              <a:buNone/>
              <a:defRPr sz="1600">
                <a:solidFill>
                  <a:srgbClr val="888C91"/>
                </a:solidFill>
              </a:defRPr>
            </a:lvl5pPr>
            <a:lvl6pPr marL="2743200" lvl="5" indent="-228600" algn="l">
              <a:lnSpc>
                <a:spcPct val="90000"/>
              </a:lnSpc>
              <a:spcBef>
                <a:spcPts val="500"/>
              </a:spcBef>
              <a:spcAft>
                <a:spcPts val="0"/>
              </a:spcAft>
              <a:buClr>
                <a:srgbClr val="888C91"/>
              </a:buClr>
              <a:buSzPts val="1600"/>
              <a:buNone/>
              <a:defRPr sz="1600">
                <a:solidFill>
                  <a:srgbClr val="888C91"/>
                </a:solidFill>
              </a:defRPr>
            </a:lvl6pPr>
            <a:lvl7pPr marL="3200400" lvl="6" indent="-228600" algn="l">
              <a:lnSpc>
                <a:spcPct val="90000"/>
              </a:lnSpc>
              <a:spcBef>
                <a:spcPts val="500"/>
              </a:spcBef>
              <a:spcAft>
                <a:spcPts val="0"/>
              </a:spcAft>
              <a:buClr>
                <a:srgbClr val="888C91"/>
              </a:buClr>
              <a:buSzPts val="1600"/>
              <a:buNone/>
              <a:defRPr sz="1600">
                <a:solidFill>
                  <a:srgbClr val="888C91"/>
                </a:solidFill>
              </a:defRPr>
            </a:lvl7pPr>
            <a:lvl8pPr marL="3657600" lvl="7" indent="-228600" algn="l">
              <a:lnSpc>
                <a:spcPct val="90000"/>
              </a:lnSpc>
              <a:spcBef>
                <a:spcPts val="500"/>
              </a:spcBef>
              <a:spcAft>
                <a:spcPts val="0"/>
              </a:spcAft>
              <a:buClr>
                <a:srgbClr val="888C91"/>
              </a:buClr>
              <a:buSzPts val="1600"/>
              <a:buNone/>
              <a:defRPr sz="1600">
                <a:solidFill>
                  <a:srgbClr val="888C91"/>
                </a:solidFill>
              </a:defRPr>
            </a:lvl8pPr>
            <a:lvl9pPr marL="4114800" lvl="8" indent="-228600" algn="l">
              <a:lnSpc>
                <a:spcPct val="90000"/>
              </a:lnSpc>
              <a:spcBef>
                <a:spcPts val="500"/>
              </a:spcBef>
              <a:spcAft>
                <a:spcPts val="0"/>
              </a:spcAft>
              <a:buClr>
                <a:srgbClr val="888C91"/>
              </a:buClr>
              <a:buSzPts val="1600"/>
              <a:buNone/>
              <a:defRPr sz="1600">
                <a:solidFill>
                  <a:srgbClr val="888C91"/>
                </a:solidFill>
              </a:defRPr>
            </a:lvl9pPr>
          </a:lstStyle>
          <a:p>
            <a:endParaRPr/>
          </a:p>
        </p:txBody>
      </p:sp>
      <p:sp>
        <p:nvSpPr>
          <p:cNvPr id="205" name="Google Shape;205;g3e37df68458_0_105"/>
          <p:cNvSpPr txBox="1">
            <a:spLocks noGrp="1"/>
          </p:cNvSpPr>
          <p:nvPr>
            <p:ph type="title"/>
          </p:nvPr>
        </p:nvSpPr>
        <p:spPr>
          <a:xfrm>
            <a:off x="831850" y="2400871"/>
            <a:ext cx="10515600" cy="831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DC752"/>
              </a:buClr>
              <a:buSzPts val="6000"/>
              <a:buFont typeface="Calibri"/>
              <a:buNone/>
              <a:defRPr sz="6000">
                <a:solidFill>
                  <a:srgbClr val="8DC75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6"/>
        <p:cNvGrpSpPr/>
        <p:nvPr/>
      </p:nvGrpSpPr>
      <p:grpSpPr>
        <a:xfrm>
          <a:off x="0" y="0"/>
          <a:ext cx="0" cy="0"/>
          <a:chOff x="0" y="0"/>
          <a:chExt cx="0" cy="0"/>
        </a:xfrm>
      </p:grpSpPr>
      <p:sp>
        <p:nvSpPr>
          <p:cNvPr id="207" name="Google Shape;207;g3e37df68458_0_108"/>
          <p:cNvSpPr txBox="1">
            <a:spLocks noGrp="1"/>
          </p:cNvSpPr>
          <p:nvPr>
            <p:ph type="title"/>
          </p:nvPr>
        </p:nvSpPr>
        <p:spPr>
          <a:xfrm>
            <a:off x="838200" y="730467"/>
            <a:ext cx="10515600" cy="1012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DC752"/>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08" name="Google Shape;208;g3e37df68458_0_10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rgbClr val="194464"/>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9" name="Google Shape;209;g3e37df68458_0_10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rgbClr val="194464"/>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0"/>
        <p:cNvGrpSpPr/>
        <p:nvPr/>
      </p:nvGrpSpPr>
      <p:grpSpPr>
        <a:xfrm>
          <a:off x="0" y="0"/>
          <a:ext cx="0" cy="0"/>
          <a:chOff x="0" y="0"/>
          <a:chExt cx="0" cy="0"/>
        </a:xfrm>
      </p:grpSpPr>
      <p:sp>
        <p:nvSpPr>
          <p:cNvPr id="211" name="Google Shape;211;g3e37df68458_0_112"/>
          <p:cNvSpPr txBox="1">
            <a:spLocks noGrp="1"/>
          </p:cNvSpPr>
          <p:nvPr>
            <p:ph type="title"/>
          </p:nvPr>
        </p:nvSpPr>
        <p:spPr>
          <a:xfrm>
            <a:off x="839788" y="862134"/>
            <a:ext cx="10515600" cy="69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DC752"/>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12" name="Google Shape;212;g3e37df68458_0_112"/>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rgbClr val="194464"/>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g3e37df68458_0_112"/>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rgbClr val="194464"/>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4" name="Google Shape;214;g3e37df68458_0_112"/>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rgbClr val="194464"/>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g3e37df68458_0_112"/>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rgbClr val="194464"/>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g3e37df68458_0_118"/>
          <p:cNvSpPr txBox="1">
            <a:spLocks noGrp="1"/>
          </p:cNvSpPr>
          <p:nvPr>
            <p:ph type="title"/>
          </p:nvPr>
        </p:nvSpPr>
        <p:spPr>
          <a:xfrm>
            <a:off x="838200" y="915105"/>
            <a:ext cx="10515600" cy="1012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DC752"/>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8"/>
        <p:cNvGrpSpPr/>
        <p:nvPr/>
      </p:nvGrpSpPr>
      <p:grpSpPr>
        <a:xfrm>
          <a:off x="0" y="0"/>
          <a:ext cx="0" cy="0"/>
          <a:chOff x="0" y="0"/>
          <a:chExt cx="0" cy="0"/>
        </a:xfrm>
      </p:grpSpPr>
      <p:sp>
        <p:nvSpPr>
          <p:cNvPr id="219" name="Google Shape;219;g3e37df68458_0_120"/>
          <p:cNvSpPr txBox="1">
            <a:spLocks noGrp="1"/>
          </p:cNvSpPr>
          <p:nvPr>
            <p:ph type="title"/>
          </p:nvPr>
        </p:nvSpPr>
        <p:spPr>
          <a:xfrm>
            <a:off x="839788" y="923192"/>
            <a:ext cx="3932100" cy="1134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DC752"/>
              </a:buClr>
              <a:buSzPts val="3200"/>
              <a:buFont typeface="Calibri"/>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20" name="Google Shape;220;g3e37df68458_0_120"/>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194464"/>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1" name="Google Shape;221;g3e37df68458_0_12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rgbClr val="194464"/>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2"/>
        <p:cNvGrpSpPr/>
        <p:nvPr/>
      </p:nvGrpSpPr>
      <p:grpSpPr>
        <a:xfrm>
          <a:off x="0" y="0"/>
          <a:ext cx="0" cy="0"/>
          <a:chOff x="0" y="0"/>
          <a:chExt cx="0" cy="0"/>
        </a:xfrm>
      </p:grpSpPr>
      <p:sp>
        <p:nvSpPr>
          <p:cNvPr id="223" name="Google Shape;223;g3e37df68458_0_124"/>
          <p:cNvSpPr txBox="1">
            <a:spLocks noGrp="1"/>
          </p:cNvSpPr>
          <p:nvPr>
            <p:ph type="title"/>
          </p:nvPr>
        </p:nvSpPr>
        <p:spPr>
          <a:xfrm>
            <a:off x="839788" y="987424"/>
            <a:ext cx="3932100" cy="10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DC752"/>
              </a:buClr>
              <a:buSzPts val="3200"/>
              <a:buFont typeface="Calibri"/>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sp>
        <p:nvSpPr>
          <p:cNvPr id="224" name="Google Shape;224;g3e37df68458_0_124"/>
          <p:cNvSpPr>
            <a:spLocks noGrp="1"/>
          </p:cNvSpPr>
          <p:nvPr>
            <p:ph type="pic" idx="2"/>
          </p:nvPr>
        </p:nvSpPr>
        <p:spPr>
          <a:xfrm>
            <a:off x="5183188" y="987425"/>
            <a:ext cx="6172500" cy="4873500"/>
          </a:xfrm>
          <a:prstGeom prst="rect">
            <a:avLst/>
          </a:prstGeom>
          <a:noFill/>
          <a:ln>
            <a:noFill/>
          </a:ln>
        </p:spPr>
      </p:sp>
      <p:sp>
        <p:nvSpPr>
          <p:cNvPr id="225" name="Google Shape;225;g3e37df68458_0_12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rgbClr val="194464"/>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6"/>
        <p:cNvGrpSpPr/>
        <p:nvPr/>
      </p:nvGrpSpPr>
      <p:grpSpPr>
        <a:xfrm>
          <a:off x="0" y="0"/>
          <a:ext cx="0" cy="0"/>
          <a:chOff x="0" y="0"/>
          <a:chExt cx="0" cy="0"/>
        </a:xfrm>
      </p:grpSpPr>
      <p:pic>
        <p:nvPicPr>
          <p:cNvPr id="227" name="Google Shape;227;g3e37df68458_0_128"/>
          <p:cNvPicPr preferRelativeResize="0"/>
          <p:nvPr/>
        </p:nvPicPr>
        <p:blipFill rotWithShape="1">
          <a:blip r:embed="rId2">
            <a:alphaModFix/>
          </a:blip>
          <a:srcRect/>
          <a:stretch/>
        </p:blipFill>
        <p:spPr>
          <a:xfrm>
            <a:off x="1" y="0"/>
            <a:ext cx="12192000" cy="6857999"/>
          </a:xfrm>
          <a:prstGeom prst="rect">
            <a:avLst/>
          </a:prstGeom>
          <a:noFill/>
          <a:ln>
            <a:noFill/>
          </a:ln>
        </p:spPr>
      </p:pic>
      <p:sp>
        <p:nvSpPr>
          <p:cNvPr id="228" name="Google Shape;228;g3e37df68458_0_128"/>
          <p:cNvSpPr txBox="1"/>
          <p:nvPr/>
        </p:nvSpPr>
        <p:spPr>
          <a:xfrm>
            <a:off x="10430256" y="6366764"/>
            <a:ext cx="27432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200" b="1">
                <a:solidFill>
                  <a:schemeClr val="lt1"/>
                </a:solidFill>
                <a:latin typeface="Calibri"/>
                <a:ea typeface="Calibri"/>
                <a:cs typeface="Calibri"/>
                <a:sym typeface="Calibri"/>
              </a:rPr>
              <a:t>19/03/2026</a:t>
            </a:r>
            <a:endParaRPr sz="1200" b="1">
              <a:solidFill>
                <a:schemeClr val="lt1"/>
              </a:solidFill>
              <a:latin typeface="Calibri"/>
              <a:ea typeface="Calibri"/>
              <a:cs typeface="Calibri"/>
              <a:sym typeface="Calibri"/>
            </a:endParaRPr>
          </a:p>
        </p:txBody>
      </p:sp>
      <p:sp>
        <p:nvSpPr>
          <p:cNvPr id="229" name="Google Shape;229;g3e37df68458_0_128"/>
          <p:cNvSpPr txBox="1"/>
          <p:nvPr/>
        </p:nvSpPr>
        <p:spPr>
          <a:xfrm>
            <a:off x="5896356" y="6366763"/>
            <a:ext cx="3993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S" sz="1200" b="1">
                <a:solidFill>
                  <a:schemeClr val="lt1"/>
                </a:solidFill>
                <a:latin typeface="Calibri"/>
                <a:ea typeface="Calibri"/>
                <a:cs typeface="Calibri"/>
                <a:sym typeface="Calibri"/>
              </a:rPr>
              <a:t>‹#›</a:t>
            </a:fld>
            <a:endParaRPr sz="1200" b="1">
              <a:solidFill>
                <a:schemeClr val="lt1"/>
              </a:solidFill>
              <a:latin typeface="Calibri"/>
              <a:ea typeface="Calibri"/>
              <a:cs typeface="Calibri"/>
              <a:sym typeface="Calibri"/>
            </a:endParaRPr>
          </a:p>
        </p:txBody>
      </p:sp>
      <p:sp>
        <p:nvSpPr>
          <p:cNvPr id="230" name="Google Shape;230;g3e37df68458_0_128"/>
          <p:cNvSpPr txBox="1">
            <a:spLocks noGrp="1"/>
          </p:cNvSpPr>
          <p:nvPr>
            <p:ph type="ctrTitle"/>
          </p:nvPr>
        </p:nvSpPr>
        <p:spPr>
          <a:xfrm>
            <a:off x="4229493" y="2590014"/>
            <a:ext cx="3732900" cy="839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DC752"/>
              </a:buClr>
              <a:buSzPts val="6000"/>
              <a:buFont typeface="Calibri"/>
              <a:buNone/>
              <a:defRPr sz="6000" b="1">
                <a:solidFill>
                  <a:srgbClr val="8DC752"/>
                </a:solidFill>
                <a:latin typeface="Calibri"/>
                <a:ea typeface="Calibri"/>
                <a:cs typeface="Calibri"/>
                <a:sym typeface="Calibri"/>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endParaRPr/>
          </a:p>
        </p:txBody>
      </p:sp>
      <p:pic>
        <p:nvPicPr>
          <p:cNvPr id="231" name="Google Shape;231;g3e37df68458_0_128"/>
          <p:cNvPicPr preferRelativeResize="0"/>
          <p:nvPr/>
        </p:nvPicPr>
        <p:blipFill rotWithShape="1">
          <a:blip r:embed="rId3">
            <a:alphaModFix/>
          </a:blip>
          <a:srcRect/>
          <a:stretch/>
        </p:blipFill>
        <p:spPr>
          <a:xfrm>
            <a:off x="472815" y="5505857"/>
            <a:ext cx="948791" cy="961305"/>
          </a:xfrm>
          <a:prstGeom prst="rect">
            <a:avLst/>
          </a:prstGeom>
          <a:noFill/>
          <a:ln>
            <a:noFill/>
          </a:ln>
        </p:spPr>
      </p:pic>
      <p:sp>
        <p:nvSpPr>
          <p:cNvPr id="232" name="Google Shape;232;g3e37df68458_0_128"/>
          <p:cNvSpPr txBox="1"/>
          <p:nvPr/>
        </p:nvSpPr>
        <p:spPr>
          <a:xfrm>
            <a:off x="1438101" y="5542829"/>
            <a:ext cx="5772900" cy="646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900" b="0" i="0">
                <a:solidFill>
                  <a:srgbClr val="1D1C1D"/>
                </a:solidFill>
                <a:latin typeface="Calibri"/>
                <a:ea typeface="Calibri"/>
                <a:cs typeface="Calibri"/>
                <a:sym typeface="Calibri"/>
              </a:rPr>
              <a:t>This project has received funding from the European Union’s Horizon Europe research and innovation programme under grant agreement No. 101060635 (REFOREST). Views and opinions expressed are however those of the author(s) only and do not necessarily reflect those of the European Union or the European Research Executive Agency (REA). Neither the European Union nor the granting authority can be held responsible for them.</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1"/>
          <p:cNvSpPr txBox="1">
            <a:spLocks noGrp="1"/>
          </p:cNvSpPr>
          <p:nvPr>
            <p:ph type="body" idx="1"/>
          </p:nvPr>
        </p:nvSpPr>
        <p:spPr>
          <a:xfrm>
            <a:off x="831850" y="3694177"/>
            <a:ext cx="10515600" cy="23954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C91"/>
              </a:buClr>
              <a:buSzPts val="2400"/>
              <a:buNone/>
              <a:defRPr sz="2400">
                <a:solidFill>
                  <a:srgbClr val="888C91"/>
                </a:solidFill>
              </a:defRPr>
            </a:lvl1pPr>
            <a:lvl2pPr marL="914400" lvl="1" indent="-228600" algn="l">
              <a:lnSpc>
                <a:spcPct val="90000"/>
              </a:lnSpc>
              <a:spcBef>
                <a:spcPts val="500"/>
              </a:spcBef>
              <a:spcAft>
                <a:spcPts val="0"/>
              </a:spcAft>
              <a:buClr>
                <a:srgbClr val="888C91"/>
              </a:buClr>
              <a:buSzPts val="2000"/>
              <a:buNone/>
              <a:defRPr sz="2000">
                <a:solidFill>
                  <a:srgbClr val="888C91"/>
                </a:solidFill>
              </a:defRPr>
            </a:lvl2pPr>
            <a:lvl3pPr marL="1371600" lvl="2" indent="-228600" algn="l">
              <a:lnSpc>
                <a:spcPct val="90000"/>
              </a:lnSpc>
              <a:spcBef>
                <a:spcPts val="500"/>
              </a:spcBef>
              <a:spcAft>
                <a:spcPts val="0"/>
              </a:spcAft>
              <a:buClr>
                <a:srgbClr val="888C91"/>
              </a:buClr>
              <a:buSzPts val="1800"/>
              <a:buNone/>
              <a:defRPr sz="1800">
                <a:solidFill>
                  <a:srgbClr val="888C91"/>
                </a:solidFill>
              </a:defRPr>
            </a:lvl3pPr>
            <a:lvl4pPr marL="1828800" lvl="3" indent="-228600" algn="l">
              <a:lnSpc>
                <a:spcPct val="90000"/>
              </a:lnSpc>
              <a:spcBef>
                <a:spcPts val="500"/>
              </a:spcBef>
              <a:spcAft>
                <a:spcPts val="0"/>
              </a:spcAft>
              <a:buClr>
                <a:srgbClr val="888C91"/>
              </a:buClr>
              <a:buSzPts val="1600"/>
              <a:buNone/>
              <a:defRPr sz="1600">
                <a:solidFill>
                  <a:srgbClr val="888C91"/>
                </a:solidFill>
              </a:defRPr>
            </a:lvl4pPr>
            <a:lvl5pPr marL="2286000" lvl="4" indent="-228600" algn="l">
              <a:lnSpc>
                <a:spcPct val="90000"/>
              </a:lnSpc>
              <a:spcBef>
                <a:spcPts val="500"/>
              </a:spcBef>
              <a:spcAft>
                <a:spcPts val="0"/>
              </a:spcAft>
              <a:buClr>
                <a:srgbClr val="888C91"/>
              </a:buClr>
              <a:buSzPts val="1600"/>
              <a:buNone/>
              <a:defRPr sz="1600">
                <a:solidFill>
                  <a:srgbClr val="888C91"/>
                </a:solidFill>
              </a:defRPr>
            </a:lvl5pPr>
            <a:lvl6pPr marL="2743200" lvl="5" indent="-228600" algn="l">
              <a:lnSpc>
                <a:spcPct val="90000"/>
              </a:lnSpc>
              <a:spcBef>
                <a:spcPts val="500"/>
              </a:spcBef>
              <a:spcAft>
                <a:spcPts val="0"/>
              </a:spcAft>
              <a:buClr>
                <a:srgbClr val="888C91"/>
              </a:buClr>
              <a:buSzPts val="1600"/>
              <a:buNone/>
              <a:defRPr sz="1600">
                <a:solidFill>
                  <a:srgbClr val="888C91"/>
                </a:solidFill>
              </a:defRPr>
            </a:lvl6pPr>
            <a:lvl7pPr marL="3200400" lvl="6" indent="-228600" algn="l">
              <a:lnSpc>
                <a:spcPct val="90000"/>
              </a:lnSpc>
              <a:spcBef>
                <a:spcPts val="500"/>
              </a:spcBef>
              <a:spcAft>
                <a:spcPts val="0"/>
              </a:spcAft>
              <a:buClr>
                <a:srgbClr val="888C91"/>
              </a:buClr>
              <a:buSzPts val="1600"/>
              <a:buNone/>
              <a:defRPr sz="1600">
                <a:solidFill>
                  <a:srgbClr val="888C91"/>
                </a:solidFill>
              </a:defRPr>
            </a:lvl7pPr>
            <a:lvl8pPr marL="3657600" lvl="7" indent="-228600" algn="l">
              <a:lnSpc>
                <a:spcPct val="90000"/>
              </a:lnSpc>
              <a:spcBef>
                <a:spcPts val="500"/>
              </a:spcBef>
              <a:spcAft>
                <a:spcPts val="0"/>
              </a:spcAft>
              <a:buClr>
                <a:srgbClr val="888C91"/>
              </a:buClr>
              <a:buSzPts val="1600"/>
              <a:buNone/>
              <a:defRPr sz="1600">
                <a:solidFill>
                  <a:srgbClr val="888C91"/>
                </a:solidFill>
              </a:defRPr>
            </a:lvl8pPr>
            <a:lvl9pPr marL="4114800" lvl="8" indent="-228600" algn="l">
              <a:lnSpc>
                <a:spcPct val="90000"/>
              </a:lnSpc>
              <a:spcBef>
                <a:spcPts val="500"/>
              </a:spcBef>
              <a:spcAft>
                <a:spcPts val="0"/>
              </a:spcAft>
              <a:buClr>
                <a:srgbClr val="888C91"/>
              </a:buClr>
              <a:buSzPts val="1600"/>
              <a:buNone/>
              <a:defRPr sz="1600">
                <a:solidFill>
                  <a:srgbClr val="888C91"/>
                </a:solidFill>
              </a:defRPr>
            </a:lvl9pPr>
          </a:lstStyle>
          <a:p>
            <a:endParaRPr/>
          </a:p>
        </p:txBody>
      </p:sp>
      <p:sp>
        <p:nvSpPr>
          <p:cNvPr id="30" name="Google Shape;30;p31"/>
          <p:cNvSpPr txBox="1">
            <a:spLocks noGrp="1"/>
          </p:cNvSpPr>
          <p:nvPr>
            <p:ph type="title"/>
          </p:nvPr>
        </p:nvSpPr>
        <p:spPr>
          <a:xfrm>
            <a:off x="831850" y="2591035"/>
            <a:ext cx="10515600" cy="83172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DC752"/>
              </a:buClr>
              <a:buSzPts val="6000"/>
              <a:buFont typeface="Calibri"/>
              <a:buNone/>
              <a:defRPr sz="6000">
                <a:solidFill>
                  <a:srgbClr val="8DC75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1"/>
        <p:cNvGrpSpPr/>
        <p:nvPr/>
      </p:nvGrpSpPr>
      <p:grpSpPr>
        <a:xfrm>
          <a:off x="0" y="0"/>
          <a:ext cx="0" cy="0"/>
          <a:chOff x="0" y="0"/>
          <a:chExt cx="0" cy="0"/>
        </a:xfrm>
      </p:grpSpPr>
      <p:sp>
        <p:nvSpPr>
          <p:cNvPr id="32" name="Google Shape;32;p32"/>
          <p:cNvSpPr txBox="1">
            <a:spLocks noGrp="1"/>
          </p:cNvSpPr>
          <p:nvPr>
            <p:ph type="body" idx="1"/>
          </p:nvPr>
        </p:nvSpPr>
        <p:spPr>
          <a:xfrm>
            <a:off x="831850" y="3694177"/>
            <a:ext cx="10515600" cy="23954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C91"/>
              </a:buClr>
              <a:buSzPts val="2400"/>
              <a:buNone/>
              <a:defRPr sz="2400">
                <a:solidFill>
                  <a:srgbClr val="888C91"/>
                </a:solidFill>
              </a:defRPr>
            </a:lvl1pPr>
            <a:lvl2pPr marL="914400" lvl="1" indent="-228600" algn="l">
              <a:lnSpc>
                <a:spcPct val="90000"/>
              </a:lnSpc>
              <a:spcBef>
                <a:spcPts val="500"/>
              </a:spcBef>
              <a:spcAft>
                <a:spcPts val="0"/>
              </a:spcAft>
              <a:buClr>
                <a:srgbClr val="888C91"/>
              </a:buClr>
              <a:buSzPts val="2000"/>
              <a:buNone/>
              <a:defRPr sz="2000">
                <a:solidFill>
                  <a:srgbClr val="888C91"/>
                </a:solidFill>
              </a:defRPr>
            </a:lvl2pPr>
            <a:lvl3pPr marL="1371600" lvl="2" indent="-228600" algn="l">
              <a:lnSpc>
                <a:spcPct val="90000"/>
              </a:lnSpc>
              <a:spcBef>
                <a:spcPts val="500"/>
              </a:spcBef>
              <a:spcAft>
                <a:spcPts val="0"/>
              </a:spcAft>
              <a:buClr>
                <a:srgbClr val="888C91"/>
              </a:buClr>
              <a:buSzPts val="1800"/>
              <a:buNone/>
              <a:defRPr sz="1800">
                <a:solidFill>
                  <a:srgbClr val="888C91"/>
                </a:solidFill>
              </a:defRPr>
            </a:lvl3pPr>
            <a:lvl4pPr marL="1828800" lvl="3" indent="-228600" algn="l">
              <a:lnSpc>
                <a:spcPct val="90000"/>
              </a:lnSpc>
              <a:spcBef>
                <a:spcPts val="500"/>
              </a:spcBef>
              <a:spcAft>
                <a:spcPts val="0"/>
              </a:spcAft>
              <a:buClr>
                <a:srgbClr val="888C91"/>
              </a:buClr>
              <a:buSzPts val="1600"/>
              <a:buNone/>
              <a:defRPr sz="1600">
                <a:solidFill>
                  <a:srgbClr val="888C91"/>
                </a:solidFill>
              </a:defRPr>
            </a:lvl4pPr>
            <a:lvl5pPr marL="2286000" lvl="4" indent="-228600" algn="l">
              <a:lnSpc>
                <a:spcPct val="90000"/>
              </a:lnSpc>
              <a:spcBef>
                <a:spcPts val="500"/>
              </a:spcBef>
              <a:spcAft>
                <a:spcPts val="0"/>
              </a:spcAft>
              <a:buClr>
                <a:srgbClr val="888C91"/>
              </a:buClr>
              <a:buSzPts val="1600"/>
              <a:buNone/>
              <a:defRPr sz="1600">
                <a:solidFill>
                  <a:srgbClr val="888C91"/>
                </a:solidFill>
              </a:defRPr>
            </a:lvl5pPr>
            <a:lvl6pPr marL="2743200" lvl="5" indent="-228600" algn="l">
              <a:lnSpc>
                <a:spcPct val="90000"/>
              </a:lnSpc>
              <a:spcBef>
                <a:spcPts val="500"/>
              </a:spcBef>
              <a:spcAft>
                <a:spcPts val="0"/>
              </a:spcAft>
              <a:buClr>
                <a:srgbClr val="888C91"/>
              </a:buClr>
              <a:buSzPts val="1600"/>
              <a:buNone/>
              <a:defRPr sz="1600">
                <a:solidFill>
                  <a:srgbClr val="888C91"/>
                </a:solidFill>
              </a:defRPr>
            </a:lvl6pPr>
            <a:lvl7pPr marL="3200400" lvl="6" indent="-228600" algn="l">
              <a:lnSpc>
                <a:spcPct val="90000"/>
              </a:lnSpc>
              <a:spcBef>
                <a:spcPts val="500"/>
              </a:spcBef>
              <a:spcAft>
                <a:spcPts val="0"/>
              </a:spcAft>
              <a:buClr>
                <a:srgbClr val="888C91"/>
              </a:buClr>
              <a:buSzPts val="1600"/>
              <a:buNone/>
              <a:defRPr sz="1600">
                <a:solidFill>
                  <a:srgbClr val="888C91"/>
                </a:solidFill>
              </a:defRPr>
            </a:lvl7pPr>
            <a:lvl8pPr marL="3657600" lvl="7" indent="-228600" algn="l">
              <a:lnSpc>
                <a:spcPct val="90000"/>
              </a:lnSpc>
              <a:spcBef>
                <a:spcPts val="500"/>
              </a:spcBef>
              <a:spcAft>
                <a:spcPts val="0"/>
              </a:spcAft>
              <a:buClr>
                <a:srgbClr val="888C91"/>
              </a:buClr>
              <a:buSzPts val="1600"/>
              <a:buNone/>
              <a:defRPr sz="1600">
                <a:solidFill>
                  <a:srgbClr val="888C91"/>
                </a:solidFill>
              </a:defRPr>
            </a:lvl8pPr>
            <a:lvl9pPr marL="4114800" lvl="8" indent="-228600" algn="l">
              <a:lnSpc>
                <a:spcPct val="90000"/>
              </a:lnSpc>
              <a:spcBef>
                <a:spcPts val="500"/>
              </a:spcBef>
              <a:spcAft>
                <a:spcPts val="0"/>
              </a:spcAft>
              <a:buClr>
                <a:srgbClr val="888C91"/>
              </a:buClr>
              <a:buSzPts val="1600"/>
              <a:buNone/>
              <a:defRPr sz="1600">
                <a:solidFill>
                  <a:srgbClr val="888C91"/>
                </a:solidFill>
              </a:defRPr>
            </a:lvl9pPr>
          </a:lstStyle>
          <a:p>
            <a:endParaRPr/>
          </a:p>
        </p:txBody>
      </p:sp>
      <p:sp>
        <p:nvSpPr>
          <p:cNvPr id="33" name="Google Shape;33;p32"/>
          <p:cNvSpPr txBox="1">
            <a:spLocks noGrp="1"/>
          </p:cNvSpPr>
          <p:nvPr>
            <p:ph type="title"/>
          </p:nvPr>
        </p:nvSpPr>
        <p:spPr>
          <a:xfrm>
            <a:off x="831850" y="2400871"/>
            <a:ext cx="10515600" cy="83172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DC752"/>
              </a:buClr>
              <a:buSzPts val="6000"/>
              <a:buFont typeface="Calibri"/>
              <a:buNone/>
              <a:defRPr sz="6000">
                <a:solidFill>
                  <a:srgbClr val="8DC75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838200" y="730467"/>
            <a:ext cx="10515600" cy="10126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DC75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194464"/>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194464"/>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9788" y="862134"/>
            <a:ext cx="10515600" cy="6987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DC75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rgbClr val="194464"/>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194464"/>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rgbClr val="194464"/>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194464"/>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915105"/>
            <a:ext cx="10515600" cy="101261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DC75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36"/>
          <p:cNvSpPr txBox="1">
            <a:spLocks noGrp="1"/>
          </p:cNvSpPr>
          <p:nvPr>
            <p:ph type="title"/>
          </p:nvPr>
        </p:nvSpPr>
        <p:spPr>
          <a:xfrm>
            <a:off x="839788" y="923192"/>
            <a:ext cx="3932237" cy="113420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DC75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194464"/>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194464"/>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7"/>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1" name="Google Shape;11;p17"/>
          <p:cNvSpPr txBox="1">
            <a:spLocks noGrp="1"/>
          </p:cNvSpPr>
          <p:nvPr>
            <p:ph type="title"/>
          </p:nvPr>
        </p:nvSpPr>
        <p:spPr>
          <a:xfrm>
            <a:off x="838200" y="730467"/>
            <a:ext cx="10515600" cy="101261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8DC752"/>
              </a:buClr>
              <a:buSzPts val="4400"/>
              <a:buFont typeface="Calibri"/>
              <a:buNone/>
              <a:defRPr sz="4400" b="0" i="0" u="none" strike="noStrike" cap="none">
                <a:solidFill>
                  <a:srgbClr val="8DC75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194464"/>
              </a:buClr>
              <a:buSzPts val="2400"/>
              <a:buFont typeface="Arial"/>
              <a:buChar char="•"/>
              <a:defRPr sz="2400" b="0" i="0" u="none" strike="noStrike" cap="none">
                <a:solidFill>
                  <a:srgbClr val="194464"/>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p:nvPr/>
        </p:nvSpPr>
        <p:spPr>
          <a:xfrm>
            <a:off x="10430256" y="6366764"/>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200" b="1" i="0" u="none" strike="noStrike" cap="none">
                <a:solidFill>
                  <a:schemeClr val="dk1"/>
                </a:solidFill>
                <a:latin typeface="Calibri"/>
                <a:ea typeface="Calibri"/>
                <a:cs typeface="Calibri"/>
                <a:sym typeface="Calibri"/>
              </a:rPr>
              <a:t>20/05/2026</a:t>
            </a:r>
            <a:endParaRPr sz="1200" b="1" i="0" u="none" strike="noStrike" cap="none">
              <a:solidFill>
                <a:schemeClr val="dk1"/>
              </a:solidFill>
              <a:latin typeface="Calibri"/>
              <a:ea typeface="Calibri"/>
              <a:cs typeface="Calibri"/>
              <a:sym typeface="Calibri"/>
            </a:endParaRPr>
          </a:p>
        </p:txBody>
      </p:sp>
      <p:sp>
        <p:nvSpPr>
          <p:cNvPr id="14" name="Google Shape;14;p17"/>
          <p:cNvSpPr txBox="1"/>
          <p:nvPr/>
        </p:nvSpPr>
        <p:spPr>
          <a:xfrm>
            <a:off x="5896356" y="6366763"/>
            <a:ext cx="39928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pic>
        <p:nvPicPr>
          <p:cNvPr id="15" name="Google Shape;15;p17"/>
          <p:cNvPicPr preferRelativeResize="0"/>
          <p:nvPr/>
        </p:nvPicPr>
        <p:blipFill rotWithShape="1">
          <a:blip r:embed="rId14">
            <a:alphaModFix/>
          </a:blip>
          <a:srcRect/>
          <a:stretch/>
        </p:blipFill>
        <p:spPr>
          <a:xfrm>
            <a:off x="838200" y="182525"/>
            <a:ext cx="1761748" cy="3581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C9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C91"/>
                </a:solidFill>
                <a:latin typeface="Calibri"/>
                <a:ea typeface="Calibri"/>
                <a:cs typeface="Calibri"/>
                <a:sym typeface="Calibri"/>
              </a:defRPr>
            </a:lvl1pPr>
            <a:lvl2pPr marL="0" marR="0" lvl="1" indent="0" algn="r" rtl="0">
              <a:spcBef>
                <a:spcPts val="0"/>
              </a:spcBef>
              <a:buNone/>
              <a:defRPr sz="1200">
                <a:solidFill>
                  <a:srgbClr val="888C91"/>
                </a:solidFill>
                <a:latin typeface="Calibri"/>
                <a:ea typeface="Calibri"/>
                <a:cs typeface="Calibri"/>
                <a:sym typeface="Calibri"/>
              </a:defRPr>
            </a:lvl2pPr>
            <a:lvl3pPr marL="0" marR="0" lvl="2" indent="0" algn="r" rtl="0">
              <a:spcBef>
                <a:spcPts val="0"/>
              </a:spcBef>
              <a:buNone/>
              <a:defRPr sz="1200">
                <a:solidFill>
                  <a:srgbClr val="888C91"/>
                </a:solidFill>
                <a:latin typeface="Calibri"/>
                <a:ea typeface="Calibri"/>
                <a:cs typeface="Calibri"/>
                <a:sym typeface="Calibri"/>
              </a:defRPr>
            </a:lvl3pPr>
            <a:lvl4pPr marL="0" marR="0" lvl="3" indent="0" algn="r" rtl="0">
              <a:spcBef>
                <a:spcPts val="0"/>
              </a:spcBef>
              <a:buNone/>
              <a:defRPr sz="1200">
                <a:solidFill>
                  <a:srgbClr val="888C91"/>
                </a:solidFill>
                <a:latin typeface="Calibri"/>
                <a:ea typeface="Calibri"/>
                <a:cs typeface="Calibri"/>
                <a:sym typeface="Calibri"/>
              </a:defRPr>
            </a:lvl4pPr>
            <a:lvl5pPr marL="0" marR="0" lvl="4" indent="0" algn="r" rtl="0">
              <a:spcBef>
                <a:spcPts val="0"/>
              </a:spcBef>
              <a:buNone/>
              <a:defRPr sz="1200">
                <a:solidFill>
                  <a:srgbClr val="888C91"/>
                </a:solidFill>
                <a:latin typeface="Calibri"/>
                <a:ea typeface="Calibri"/>
                <a:cs typeface="Calibri"/>
                <a:sym typeface="Calibri"/>
              </a:defRPr>
            </a:lvl5pPr>
            <a:lvl6pPr marL="0" marR="0" lvl="5" indent="0" algn="r" rtl="0">
              <a:spcBef>
                <a:spcPts val="0"/>
              </a:spcBef>
              <a:buNone/>
              <a:defRPr sz="1200">
                <a:solidFill>
                  <a:srgbClr val="888C91"/>
                </a:solidFill>
                <a:latin typeface="Calibri"/>
                <a:ea typeface="Calibri"/>
                <a:cs typeface="Calibri"/>
                <a:sym typeface="Calibri"/>
              </a:defRPr>
            </a:lvl6pPr>
            <a:lvl7pPr marL="0" marR="0" lvl="6" indent="0" algn="r" rtl="0">
              <a:spcBef>
                <a:spcPts val="0"/>
              </a:spcBef>
              <a:buNone/>
              <a:defRPr sz="1200">
                <a:solidFill>
                  <a:srgbClr val="888C91"/>
                </a:solidFill>
                <a:latin typeface="Calibri"/>
                <a:ea typeface="Calibri"/>
                <a:cs typeface="Calibri"/>
                <a:sym typeface="Calibri"/>
              </a:defRPr>
            </a:lvl7pPr>
            <a:lvl8pPr marL="0" marR="0" lvl="7" indent="0" algn="r" rtl="0">
              <a:spcBef>
                <a:spcPts val="0"/>
              </a:spcBef>
              <a:buNone/>
              <a:defRPr sz="1200">
                <a:solidFill>
                  <a:srgbClr val="888C91"/>
                </a:solidFill>
                <a:latin typeface="Calibri"/>
                <a:ea typeface="Calibri"/>
                <a:cs typeface="Calibri"/>
                <a:sym typeface="Calibri"/>
              </a:defRPr>
            </a:lvl8pPr>
            <a:lvl9pPr marL="0" marR="0" lvl="8" indent="0" algn="r" rtl="0">
              <a:spcBef>
                <a:spcPts val="0"/>
              </a:spcBef>
              <a:buNone/>
              <a:defRPr sz="1200">
                <a:solidFill>
                  <a:srgbClr val="888C9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pic>
        <p:nvPicPr>
          <p:cNvPr id="182" name="Google Shape;182;g3e37df68458_0_83"/>
          <p:cNvPicPr preferRelativeResize="0"/>
          <p:nvPr/>
        </p:nvPicPr>
        <p:blipFill rotWithShape="1">
          <a:blip r:embed="rId12">
            <a:alphaModFix/>
          </a:blip>
          <a:srcRect/>
          <a:stretch/>
        </p:blipFill>
        <p:spPr>
          <a:xfrm>
            <a:off x="0" y="0"/>
            <a:ext cx="12192000" cy="6857999"/>
          </a:xfrm>
          <a:prstGeom prst="rect">
            <a:avLst/>
          </a:prstGeom>
          <a:noFill/>
          <a:ln>
            <a:noFill/>
          </a:ln>
        </p:spPr>
      </p:pic>
      <p:sp>
        <p:nvSpPr>
          <p:cNvPr id="183" name="Google Shape;183;g3e37df68458_0_83"/>
          <p:cNvSpPr txBox="1">
            <a:spLocks noGrp="1"/>
          </p:cNvSpPr>
          <p:nvPr>
            <p:ph type="title"/>
          </p:nvPr>
        </p:nvSpPr>
        <p:spPr>
          <a:xfrm>
            <a:off x="838200" y="730467"/>
            <a:ext cx="10515600" cy="1012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8DC752"/>
              </a:buClr>
              <a:buSzPts val="4400"/>
              <a:buFont typeface="Calibri"/>
              <a:buNone/>
              <a:defRPr sz="4400" b="0" i="0" u="none" strike="noStrike" cap="none">
                <a:solidFill>
                  <a:srgbClr val="8DC752"/>
                </a:solidFill>
                <a:latin typeface="Calibri"/>
                <a:ea typeface="Calibri"/>
                <a:cs typeface="Calibri"/>
                <a:sym typeface="Calibri"/>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a:endParaRPr/>
          </a:p>
        </p:txBody>
      </p:sp>
      <p:sp>
        <p:nvSpPr>
          <p:cNvPr id="184" name="Google Shape;184;g3e37df68458_0_8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rgbClr val="194464"/>
              </a:buClr>
              <a:buSzPts val="2400"/>
              <a:buFont typeface="Arial"/>
              <a:buChar char="•"/>
              <a:defRPr sz="2400" b="0" i="0" u="none" strike="noStrike" cap="none">
                <a:solidFill>
                  <a:srgbClr val="194464"/>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85" name="Google Shape;185;g3e37df68458_0_83"/>
          <p:cNvSpPr txBox="1"/>
          <p:nvPr/>
        </p:nvSpPr>
        <p:spPr>
          <a:xfrm>
            <a:off x="10430256" y="6366764"/>
            <a:ext cx="27432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ES" sz="1200" b="1" i="0" u="none" strike="noStrike" cap="none">
                <a:solidFill>
                  <a:schemeClr val="dk1"/>
                </a:solidFill>
                <a:latin typeface="Calibri"/>
                <a:ea typeface="Calibri"/>
                <a:cs typeface="Calibri"/>
                <a:sym typeface="Calibri"/>
              </a:rPr>
              <a:t>19/03/2026</a:t>
            </a:r>
            <a:endParaRPr sz="1200" b="1" i="0" u="none" strike="noStrike" cap="none">
              <a:solidFill>
                <a:schemeClr val="dk1"/>
              </a:solidFill>
              <a:latin typeface="Calibri"/>
              <a:ea typeface="Calibri"/>
              <a:cs typeface="Calibri"/>
              <a:sym typeface="Calibri"/>
            </a:endParaRPr>
          </a:p>
        </p:txBody>
      </p:sp>
      <p:sp>
        <p:nvSpPr>
          <p:cNvPr id="186" name="Google Shape;186;g3e37df68458_0_83"/>
          <p:cNvSpPr txBox="1"/>
          <p:nvPr/>
        </p:nvSpPr>
        <p:spPr>
          <a:xfrm>
            <a:off x="5896356" y="6366763"/>
            <a:ext cx="3993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pic>
        <p:nvPicPr>
          <p:cNvPr id="187" name="Google Shape;187;g3e37df68458_0_83"/>
          <p:cNvPicPr preferRelativeResize="0"/>
          <p:nvPr/>
        </p:nvPicPr>
        <p:blipFill rotWithShape="1">
          <a:blip r:embed="rId13">
            <a:alphaModFix/>
          </a:blip>
          <a:srcRect/>
          <a:stretch/>
        </p:blipFill>
        <p:spPr>
          <a:xfrm>
            <a:off x="838200" y="182525"/>
            <a:ext cx="1761747" cy="35814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groreforest.eu/wp-content/uploads/dlm_uploads/2025/12/ReForest-D5.5-Report-of-AF-Financing-Model-Application.pdf" TargetMode="External"/><Relationship Id="rId2" Type="http://schemas.openxmlformats.org/officeDocument/2006/relationships/image" Target="../media/image7.png"/><Relationship Id="rId1" Type="http://schemas.openxmlformats.org/officeDocument/2006/relationships/slideLayout" Target="../slideLayouts/slideLayout21.xml"/><Relationship Id="rId4" Type="http://schemas.openxmlformats.org/officeDocument/2006/relationships/hyperlink" Target="https://agroreforest.eu/wp-content/uploads/dlm_uploads/2025/12/ReForest-D5.3-Mapping-Report-on-AF-sector-finance-and-policy-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agroreforest.eu/wp-content/uploads/dlm_uploads/2025/12/ReForest-D5.5-Report-of-AF-Financing-Model-Application.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agtools.app/AF_Probabilistic_Financial_Scheme_simul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9"/>
          <p:cNvSpPr txBox="1">
            <a:spLocks noGrp="1"/>
          </p:cNvSpPr>
          <p:nvPr>
            <p:ph type="ctrTitle"/>
          </p:nvPr>
        </p:nvSpPr>
        <p:spPr>
          <a:xfrm>
            <a:off x="404018" y="2505456"/>
            <a:ext cx="8685202" cy="92354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8DC752"/>
              </a:buClr>
              <a:buSzPct val="100000"/>
              <a:buFont typeface="Calibri"/>
              <a:buNone/>
            </a:pPr>
            <a:r>
              <a:rPr lang="en-US" b="1" noProof="0" dirty="0"/>
              <a:t>Evaluating Structured Financing Frameworks for Agroforestry</a:t>
            </a:r>
            <a:endParaRPr lang="en-US" noProof="0" dirty="0"/>
          </a:p>
        </p:txBody>
      </p:sp>
      <p:sp>
        <p:nvSpPr>
          <p:cNvPr id="239" name="Google Shape;239;p9"/>
          <p:cNvSpPr txBox="1">
            <a:spLocks noGrp="1"/>
          </p:cNvSpPr>
          <p:nvPr>
            <p:ph type="subTitle" idx="1"/>
          </p:nvPr>
        </p:nvSpPr>
        <p:spPr>
          <a:xfrm>
            <a:off x="404018" y="3695007"/>
            <a:ext cx="9948098" cy="8069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1865B"/>
              </a:buClr>
              <a:buSzPts val="2800"/>
              <a:buNone/>
            </a:pPr>
            <a:r>
              <a:rPr lang="en-US" sz="2800" b="1" noProof="0" dirty="0"/>
              <a:t>A Decision Analysis Approach</a:t>
            </a:r>
            <a:endParaRPr lang="en-US" sz="1400" b="1" noProof="0" dirty="0">
              <a:solidFill>
                <a:schemeClr val="dk1"/>
              </a:solidFill>
            </a:endParaRPr>
          </a:p>
        </p:txBody>
      </p:sp>
      <p:pic>
        <p:nvPicPr>
          <p:cNvPr id="240" name="Google Shape;240;p9" descr="A blue and white logo&#10;&#10;Description automatically generated"/>
          <p:cNvPicPr preferRelativeResize="0"/>
          <p:nvPr/>
        </p:nvPicPr>
        <p:blipFill rotWithShape="1">
          <a:blip r:embed="rId3">
            <a:alphaModFix/>
          </a:blip>
          <a:srcRect/>
          <a:stretch/>
        </p:blipFill>
        <p:spPr>
          <a:xfrm>
            <a:off x="7959012" y="945962"/>
            <a:ext cx="816349" cy="1067949"/>
          </a:xfrm>
          <a:prstGeom prst="rect">
            <a:avLst/>
          </a:prstGeom>
          <a:noFill/>
          <a:ln>
            <a:noFill/>
          </a:ln>
        </p:spPr>
      </p:pic>
      <p:pic>
        <p:nvPicPr>
          <p:cNvPr id="241" name="Google Shape;241;p9"/>
          <p:cNvPicPr preferRelativeResize="0"/>
          <p:nvPr/>
        </p:nvPicPr>
        <p:blipFill rotWithShape="1">
          <a:blip r:embed="rId4">
            <a:alphaModFix/>
          </a:blip>
          <a:srcRect/>
          <a:stretch/>
        </p:blipFill>
        <p:spPr>
          <a:xfrm>
            <a:off x="8912820" y="1124554"/>
            <a:ext cx="1994701" cy="8893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3"/>
          <p:cNvSpPr txBox="1"/>
          <p:nvPr/>
        </p:nvSpPr>
        <p:spPr>
          <a:xfrm>
            <a:off x="4740281" y="2119116"/>
            <a:ext cx="3036931"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lang="en-US" sz="2400" noProof="0" dirty="0">
              <a:solidFill>
                <a:schemeClr val="dk1"/>
              </a:solidFill>
              <a:latin typeface="Calibri"/>
              <a:ea typeface="Calibri"/>
              <a:cs typeface="Calibri"/>
              <a:sym typeface="Calibri"/>
            </a:endParaRPr>
          </a:p>
        </p:txBody>
      </p:sp>
      <p:pic>
        <p:nvPicPr>
          <p:cNvPr id="322" name="Google Shape;322;p13"/>
          <p:cNvPicPr preferRelativeResize="0"/>
          <p:nvPr/>
        </p:nvPicPr>
        <p:blipFill rotWithShape="1">
          <a:blip r:embed="rId3">
            <a:alphaModFix/>
          </a:blip>
          <a:srcRect/>
          <a:stretch/>
        </p:blipFill>
        <p:spPr>
          <a:xfrm>
            <a:off x="1824731" y="2293754"/>
            <a:ext cx="8335802" cy="4061486"/>
          </a:xfrm>
          <a:prstGeom prst="rect">
            <a:avLst/>
          </a:prstGeom>
          <a:noFill/>
          <a:ln>
            <a:noFill/>
          </a:ln>
        </p:spPr>
      </p:pic>
      <p:sp>
        <p:nvSpPr>
          <p:cNvPr id="324" name="Google Shape;324;p13"/>
          <p:cNvSpPr txBox="1"/>
          <p:nvPr/>
        </p:nvSpPr>
        <p:spPr>
          <a:xfrm>
            <a:off x="618971" y="753206"/>
            <a:ext cx="1051587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noProof="0" dirty="0">
                <a:solidFill>
                  <a:schemeClr val="dk1"/>
                </a:solidFill>
                <a:latin typeface="Calibri"/>
                <a:ea typeface="Calibri"/>
                <a:cs typeface="Calibri"/>
                <a:sym typeface="Calibri"/>
              </a:rPr>
              <a:t>Hypothesized Cumulative Cash Flow Projection –</a:t>
            </a:r>
            <a:r>
              <a:rPr lang="en-US" sz="2800" b="1" noProof="0" dirty="0">
                <a:solidFill>
                  <a:srgbClr val="FF0000"/>
                </a:solidFill>
                <a:latin typeface="Calibri"/>
                <a:ea typeface="Calibri"/>
                <a:cs typeface="Calibri"/>
                <a:sym typeface="Calibri"/>
              </a:rPr>
              <a:t> Commercial loan </a:t>
            </a:r>
            <a:r>
              <a:rPr lang="en-US" sz="2800" b="1" dirty="0">
                <a:solidFill>
                  <a:srgbClr val="FF0000"/>
                </a:solidFill>
                <a:latin typeface="Calibri"/>
                <a:ea typeface="Calibri"/>
                <a:cs typeface="Calibri"/>
                <a:sym typeface="Calibri"/>
              </a:rPr>
              <a:t>&amp; No AF subsidies </a:t>
            </a:r>
            <a:r>
              <a:rPr lang="en-US" sz="2800" b="1" noProof="0" dirty="0">
                <a:solidFill>
                  <a:schemeClr val="dk1"/>
                </a:solidFill>
                <a:latin typeface="Calibri"/>
                <a:ea typeface="Calibri"/>
                <a:cs typeface="Calibri"/>
                <a:sym typeface="Calibri"/>
              </a:rPr>
              <a:t>vs. </a:t>
            </a:r>
            <a:r>
              <a:rPr lang="en-US" sz="2800" b="1" noProof="0" dirty="0">
                <a:solidFill>
                  <a:srgbClr val="048A14"/>
                </a:solidFill>
                <a:latin typeface="Calibri"/>
                <a:ea typeface="Calibri"/>
                <a:cs typeface="Calibri"/>
                <a:sym typeface="Calibri"/>
              </a:rPr>
              <a:t>Finance Scheme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93"/>
        <p:cNvGrpSpPr/>
        <p:nvPr/>
      </p:nvGrpSpPr>
      <p:grpSpPr>
        <a:xfrm>
          <a:off x="0" y="0"/>
          <a:ext cx="0" cy="0"/>
          <a:chOff x="0" y="0"/>
          <a:chExt cx="0" cy="0"/>
        </a:xfrm>
      </p:grpSpPr>
      <p:graphicFrame>
        <p:nvGraphicFramePr>
          <p:cNvPr id="294" name="Google Shape;294;p3"/>
          <p:cNvGraphicFramePr/>
          <p:nvPr>
            <p:extLst>
              <p:ext uri="{D42A27DB-BD31-4B8C-83A1-F6EECF244321}">
                <p14:modId xmlns:p14="http://schemas.microsoft.com/office/powerpoint/2010/main" val="2852884817"/>
              </p:ext>
            </p:extLst>
          </p:nvPr>
        </p:nvGraphicFramePr>
        <p:xfrm>
          <a:off x="824290" y="1269805"/>
          <a:ext cx="10543400" cy="5353100"/>
        </p:xfrm>
        <a:graphic>
          <a:graphicData uri="http://schemas.openxmlformats.org/drawingml/2006/table">
            <a:tbl>
              <a:tblPr firstRow="1" bandRow="1">
                <a:noFill/>
                <a:tableStyleId>{E0132613-4D50-4BA2-BD5A-509436CC8C6C}</a:tableStyleId>
              </a:tblPr>
              <a:tblGrid>
                <a:gridCol w="2396600">
                  <a:extLst>
                    <a:ext uri="{9D8B030D-6E8A-4147-A177-3AD203B41FA5}">
                      <a16:colId xmlns:a16="http://schemas.microsoft.com/office/drawing/2014/main" val="20000"/>
                    </a:ext>
                  </a:extLst>
                </a:gridCol>
                <a:gridCol w="1987200">
                  <a:extLst>
                    <a:ext uri="{9D8B030D-6E8A-4147-A177-3AD203B41FA5}">
                      <a16:colId xmlns:a16="http://schemas.microsoft.com/office/drawing/2014/main" val="20001"/>
                    </a:ext>
                  </a:extLst>
                </a:gridCol>
                <a:gridCol w="6159600">
                  <a:extLst>
                    <a:ext uri="{9D8B030D-6E8A-4147-A177-3AD203B41FA5}">
                      <a16:colId xmlns:a16="http://schemas.microsoft.com/office/drawing/2014/main" val="20002"/>
                    </a:ext>
                  </a:extLst>
                </a:gridCol>
              </a:tblGrid>
              <a:tr h="394075">
                <a:tc>
                  <a:txBody>
                    <a:bodyPr/>
                    <a:lstStyle/>
                    <a:p>
                      <a:pPr marL="0" marR="0" lvl="0" indent="0" algn="ctr" rtl="0">
                        <a:spcBef>
                          <a:spcPts val="0"/>
                        </a:spcBef>
                        <a:spcAft>
                          <a:spcPts val="0"/>
                        </a:spcAft>
                        <a:buNone/>
                      </a:pPr>
                      <a:r>
                        <a:rPr lang="en-US" sz="1600" u="none" strike="noStrike" cap="none" noProof="0" dirty="0"/>
                        <a:t>5 Year Prototype Phases*</a:t>
                      </a:r>
                      <a:endParaRPr lang="en-US" noProof="0" dirty="0"/>
                    </a:p>
                  </a:txBody>
                  <a:tcPr marL="91450" marR="91450" marT="45725" marB="45725" anchor="ctr"/>
                </a:tc>
                <a:tc>
                  <a:txBody>
                    <a:bodyPr/>
                    <a:lstStyle/>
                    <a:p>
                      <a:pPr marL="0" marR="0" lvl="0" indent="0" algn="ctr" rtl="0">
                        <a:spcBef>
                          <a:spcPts val="0"/>
                        </a:spcBef>
                        <a:spcAft>
                          <a:spcPts val="0"/>
                        </a:spcAft>
                        <a:buNone/>
                      </a:pPr>
                      <a:r>
                        <a:rPr lang="en-US" sz="1600" u="none" strike="noStrike" cap="none" noProof="0" dirty="0"/>
                        <a:t>Proposed Scheme</a:t>
                      </a:r>
                      <a:endParaRPr lang="en-US" noProof="0" dirty="0"/>
                    </a:p>
                  </a:txBody>
                  <a:tcPr marL="91450" marR="91450" marT="45725" marB="45725" anchor="ctr"/>
                </a:tc>
                <a:tc>
                  <a:txBody>
                    <a:bodyPr/>
                    <a:lstStyle/>
                    <a:p>
                      <a:pPr marL="0" marR="0" lvl="0" indent="0" algn="ctr" rtl="0">
                        <a:spcBef>
                          <a:spcPts val="0"/>
                        </a:spcBef>
                        <a:spcAft>
                          <a:spcPts val="0"/>
                        </a:spcAft>
                        <a:buNone/>
                      </a:pPr>
                      <a:r>
                        <a:rPr lang="en-US" sz="1600" u="none" strike="noStrike" cap="none" noProof="0" dirty="0"/>
                        <a:t>Traditional / Subsidiary Based Payments</a:t>
                      </a:r>
                      <a:endParaRPr lang="en-US" noProof="0" dirty="0"/>
                    </a:p>
                  </a:txBody>
                  <a:tcPr marL="91450" marR="91450" marT="45725" marB="45725" anchor="ctr"/>
                </a:tc>
                <a:extLst>
                  <a:ext uri="{0D108BD9-81ED-4DB2-BD59-A6C34878D82A}">
                    <a16:rowId xmlns:a16="http://schemas.microsoft.com/office/drawing/2014/main" val="10000"/>
                  </a:ext>
                </a:extLst>
              </a:tr>
              <a:tr h="864250">
                <a:tc>
                  <a:txBody>
                    <a:bodyPr/>
                    <a:lstStyle/>
                    <a:p>
                      <a:pPr marL="0" marR="0" lvl="0" indent="0" algn="l" rtl="0">
                        <a:spcBef>
                          <a:spcPts val="0"/>
                        </a:spcBef>
                        <a:spcAft>
                          <a:spcPts val="0"/>
                        </a:spcAft>
                        <a:buNone/>
                      </a:pPr>
                      <a:r>
                        <a:rPr lang="en-US" sz="1400" b="1" u="none" strike="noStrike" cap="none" noProof="0" dirty="0"/>
                        <a:t>Prior to Project Implementation (Upfront)</a:t>
                      </a:r>
                      <a:endParaRPr lang="en-US" sz="1400" b="1" noProof="0" dirty="0"/>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b="1" i="0" u="none" strike="noStrike" noProof="0" dirty="0">
                          <a:latin typeface="Calibri"/>
                          <a:ea typeface="Calibri"/>
                          <a:cs typeface="Calibri"/>
                          <a:sym typeface="Calibri"/>
                        </a:rPr>
                        <a:t>Ex-ante  payments</a:t>
                      </a:r>
                      <a:endParaRPr lang="en-US" sz="1400" b="1" noProof="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b="0" i="0" u="none" strike="noStrike" noProof="0" dirty="0"/>
                        <a:t>- </a:t>
                      </a:r>
                      <a:r>
                        <a:rPr lang="en-US" sz="1400" b="1" i="0" u="none" strike="noStrike" noProof="0" dirty="0"/>
                        <a:t>CAP Pillar I &amp; II</a:t>
                      </a:r>
                      <a:r>
                        <a:rPr lang="en-US" sz="1400" b="0" i="0" u="none" strike="noStrike" noProof="0" dirty="0"/>
                        <a:t> -&gt;  Planning and initial </a:t>
                      </a:r>
                      <a:r>
                        <a:rPr lang="en-US" sz="1400" b="1" i="0" u="none" strike="noStrike" noProof="0" dirty="0"/>
                        <a:t>setup grants</a:t>
                      </a:r>
                      <a:r>
                        <a:rPr lang="en-US" sz="1400" b="0" i="0" u="none" strike="noStrike" noProof="0" dirty="0"/>
                        <a:t> for feasibility studies, land assessment, and initial project setup.</a:t>
                      </a:r>
                      <a:endParaRPr lang="en-US" sz="1400" noProof="0" dirty="0"/>
                    </a:p>
                    <a:p>
                      <a:pPr marL="0" marR="0" lvl="0" indent="0" algn="l" rtl="0">
                        <a:spcBef>
                          <a:spcPts val="0"/>
                        </a:spcBef>
                        <a:spcAft>
                          <a:spcPts val="0"/>
                        </a:spcAft>
                        <a:buClr>
                          <a:schemeClr val="dk1"/>
                        </a:buClr>
                        <a:buSzPts val="1400"/>
                        <a:buFont typeface="Calibri"/>
                        <a:buNone/>
                      </a:pPr>
                      <a:r>
                        <a:rPr lang="en-US" sz="1400" b="0" i="0" u="none" strike="noStrike" noProof="0" dirty="0"/>
                        <a:t>-</a:t>
                      </a:r>
                      <a:r>
                        <a:rPr lang="en-US" sz="1400" b="1" i="0" u="none" strike="noStrike" noProof="0" dirty="0"/>
                        <a:t> State Aid</a:t>
                      </a:r>
                      <a:r>
                        <a:rPr lang="en-US" sz="1400" b="0" i="0" u="none" strike="noStrike" noProof="0" dirty="0"/>
                        <a:t> -&gt;  Initial </a:t>
                      </a:r>
                      <a:r>
                        <a:rPr lang="en-US" sz="1400" b="1" i="0" u="none" strike="noStrike" noProof="0" dirty="0"/>
                        <a:t>research and infrastructure </a:t>
                      </a:r>
                      <a:r>
                        <a:rPr lang="en-US" sz="1400" b="0" i="0" u="none" strike="noStrike" noProof="0" dirty="0"/>
                        <a:t>setup funding.</a:t>
                      </a:r>
                      <a:endParaRPr lang="en-US" sz="1400" noProof="0" dirty="0"/>
                    </a:p>
                  </a:txBody>
                  <a:tcPr marL="91450" marR="91450" marT="45725" marB="45725" anchor="ctr"/>
                </a:tc>
                <a:extLst>
                  <a:ext uri="{0D108BD9-81ED-4DB2-BD59-A6C34878D82A}">
                    <a16:rowId xmlns:a16="http://schemas.microsoft.com/office/drawing/2014/main" val="10001"/>
                  </a:ext>
                </a:extLst>
              </a:tr>
              <a:tr h="919625">
                <a:tc>
                  <a:txBody>
                    <a:bodyPr/>
                    <a:lstStyle/>
                    <a:p>
                      <a:pPr marL="0" marR="0" lvl="0" indent="0" algn="l" rtl="0">
                        <a:spcBef>
                          <a:spcPts val="0"/>
                        </a:spcBef>
                        <a:spcAft>
                          <a:spcPts val="0"/>
                        </a:spcAft>
                        <a:buNone/>
                      </a:pPr>
                      <a:r>
                        <a:rPr lang="en-US" sz="1400" b="1" noProof="0" dirty="0"/>
                        <a:t>Year 1:</a:t>
                      </a:r>
                      <a:br>
                        <a:rPr lang="en-US" sz="1400" b="1" noProof="0" dirty="0"/>
                      </a:br>
                      <a:r>
                        <a:rPr lang="en-US" sz="1400" b="1" noProof="0" dirty="0"/>
                        <a:t>Establishment of AF Systems</a:t>
                      </a:r>
                      <a:endParaRPr lang="en-US" noProof="0" dirty="0"/>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b="1" i="0" u="none" strike="noStrike" noProof="0" dirty="0">
                          <a:latin typeface="Calibri"/>
                          <a:ea typeface="Calibri"/>
                          <a:cs typeface="Calibri"/>
                          <a:sym typeface="Calibri"/>
                        </a:rPr>
                        <a:t>Action-based payments</a:t>
                      </a:r>
                      <a:endParaRPr lang="en-US" sz="1400" b="1" noProof="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b="0" i="0" u="none" strike="noStrike" noProof="0" dirty="0"/>
                        <a:t>- CAP Pillar I (</a:t>
                      </a:r>
                      <a:r>
                        <a:rPr lang="en-US" sz="1400" b="1" i="0" u="none" strike="noStrike" noProof="0" dirty="0"/>
                        <a:t>Eco-schemes</a:t>
                      </a:r>
                      <a:r>
                        <a:rPr lang="en-US" sz="1400" b="0" i="0" u="none" strike="noStrike" noProof="0" dirty="0"/>
                        <a:t>) -&gt; Subsidies for </a:t>
                      </a:r>
                      <a:r>
                        <a:rPr lang="en-US" sz="1400" b="1" i="0" u="none" strike="noStrike" noProof="0" dirty="0"/>
                        <a:t>sustainable planting practices</a:t>
                      </a:r>
                      <a:r>
                        <a:rPr lang="en-US" sz="1400" b="0" i="0" u="none" strike="noStrike" noProof="0" dirty="0"/>
                        <a:t>, rewarding practices that benefit the environment and climate beyond usual requirements.</a:t>
                      </a:r>
                      <a:endParaRPr lang="en-US" sz="1400" noProof="0" dirty="0"/>
                    </a:p>
                  </a:txBody>
                  <a:tcPr marL="91450" marR="91450" marT="45725" marB="45725" anchor="ctr"/>
                </a:tc>
                <a:extLst>
                  <a:ext uri="{0D108BD9-81ED-4DB2-BD59-A6C34878D82A}">
                    <a16:rowId xmlns:a16="http://schemas.microsoft.com/office/drawing/2014/main" val="10002"/>
                  </a:ext>
                </a:extLst>
              </a:tr>
              <a:tr h="1179100">
                <a:tc>
                  <a:txBody>
                    <a:bodyPr/>
                    <a:lstStyle/>
                    <a:p>
                      <a:pPr marL="0" marR="0" lvl="0" indent="0" algn="l" rtl="0">
                        <a:spcBef>
                          <a:spcPts val="0"/>
                        </a:spcBef>
                        <a:spcAft>
                          <a:spcPts val="0"/>
                        </a:spcAft>
                        <a:buNone/>
                      </a:pPr>
                      <a:r>
                        <a:rPr lang="en-US" sz="1400" b="1" noProof="0" dirty="0"/>
                        <a:t>Years 1-5:</a:t>
                      </a:r>
                      <a:br>
                        <a:rPr lang="en-US" sz="1400" b="1" noProof="0" dirty="0"/>
                      </a:br>
                      <a:r>
                        <a:rPr lang="en-US" sz="1400" b="1" noProof="0" dirty="0"/>
                        <a:t>Management of AF Systems</a:t>
                      </a:r>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b="1" i="0" u="none" strike="noStrike" noProof="0" dirty="0">
                          <a:latin typeface="Calibri"/>
                          <a:ea typeface="Calibri"/>
                          <a:cs typeface="Calibri"/>
                          <a:sym typeface="Calibri"/>
                        </a:rPr>
                        <a:t>Hybrid  payments</a:t>
                      </a:r>
                      <a:endParaRPr lang="en-US" sz="1400" b="1" noProof="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b="0" i="0" u="none" strike="noStrike" noProof="0" dirty="0"/>
                        <a:t>- CAP Pillar II (</a:t>
                      </a:r>
                      <a:r>
                        <a:rPr lang="en-US" sz="1400" b="1" i="0" u="none" strike="noStrike" noProof="0" dirty="0"/>
                        <a:t>Rural Development</a:t>
                      </a:r>
                      <a:r>
                        <a:rPr lang="en-US" sz="1400" b="0" i="0" u="none" strike="noStrike" noProof="0" dirty="0"/>
                        <a:t>) -&gt; Funding </a:t>
                      </a:r>
                      <a:r>
                        <a:rPr lang="en-US" sz="1400" b="1" i="0" u="none" strike="noStrike" noProof="0" dirty="0"/>
                        <a:t>for ongoing management and operational costs</a:t>
                      </a:r>
                      <a:r>
                        <a:rPr lang="en-US" sz="1400" b="0" i="0" u="none" strike="noStrike" noProof="0" dirty="0"/>
                        <a:t>, enhancing system resilience and productivity.</a:t>
                      </a:r>
                      <a:endParaRPr lang="en-US" sz="1400" noProof="0" dirty="0"/>
                    </a:p>
                    <a:p>
                      <a:pPr marL="0" marR="0" lvl="0" indent="0" algn="l" rtl="0">
                        <a:lnSpc>
                          <a:spcPct val="100000"/>
                        </a:lnSpc>
                        <a:spcBef>
                          <a:spcPts val="0"/>
                        </a:spcBef>
                        <a:spcAft>
                          <a:spcPts val="0"/>
                        </a:spcAft>
                        <a:buClr>
                          <a:schemeClr val="dk1"/>
                        </a:buClr>
                        <a:buSzPts val="1400"/>
                        <a:buFont typeface="Calibri"/>
                        <a:buNone/>
                      </a:pPr>
                      <a:r>
                        <a:rPr lang="en-US" sz="1400" b="0" i="0" u="none" strike="noStrike" noProof="0" dirty="0"/>
                        <a:t>- </a:t>
                      </a:r>
                      <a:r>
                        <a:rPr lang="en-US" sz="1400" b="1" i="0" u="none" strike="noStrike" noProof="0" dirty="0"/>
                        <a:t>Operational State Aid </a:t>
                      </a:r>
                      <a:r>
                        <a:rPr lang="en-US" sz="1400" b="0" i="0" u="none" strike="noStrike" noProof="0" dirty="0"/>
                        <a:t>-&gt; Support for </a:t>
                      </a:r>
                      <a:r>
                        <a:rPr lang="en-US" sz="1400" b="1" i="0" u="none" strike="noStrike" noProof="0" dirty="0"/>
                        <a:t>sustainable agricultural operations</a:t>
                      </a:r>
                      <a:r>
                        <a:rPr lang="en-US" sz="1400" b="0" i="0" u="none" strike="noStrike" noProof="0" dirty="0"/>
                        <a:t>.</a:t>
                      </a:r>
                      <a:endParaRPr lang="en-US" sz="1400" noProof="0" dirty="0"/>
                    </a:p>
                    <a:p>
                      <a:pPr marL="0" marR="0" lvl="0" indent="0" algn="l" rtl="0">
                        <a:spcBef>
                          <a:spcPts val="0"/>
                        </a:spcBef>
                        <a:spcAft>
                          <a:spcPts val="0"/>
                        </a:spcAft>
                        <a:buClr>
                          <a:schemeClr val="dk1"/>
                        </a:buClr>
                        <a:buSzPts val="1400"/>
                        <a:buFont typeface="Calibri"/>
                        <a:buNone/>
                      </a:pPr>
                      <a:r>
                        <a:rPr lang="en-US" sz="1400" b="0" i="0" u="none" strike="noStrike" noProof="0" dirty="0"/>
                        <a:t>-</a:t>
                      </a:r>
                      <a:r>
                        <a:rPr lang="en-US" sz="1400" b="1" i="0" u="none" strike="noStrike" noProof="0" dirty="0"/>
                        <a:t> Direct Payments</a:t>
                      </a:r>
                      <a:r>
                        <a:rPr lang="en-US" sz="1400" b="0" i="0" u="none" strike="noStrike" noProof="0" dirty="0"/>
                        <a:t> -&gt; </a:t>
                      </a:r>
                      <a:r>
                        <a:rPr lang="en-US" sz="1400" b="1" i="0" u="none" strike="noStrike" noProof="0" dirty="0"/>
                        <a:t>Basic income for compliance </a:t>
                      </a:r>
                      <a:r>
                        <a:rPr lang="en-US" sz="1400" b="0" i="0" u="none" strike="noStrike" noProof="0" dirty="0"/>
                        <a:t>with sustainability practices.</a:t>
                      </a:r>
                      <a:endParaRPr lang="en-US" sz="1400" noProof="0" dirty="0"/>
                    </a:p>
                  </a:txBody>
                  <a:tcPr marL="91450" marR="91450" marT="45725" marB="45725" anchor="ctr"/>
                </a:tc>
                <a:extLst>
                  <a:ext uri="{0D108BD9-81ED-4DB2-BD59-A6C34878D82A}">
                    <a16:rowId xmlns:a16="http://schemas.microsoft.com/office/drawing/2014/main" val="10003"/>
                  </a:ext>
                </a:extLst>
              </a:tr>
              <a:tr h="715875">
                <a:tc>
                  <a:txBody>
                    <a:bodyPr/>
                    <a:lstStyle/>
                    <a:p>
                      <a:pPr marL="0" marR="0" lvl="0" indent="0" algn="l" rtl="0">
                        <a:spcBef>
                          <a:spcPts val="0"/>
                        </a:spcBef>
                        <a:spcAft>
                          <a:spcPts val="0"/>
                        </a:spcAft>
                        <a:buNone/>
                      </a:pPr>
                      <a:r>
                        <a:rPr lang="en-US" sz="1400" b="1" noProof="0" dirty="0"/>
                        <a:t>Year 5*: </a:t>
                      </a:r>
                      <a:br>
                        <a:rPr lang="en-US" sz="1400" b="1" noProof="0" dirty="0"/>
                      </a:br>
                      <a:r>
                        <a:rPr lang="en-US" sz="1400" b="1" noProof="0" dirty="0"/>
                        <a:t>*or End of the Project</a:t>
                      </a:r>
                      <a:endParaRPr lang="en-US" noProof="0" dirty="0"/>
                    </a:p>
                  </a:txBody>
                  <a:tcPr marL="91450" marR="91450" marT="45725" marB="45725" anchor="ctr"/>
                </a:tc>
                <a:tc>
                  <a:txBody>
                    <a:bodyPr/>
                    <a:lstStyle/>
                    <a:p>
                      <a:pPr marL="0" marR="0" lvl="0" indent="0" algn="ctr" rtl="0">
                        <a:spcBef>
                          <a:spcPts val="0"/>
                        </a:spcBef>
                        <a:spcAft>
                          <a:spcPts val="0"/>
                        </a:spcAft>
                        <a:buClr>
                          <a:schemeClr val="dk1"/>
                        </a:buClr>
                        <a:buSzPts val="1400"/>
                        <a:buFont typeface="Calibri"/>
                        <a:buNone/>
                      </a:pPr>
                      <a:r>
                        <a:rPr lang="en-US" sz="1400" b="1" i="0" u="none" strike="noStrike" noProof="0" dirty="0">
                          <a:latin typeface="Calibri"/>
                          <a:ea typeface="Calibri"/>
                          <a:cs typeface="Calibri"/>
                          <a:sym typeface="Calibri"/>
                        </a:rPr>
                        <a:t>Result-based payments  </a:t>
                      </a:r>
                      <a:endParaRPr lang="en-US" sz="1400" b="1" noProof="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b="0" i="0" u="none" strike="noStrike" noProof="0" dirty="0">
                          <a:latin typeface="Calibri"/>
                          <a:ea typeface="Calibri"/>
                          <a:cs typeface="Calibri"/>
                          <a:sym typeface="Calibri"/>
                        </a:rPr>
                        <a:t>- </a:t>
                      </a:r>
                      <a:r>
                        <a:rPr lang="en-US" sz="1400" b="1" i="0" u="none" strike="noStrike" noProof="0" dirty="0">
                          <a:latin typeface="Calibri"/>
                          <a:ea typeface="Calibri"/>
                          <a:cs typeface="Calibri"/>
                          <a:sym typeface="Calibri"/>
                        </a:rPr>
                        <a:t>CAP Pillar II</a:t>
                      </a:r>
                      <a:r>
                        <a:rPr lang="en-US" sz="1400" b="0" i="0" u="none" strike="noStrike" noProof="0" dirty="0">
                          <a:latin typeface="Calibri"/>
                          <a:ea typeface="Calibri"/>
                          <a:cs typeface="Calibri"/>
                          <a:sym typeface="Calibri"/>
                        </a:rPr>
                        <a:t>: Rewards </a:t>
                      </a:r>
                      <a:r>
                        <a:rPr lang="en-US" sz="1400" b="1" i="0" u="none" strike="noStrike" noProof="0" dirty="0">
                          <a:latin typeface="Calibri"/>
                          <a:ea typeface="Calibri"/>
                          <a:cs typeface="Calibri"/>
                          <a:sym typeface="Calibri"/>
                        </a:rPr>
                        <a:t>for achieving sustainability targets</a:t>
                      </a:r>
                      <a:r>
                        <a:rPr lang="en-US" sz="1400" b="0" i="0" u="none" strike="noStrike" noProof="0" dirty="0">
                          <a:latin typeface="Calibri"/>
                          <a:ea typeface="Calibri"/>
                          <a:cs typeface="Calibri"/>
                          <a:sym typeface="Calibri"/>
                        </a:rPr>
                        <a:t> at project completion.</a:t>
                      </a:r>
                      <a:endParaRPr lang="en-US" sz="1400" noProof="0" dirty="0"/>
                    </a:p>
                  </a:txBody>
                  <a:tcPr marL="91450" marR="91450" marT="45725" marB="45725" anchor="ctr"/>
                </a:tc>
                <a:extLst>
                  <a:ext uri="{0D108BD9-81ED-4DB2-BD59-A6C34878D82A}">
                    <a16:rowId xmlns:a16="http://schemas.microsoft.com/office/drawing/2014/main" val="10004"/>
                  </a:ext>
                </a:extLst>
              </a:tr>
              <a:tr h="1280175">
                <a:tc>
                  <a:txBody>
                    <a:bodyPr/>
                    <a:lstStyle/>
                    <a:p>
                      <a:pPr marL="0" marR="0" lvl="0" indent="0" algn="l" rtl="0">
                        <a:spcBef>
                          <a:spcPts val="0"/>
                        </a:spcBef>
                        <a:spcAft>
                          <a:spcPts val="0"/>
                        </a:spcAft>
                        <a:buNone/>
                      </a:pPr>
                      <a:r>
                        <a:rPr lang="en-US" sz="1400" b="1" noProof="0" dirty="0"/>
                        <a:t>Extra / Conditional Payment Services </a:t>
                      </a:r>
                    </a:p>
                  </a:txBody>
                  <a:tcPr marL="91450" marR="91450" marT="45725" marB="45725" anchor="ctr"/>
                </a:tc>
                <a:tc>
                  <a:txBody>
                    <a:bodyPr/>
                    <a:lstStyle/>
                    <a:p>
                      <a:pPr marL="0" marR="0" lvl="0" indent="0" algn="ctr" rtl="0">
                        <a:spcBef>
                          <a:spcPts val="0"/>
                        </a:spcBef>
                        <a:spcAft>
                          <a:spcPts val="0"/>
                        </a:spcAft>
                        <a:buNone/>
                      </a:pPr>
                      <a:r>
                        <a:rPr lang="en-US" sz="1400" b="1" noProof="0" dirty="0"/>
                        <a:t>Other existing Payments</a:t>
                      </a:r>
                      <a:endParaRPr lang="en-US" noProof="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Calibri"/>
                        <a:buNone/>
                      </a:pPr>
                      <a:r>
                        <a:rPr lang="en-US" sz="1400" b="0" i="0" u="none" strike="noStrike" noProof="0" dirty="0">
                          <a:latin typeface="Calibri"/>
                          <a:ea typeface="Calibri"/>
                          <a:cs typeface="Calibri"/>
                          <a:sym typeface="Calibri"/>
                        </a:rPr>
                        <a:t>- </a:t>
                      </a:r>
                      <a:r>
                        <a:rPr lang="en-US" sz="1400" b="1" i="0" u="none" strike="noStrike" noProof="0" dirty="0">
                          <a:latin typeface="Calibri"/>
                          <a:ea typeface="Calibri"/>
                          <a:cs typeface="Calibri"/>
                          <a:sym typeface="Calibri"/>
                        </a:rPr>
                        <a:t>Young Farmers:</a:t>
                      </a:r>
                      <a:r>
                        <a:rPr lang="en-US" sz="1400" b="0" i="0" u="none" strike="noStrike" noProof="0" dirty="0">
                          <a:latin typeface="Calibri"/>
                          <a:ea typeface="Calibri"/>
                          <a:cs typeface="Calibri"/>
                          <a:sym typeface="Calibri"/>
                        </a:rPr>
                        <a:t> Targeting </a:t>
                      </a:r>
                      <a:r>
                        <a:rPr lang="en-US" sz="1400" b="1" i="0" u="none" strike="noStrike" noProof="0" dirty="0">
                          <a:latin typeface="Calibri"/>
                          <a:ea typeface="Calibri"/>
                          <a:cs typeface="Calibri"/>
                          <a:sym typeface="Calibri"/>
                        </a:rPr>
                        <a:t>under 40-year-old farmers</a:t>
                      </a:r>
                      <a:endParaRPr lang="en-US" sz="1600" b="1" noProof="0" dirty="0"/>
                    </a:p>
                    <a:p>
                      <a:pPr marL="0" marR="0" lvl="0" indent="0" algn="l" rtl="0">
                        <a:lnSpc>
                          <a:spcPct val="100000"/>
                        </a:lnSpc>
                        <a:spcBef>
                          <a:spcPts val="0"/>
                        </a:spcBef>
                        <a:spcAft>
                          <a:spcPts val="0"/>
                        </a:spcAft>
                        <a:buClr>
                          <a:schemeClr val="dk1"/>
                        </a:buClr>
                        <a:buSzPts val="1400"/>
                        <a:buFont typeface="Calibri"/>
                        <a:buNone/>
                      </a:pPr>
                      <a:r>
                        <a:rPr lang="en-US" sz="1400" b="0" i="0" u="none" strike="noStrike" noProof="0" dirty="0">
                          <a:latin typeface="Calibri"/>
                          <a:ea typeface="Calibri"/>
                          <a:cs typeface="Calibri"/>
                          <a:sym typeface="Calibri"/>
                        </a:rPr>
                        <a:t>- </a:t>
                      </a:r>
                      <a:r>
                        <a:rPr lang="en-US" sz="1400" b="1" i="0" u="none" strike="noStrike" noProof="0" dirty="0">
                          <a:latin typeface="Calibri"/>
                          <a:ea typeface="Calibri"/>
                          <a:cs typeface="Calibri"/>
                          <a:sym typeface="Calibri"/>
                        </a:rPr>
                        <a:t>CRISS</a:t>
                      </a:r>
                      <a:r>
                        <a:rPr lang="en-US" sz="1400" b="0" i="0" u="none" strike="noStrike" noProof="0" dirty="0">
                          <a:latin typeface="Calibri"/>
                          <a:ea typeface="Calibri"/>
                          <a:cs typeface="Calibri"/>
                          <a:sym typeface="Calibri"/>
                        </a:rPr>
                        <a:t>: Targets </a:t>
                      </a:r>
                      <a:r>
                        <a:rPr lang="en-US" sz="1400" b="1" i="0" u="none" strike="noStrike" noProof="0" dirty="0">
                          <a:latin typeface="Calibri"/>
                          <a:ea typeface="Calibri"/>
                          <a:cs typeface="Calibri"/>
                          <a:sym typeface="Calibri"/>
                        </a:rPr>
                        <a:t>smaller farms </a:t>
                      </a:r>
                      <a:r>
                        <a:rPr lang="en-US" sz="1400" b="0" i="0" u="none" strike="noStrike" noProof="0" dirty="0">
                          <a:latin typeface="Calibri"/>
                          <a:ea typeface="Calibri"/>
                          <a:cs typeface="Calibri"/>
                          <a:sym typeface="Calibri"/>
                        </a:rPr>
                        <a:t>for higher per hectare support.</a:t>
                      </a:r>
                      <a:endParaRPr lang="en-US" sz="1600" noProof="0" dirty="0"/>
                    </a:p>
                    <a:p>
                      <a:pPr marL="0" marR="0" lvl="0" indent="0" algn="l" rtl="0">
                        <a:lnSpc>
                          <a:spcPct val="100000"/>
                        </a:lnSpc>
                        <a:spcBef>
                          <a:spcPts val="0"/>
                        </a:spcBef>
                        <a:spcAft>
                          <a:spcPts val="0"/>
                        </a:spcAft>
                        <a:buClr>
                          <a:schemeClr val="dk1"/>
                        </a:buClr>
                        <a:buSzPts val="1400"/>
                        <a:buFont typeface="Calibri"/>
                        <a:buNone/>
                      </a:pPr>
                      <a:r>
                        <a:rPr lang="en-US" sz="1400" b="0" i="0" u="none" strike="noStrike" noProof="0" dirty="0">
                          <a:latin typeface="Calibri"/>
                          <a:ea typeface="Calibri"/>
                          <a:cs typeface="Calibri"/>
                          <a:sym typeface="Calibri"/>
                        </a:rPr>
                        <a:t>- </a:t>
                      </a:r>
                      <a:r>
                        <a:rPr lang="en-US" sz="1400" b="1" i="0" u="none" strike="noStrike" noProof="0" dirty="0">
                          <a:latin typeface="Calibri"/>
                          <a:ea typeface="Calibri"/>
                          <a:cs typeface="Calibri"/>
                          <a:sym typeface="Calibri"/>
                        </a:rPr>
                        <a:t>PSF</a:t>
                      </a:r>
                      <a:r>
                        <a:rPr lang="en-US" sz="1400" b="0" i="0" u="none" strike="noStrike" noProof="0" dirty="0">
                          <a:latin typeface="Calibri"/>
                          <a:ea typeface="Calibri"/>
                          <a:cs typeface="Calibri"/>
                          <a:sym typeface="Calibri"/>
                        </a:rPr>
                        <a:t>: </a:t>
                      </a:r>
                      <a:r>
                        <a:rPr lang="en-US" sz="1400" b="1" i="0" u="none" strike="noStrike" noProof="0" dirty="0">
                          <a:latin typeface="Calibri"/>
                          <a:ea typeface="Calibri"/>
                          <a:cs typeface="Calibri"/>
                          <a:sym typeface="Calibri"/>
                        </a:rPr>
                        <a:t>Simplifies payments </a:t>
                      </a:r>
                      <a:r>
                        <a:rPr lang="en-US" sz="1400" b="0" i="0" u="none" strike="noStrike" noProof="0" dirty="0">
                          <a:latin typeface="Calibri"/>
                          <a:ea typeface="Calibri"/>
                          <a:cs typeface="Calibri"/>
                          <a:sym typeface="Calibri"/>
                        </a:rPr>
                        <a:t>to reduce burdens.</a:t>
                      </a:r>
                      <a:endParaRPr lang="en-US" sz="1600" noProof="0" dirty="0"/>
                    </a:p>
                  </a:txBody>
                  <a:tcPr marL="91450" marR="91450" marT="45725" marB="45725" anchor="ctr"/>
                </a:tc>
                <a:extLst>
                  <a:ext uri="{0D108BD9-81ED-4DB2-BD59-A6C34878D82A}">
                    <a16:rowId xmlns:a16="http://schemas.microsoft.com/office/drawing/2014/main" val="10005"/>
                  </a:ext>
                </a:extLst>
              </a:tr>
            </a:tbl>
          </a:graphicData>
        </a:graphic>
      </p:graphicFrame>
      <p:sp>
        <p:nvSpPr>
          <p:cNvPr id="295" name="Google Shape;295;p3"/>
          <p:cNvSpPr txBox="1">
            <a:spLocks noGrp="1"/>
          </p:cNvSpPr>
          <p:nvPr>
            <p:ph type="ctrTitle"/>
          </p:nvPr>
        </p:nvSpPr>
        <p:spPr>
          <a:xfrm>
            <a:off x="883268" y="447169"/>
            <a:ext cx="10425459" cy="61160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b="1" noProof="0" dirty="0">
                <a:solidFill>
                  <a:schemeClr val="dk1"/>
                </a:solidFill>
                <a:latin typeface="Calibri"/>
                <a:ea typeface="Calibri"/>
                <a:cs typeface="Calibri"/>
                <a:sym typeface="Calibri"/>
              </a:rPr>
              <a:t>Baseline Scenario (Subsidies/ CAP based)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graphicFrame>
        <p:nvGraphicFramePr>
          <p:cNvPr id="301" name="Google Shape;301;p11"/>
          <p:cNvGraphicFramePr/>
          <p:nvPr>
            <p:extLst>
              <p:ext uri="{D42A27DB-BD31-4B8C-83A1-F6EECF244321}">
                <p14:modId xmlns:p14="http://schemas.microsoft.com/office/powerpoint/2010/main" val="276695634"/>
              </p:ext>
            </p:extLst>
          </p:nvPr>
        </p:nvGraphicFramePr>
        <p:xfrm>
          <a:off x="626779" y="1461930"/>
          <a:ext cx="11064175" cy="5214270"/>
        </p:xfrm>
        <a:graphic>
          <a:graphicData uri="http://schemas.openxmlformats.org/drawingml/2006/table">
            <a:tbl>
              <a:tblPr firstRow="1" bandRow="1">
                <a:noFill/>
                <a:tableStyleId>{E0132613-4D50-4BA2-BD5A-509436CC8C6C}</a:tableStyleId>
              </a:tblPr>
              <a:tblGrid>
                <a:gridCol w="2364700">
                  <a:extLst>
                    <a:ext uri="{9D8B030D-6E8A-4147-A177-3AD203B41FA5}">
                      <a16:colId xmlns:a16="http://schemas.microsoft.com/office/drawing/2014/main" val="20000"/>
                    </a:ext>
                  </a:extLst>
                </a:gridCol>
                <a:gridCol w="4623500">
                  <a:extLst>
                    <a:ext uri="{9D8B030D-6E8A-4147-A177-3AD203B41FA5}">
                      <a16:colId xmlns:a16="http://schemas.microsoft.com/office/drawing/2014/main" val="20001"/>
                    </a:ext>
                  </a:extLst>
                </a:gridCol>
                <a:gridCol w="4075975">
                  <a:extLst>
                    <a:ext uri="{9D8B030D-6E8A-4147-A177-3AD203B41FA5}">
                      <a16:colId xmlns:a16="http://schemas.microsoft.com/office/drawing/2014/main" val="20002"/>
                    </a:ext>
                  </a:extLst>
                </a:gridCol>
              </a:tblGrid>
              <a:tr h="426425">
                <a:tc>
                  <a:txBody>
                    <a:bodyPr/>
                    <a:lstStyle/>
                    <a:p>
                      <a:pPr marL="0" marR="0" lvl="0" indent="0" algn="ctr" rtl="0">
                        <a:spcBef>
                          <a:spcPts val="0"/>
                        </a:spcBef>
                        <a:spcAft>
                          <a:spcPts val="0"/>
                        </a:spcAft>
                        <a:buNone/>
                      </a:pPr>
                      <a:r>
                        <a:rPr lang="en-US" sz="1300" noProof="0" dirty="0"/>
                        <a:t>Incentive Mechanisms</a:t>
                      </a:r>
                    </a:p>
                  </a:txBody>
                  <a:tcPr marL="91450" marR="91450" marT="45725" marB="45725" anchor="ctr"/>
                </a:tc>
                <a:tc>
                  <a:txBody>
                    <a:bodyPr/>
                    <a:lstStyle/>
                    <a:p>
                      <a:pPr marL="0" marR="0" lvl="0" indent="0" algn="ctr" rtl="0">
                        <a:spcBef>
                          <a:spcPts val="0"/>
                        </a:spcBef>
                        <a:spcAft>
                          <a:spcPts val="0"/>
                        </a:spcAft>
                        <a:buNone/>
                      </a:pPr>
                      <a:r>
                        <a:rPr lang="en-US" sz="1300" noProof="0" dirty="0"/>
                        <a:t>Brief </a:t>
                      </a:r>
                      <a:r>
                        <a:rPr lang="en-US" sz="1300" noProof="0" dirty="0" err="1"/>
                        <a:t>Discription</a:t>
                      </a:r>
                      <a:r>
                        <a:rPr lang="en-US" sz="1300" noProof="0" dirty="0"/>
                        <a:t> / Economic Rationale</a:t>
                      </a:r>
                    </a:p>
                  </a:txBody>
                  <a:tcPr marL="91450" marR="91450" marT="45725" marB="45725" anchor="ctr"/>
                </a:tc>
                <a:tc>
                  <a:txBody>
                    <a:bodyPr/>
                    <a:lstStyle/>
                    <a:p>
                      <a:pPr marL="0" marR="0" lvl="0" indent="0" algn="ctr" rtl="0">
                        <a:spcBef>
                          <a:spcPts val="0"/>
                        </a:spcBef>
                        <a:spcAft>
                          <a:spcPts val="0"/>
                        </a:spcAft>
                        <a:buClr>
                          <a:schemeClr val="dk1"/>
                        </a:buClr>
                        <a:buSzPts val="1200"/>
                        <a:buFont typeface="Calibri"/>
                        <a:buNone/>
                      </a:pPr>
                      <a:r>
                        <a:rPr lang="en-US" sz="1300" noProof="0" dirty="0"/>
                        <a:t>CBA Model Application / Funding Channel</a:t>
                      </a:r>
                      <a:endParaRPr lang="en-US" sz="1500" noProof="0" dirty="0"/>
                    </a:p>
                  </a:txBody>
                  <a:tcPr marL="91450" marR="91450" marT="45725" marB="45725" anchor="ctr"/>
                </a:tc>
                <a:extLst>
                  <a:ext uri="{0D108BD9-81ED-4DB2-BD59-A6C34878D82A}">
                    <a16:rowId xmlns:a16="http://schemas.microsoft.com/office/drawing/2014/main" val="10000"/>
                  </a:ext>
                </a:extLst>
              </a:tr>
              <a:tr h="1059175">
                <a:tc>
                  <a:txBody>
                    <a:bodyPr/>
                    <a:lstStyle/>
                    <a:p>
                      <a:pPr marL="0" marR="0" lvl="0" indent="0" algn="l" rtl="0">
                        <a:spcBef>
                          <a:spcPts val="0"/>
                        </a:spcBef>
                        <a:spcAft>
                          <a:spcPts val="0"/>
                        </a:spcAft>
                        <a:buNone/>
                      </a:pPr>
                      <a:r>
                        <a:rPr lang="en-US" sz="1300" b="1" noProof="0" dirty="0"/>
                        <a:t>Seed Funding and Grants from NGO and </a:t>
                      </a:r>
                      <a:r>
                        <a:rPr lang="en-US" sz="1300" b="1" noProof="0" dirty="0" err="1"/>
                        <a:t>Philantropic</a:t>
                      </a:r>
                      <a:r>
                        <a:rPr lang="en-US" sz="1300" b="1" noProof="0" dirty="0"/>
                        <a:t> Foundations</a:t>
                      </a:r>
                    </a:p>
                  </a:txBody>
                  <a:tcPr marL="91450" marR="91450" marT="45725" marB="45725" anchor="ctr"/>
                </a:tc>
                <a:tc>
                  <a:txBody>
                    <a:bodyPr/>
                    <a:lstStyle/>
                    <a:p>
                      <a:pPr marL="0" marR="0" lvl="0" indent="0" algn="l" rtl="0">
                        <a:spcBef>
                          <a:spcPts val="0"/>
                        </a:spcBef>
                        <a:spcAft>
                          <a:spcPts val="0"/>
                        </a:spcAft>
                        <a:buNone/>
                      </a:pPr>
                      <a:r>
                        <a:rPr lang="en-US" sz="1300" b="0" noProof="0" dirty="0">
                          <a:solidFill>
                            <a:schemeClr val="dk1"/>
                          </a:solidFill>
                          <a:latin typeface="Calibri"/>
                          <a:ea typeface="Calibri"/>
                          <a:cs typeface="Calibri"/>
                          <a:sym typeface="Calibri"/>
                        </a:rPr>
                        <a:t>Provide early-stage or transition funding for AF projects through grants, concessional loans, or catalytic capital from major donors, foundations, and impact-driven funds. </a:t>
                      </a:r>
                      <a:r>
                        <a:rPr lang="en-US" sz="1300" b="0" i="1" u="none" strike="noStrike" noProof="0" dirty="0">
                          <a:solidFill>
                            <a:srgbClr val="112E43"/>
                          </a:solidFill>
                          <a:latin typeface="Calibri"/>
                          <a:ea typeface="Calibri"/>
                          <a:cs typeface="Calibri"/>
                          <a:sym typeface="Calibri"/>
                        </a:rPr>
                        <a:t>*Co-funding schemes that blend donor capital with public subsidies or guarantees</a:t>
                      </a:r>
                      <a:r>
                        <a:rPr lang="en-US" sz="1300" b="0" i="1" u="none" strike="noStrike" noProof="0" dirty="0">
                          <a:solidFill>
                            <a:schemeClr val="dk1"/>
                          </a:solidFill>
                          <a:latin typeface="Calibri"/>
                          <a:ea typeface="Calibri"/>
                          <a:cs typeface="Calibri"/>
                          <a:sym typeface="Calibri"/>
                        </a:rPr>
                        <a:t> </a:t>
                      </a:r>
                      <a:endParaRPr lang="en-US" sz="1300" b="0" noProof="0" dirty="0">
                        <a:solidFill>
                          <a:schemeClr val="dk1"/>
                        </a:solidFill>
                        <a:latin typeface="Calibri"/>
                        <a:ea typeface="Calibri"/>
                        <a:cs typeface="Calibri"/>
                        <a:sym typeface="Calibri"/>
                      </a:endParaRPr>
                    </a:p>
                  </a:txBody>
                  <a:tcPr marL="91450" marR="91450" marT="45725" marB="45725" anchor="ctr"/>
                </a:tc>
                <a:tc>
                  <a:txBody>
                    <a:bodyPr/>
                    <a:lstStyle/>
                    <a:p>
                      <a:pPr marL="171450" marR="0" lvl="0" indent="-177800" algn="l" rtl="0">
                        <a:spcBef>
                          <a:spcPts val="0"/>
                        </a:spcBef>
                        <a:spcAft>
                          <a:spcPts val="0"/>
                        </a:spcAft>
                        <a:buClr>
                          <a:schemeClr val="dk1"/>
                        </a:buClr>
                        <a:buSzPts val="1300"/>
                        <a:buFont typeface="Arial"/>
                        <a:buChar char="•"/>
                      </a:pPr>
                      <a:r>
                        <a:rPr lang="en-US" sz="1300" b="0" i="0" u="none" strike="noStrike" noProof="0" dirty="0">
                          <a:solidFill>
                            <a:schemeClr val="dk1"/>
                          </a:solidFill>
                        </a:rPr>
                        <a:t>One time - Upfront funding [€]</a:t>
                      </a:r>
                      <a:endParaRPr lang="en-US" sz="1900" noProof="0" dirty="0"/>
                    </a:p>
                    <a:p>
                      <a:pPr marL="171450" marR="0" lvl="0" indent="-177800" algn="l" rtl="0">
                        <a:spcBef>
                          <a:spcPts val="0"/>
                        </a:spcBef>
                        <a:spcAft>
                          <a:spcPts val="0"/>
                        </a:spcAft>
                        <a:buClr>
                          <a:schemeClr val="dk1"/>
                        </a:buClr>
                        <a:buSzPts val="1300"/>
                        <a:buFont typeface="Arial"/>
                        <a:buChar char="•"/>
                      </a:pPr>
                      <a:r>
                        <a:rPr lang="en-US" sz="1300" b="0" i="0" u="none" strike="noStrike" noProof="0" dirty="0">
                          <a:solidFill>
                            <a:schemeClr val="dk1"/>
                          </a:solidFill>
                        </a:rPr>
                        <a:t>Annual (periodic) - </a:t>
                      </a:r>
                      <a:r>
                        <a:rPr lang="en-US" sz="1300" noProof="0" dirty="0">
                          <a:solidFill>
                            <a:schemeClr val="dk1"/>
                          </a:solidFill>
                          <a:latin typeface="Calibri"/>
                          <a:ea typeface="Calibri"/>
                          <a:cs typeface="Calibri"/>
                          <a:sym typeface="Calibri"/>
                        </a:rPr>
                        <a:t>Seasonal/ Seed Funding </a:t>
                      </a:r>
                      <a:r>
                        <a:rPr lang="en-US" sz="1300" b="0" i="0" u="none" strike="noStrike" noProof="0" dirty="0" err="1">
                          <a:solidFill>
                            <a:schemeClr val="dk1"/>
                          </a:solidFill>
                        </a:rPr>
                        <a:t>funding</a:t>
                      </a:r>
                      <a:r>
                        <a:rPr lang="en-US" sz="1300" b="0" i="0" u="none" strike="noStrike" noProof="0" dirty="0">
                          <a:solidFill>
                            <a:schemeClr val="dk1"/>
                          </a:solidFill>
                        </a:rPr>
                        <a:t> [€]  </a:t>
                      </a:r>
                      <a:endParaRPr lang="en-US" sz="1500" noProof="0" dirty="0"/>
                    </a:p>
                  </a:txBody>
                  <a:tcPr marL="91450" marR="91450" marT="45725" marB="45725" anchor="ctr"/>
                </a:tc>
                <a:extLst>
                  <a:ext uri="{0D108BD9-81ED-4DB2-BD59-A6C34878D82A}">
                    <a16:rowId xmlns:a16="http://schemas.microsoft.com/office/drawing/2014/main" val="10001"/>
                  </a:ext>
                </a:extLst>
              </a:tr>
              <a:tr h="1227825">
                <a:tc>
                  <a:txBody>
                    <a:bodyPr/>
                    <a:lstStyle/>
                    <a:p>
                      <a:pPr marL="0" marR="0" lvl="0" indent="0" algn="l" rtl="0">
                        <a:spcBef>
                          <a:spcPts val="0"/>
                        </a:spcBef>
                        <a:spcAft>
                          <a:spcPts val="0"/>
                        </a:spcAft>
                        <a:buNone/>
                      </a:pPr>
                      <a:r>
                        <a:rPr lang="en-US" sz="1300" b="1" noProof="0" dirty="0"/>
                        <a:t>Nature Capital Markets and Certification Schemes</a:t>
                      </a:r>
                      <a:endParaRPr lang="en-US" sz="1500" noProof="0" dirty="0"/>
                    </a:p>
                  </a:txBody>
                  <a:tcPr marL="91450" marR="91450" marT="45725" marB="45725" anchor="ctr"/>
                </a:tc>
                <a:tc>
                  <a:txBody>
                    <a:bodyPr/>
                    <a:lstStyle/>
                    <a:p>
                      <a:pPr marL="0" marR="0" lvl="0" indent="0" algn="l" rtl="0">
                        <a:spcBef>
                          <a:spcPts val="0"/>
                        </a:spcBef>
                        <a:spcAft>
                          <a:spcPts val="0"/>
                        </a:spcAft>
                        <a:buNone/>
                      </a:pPr>
                      <a:r>
                        <a:rPr lang="en-US" sz="1300" b="0" noProof="0" dirty="0">
                          <a:solidFill>
                            <a:schemeClr val="dk1"/>
                          </a:solidFill>
                          <a:latin typeface="Calibri"/>
                          <a:ea typeface="Calibri"/>
                          <a:cs typeface="Calibri"/>
                          <a:sym typeface="Calibri"/>
                        </a:rPr>
                        <a:t>External accredited organs that measure and certify carbon storage and biodiversity enhancements, increasing project credibility and investment appeal</a:t>
                      </a:r>
                    </a:p>
                  </a:txBody>
                  <a:tcPr marL="91450" marR="91450" marT="45725" marB="45725" anchor="ctr"/>
                </a:tc>
                <a:tc>
                  <a:txBody>
                    <a:bodyPr/>
                    <a:lstStyle/>
                    <a:p>
                      <a:pPr marL="171450" marR="0" lvl="0" indent="-177800" algn="l" rtl="0">
                        <a:spcBef>
                          <a:spcPts val="0"/>
                        </a:spcBef>
                        <a:spcAft>
                          <a:spcPts val="0"/>
                        </a:spcAft>
                        <a:buClr>
                          <a:schemeClr val="dk1"/>
                        </a:buClr>
                        <a:buSzPts val="1300"/>
                        <a:buFont typeface="Arial"/>
                        <a:buChar char="•"/>
                      </a:pPr>
                      <a:r>
                        <a:rPr lang="en-US" sz="1300" noProof="0" dirty="0">
                          <a:solidFill>
                            <a:schemeClr val="dk1"/>
                          </a:solidFill>
                          <a:latin typeface="Calibri"/>
                          <a:ea typeface="Calibri"/>
                          <a:cs typeface="Calibri"/>
                          <a:sym typeface="Calibri"/>
                        </a:rPr>
                        <a:t>Carbon Market Credits</a:t>
                      </a:r>
                      <a:endParaRPr lang="en-US" sz="1900" noProof="0" dirty="0"/>
                    </a:p>
                    <a:p>
                      <a:pPr marL="0" marR="0" lvl="0" indent="0" algn="l" rtl="0">
                        <a:spcBef>
                          <a:spcPts val="0"/>
                        </a:spcBef>
                        <a:spcAft>
                          <a:spcPts val="0"/>
                        </a:spcAft>
                        <a:buClr>
                          <a:schemeClr val="dk1"/>
                        </a:buClr>
                        <a:buSzPts val="1200"/>
                        <a:buFont typeface="Calibri"/>
                        <a:buNone/>
                      </a:pPr>
                      <a:r>
                        <a:rPr lang="en-US" sz="1300" i="1" noProof="0" dirty="0">
                          <a:solidFill>
                            <a:schemeClr val="dk1"/>
                          </a:solidFill>
                          <a:latin typeface="Calibri"/>
                          <a:ea typeface="Calibri"/>
                          <a:cs typeface="Calibri"/>
                          <a:sym typeface="Calibri"/>
                        </a:rPr>
                        <a:t>*case study: analysis on the decision to join Carbon market – size and age matters</a:t>
                      </a:r>
                      <a:br>
                        <a:rPr lang="en-US" sz="1300" i="1" noProof="0" dirty="0">
                          <a:solidFill>
                            <a:schemeClr val="dk1"/>
                          </a:solidFill>
                          <a:latin typeface="Calibri"/>
                          <a:ea typeface="Calibri"/>
                          <a:cs typeface="Calibri"/>
                          <a:sym typeface="Calibri"/>
                        </a:rPr>
                      </a:br>
                      <a:endParaRPr lang="en-US" sz="1300" i="1" noProof="0" dirty="0">
                        <a:solidFill>
                          <a:srgbClr val="112E43"/>
                        </a:solidFill>
                        <a:latin typeface="Calibri"/>
                        <a:ea typeface="Calibri"/>
                        <a:cs typeface="Calibri"/>
                        <a:sym typeface="Calibri"/>
                      </a:endParaRPr>
                    </a:p>
                    <a:p>
                      <a:pPr marL="171450" marR="0" lvl="0" indent="-177800" algn="l" rtl="0">
                        <a:spcBef>
                          <a:spcPts val="0"/>
                        </a:spcBef>
                        <a:spcAft>
                          <a:spcPts val="0"/>
                        </a:spcAft>
                        <a:buClr>
                          <a:schemeClr val="dk1"/>
                        </a:buClr>
                        <a:buSzPts val="1300"/>
                        <a:buFont typeface="Arial"/>
                        <a:buChar char="•"/>
                      </a:pPr>
                      <a:r>
                        <a:rPr lang="en-US" sz="1300" noProof="0" dirty="0"/>
                        <a:t>MRV funding support </a:t>
                      </a:r>
                      <a:r>
                        <a:rPr lang="en-US" sz="1300" b="0" i="0" u="none" strike="noStrike" noProof="0" dirty="0">
                          <a:solidFill>
                            <a:srgbClr val="112E43"/>
                          </a:solidFill>
                          <a:latin typeface="Calibri"/>
                          <a:ea typeface="Calibri"/>
                          <a:cs typeface="Calibri"/>
                          <a:sym typeface="Calibri"/>
                        </a:rPr>
                        <a:t>[€]</a:t>
                      </a:r>
                      <a:endParaRPr lang="en-US" sz="1300" noProof="0" dirty="0">
                        <a:solidFill>
                          <a:schemeClr val="dk1"/>
                        </a:solidFill>
                        <a:latin typeface="Calibri"/>
                        <a:ea typeface="Calibri"/>
                        <a:cs typeface="Calibri"/>
                        <a:sym typeface="Calibri"/>
                      </a:endParaRPr>
                    </a:p>
                    <a:p>
                      <a:pPr marL="171450" marR="0" lvl="0" indent="-177800" algn="l" rtl="0">
                        <a:spcBef>
                          <a:spcPts val="0"/>
                        </a:spcBef>
                        <a:spcAft>
                          <a:spcPts val="0"/>
                        </a:spcAft>
                        <a:buClr>
                          <a:schemeClr val="dk1"/>
                        </a:buClr>
                        <a:buSzPts val="1300"/>
                        <a:buFont typeface="Arial"/>
                        <a:buChar char="•"/>
                      </a:pPr>
                      <a:r>
                        <a:rPr lang="en-US" sz="1300" noProof="0" dirty="0"/>
                        <a:t>Cost of Certification / Sponsors </a:t>
                      </a:r>
                      <a:r>
                        <a:rPr lang="en-US" sz="1300" b="0" i="0" u="none" strike="noStrike" noProof="0" dirty="0">
                          <a:solidFill>
                            <a:srgbClr val="112E43"/>
                          </a:solidFill>
                          <a:latin typeface="Calibri"/>
                          <a:ea typeface="Calibri"/>
                          <a:cs typeface="Calibri"/>
                          <a:sym typeface="Calibri"/>
                        </a:rPr>
                        <a:t>[€]</a:t>
                      </a:r>
                      <a:endParaRPr lang="en-US" sz="1500" noProof="0" dirty="0"/>
                    </a:p>
                  </a:txBody>
                  <a:tcPr marL="91450" marR="91450" marT="45725" marB="45725" anchor="ctr"/>
                </a:tc>
                <a:extLst>
                  <a:ext uri="{0D108BD9-81ED-4DB2-BD59-A6C34878D82A}">
                    <a16:rowId xmlns:a16="http://schemas.microsoft.com/office/drawing/2014/main" val="10002"/>
                  </a:ext>
                </a:extLst>
              </a:tr>
              <a:tr h="1059175">
                <a:tc>
                  <a:txBody>
                    <a:bodyPr/>
                    <a:lstStyle/>
                    <a:p>
                      <a:pPr marL="0" marR="0" lvl="0" indent="0" algn="l" rtl="0">
                        <a:spcBef>
                          <a:spcPts val="0"/>
                        </a:spcBef>
                        <a:spcAft>
                          <a:spcPts val="0"/>
                        </a:spcAft>
                        <a:buClr>
                          <a:schemeClr val="dk1"/>
                        </a:buClr>
                        <a:buSzPts val="1200"/>
                        <a:buFont typeface="Calibri"/>
                        <a:buNone/>
                      </a:pPr>
                      <a:r>
                        <a:rPr lang="en-US" sz="1300" b="1" noProof="0" dirty="0">
                          <a:solidFill>
                            <a:schemeClr val="dk1"/>
                          </a:solidFill>
                          <a:latin typeface="Calibri"/>
                          <a:ea typeface="Calibri"/>
                          <a:cs typeface="Calibri"/>
                          <a:sym typeface="Calibri"/>
                        </a:rPr>
                        <a:t>Impact Investment, Blended Finance &amp; Crowdlending and Crowdfunding Platforms</a:t>
                      </a:r>
                      <a:r>
                        <a:rPr lang="en-US" sz="1300" b="0" i="0" u="none" strike="noStrike" noProof="0" dirty="0">
                          <a:solidFill>
                            <a:schemeClr val="dk1"/>
                          </a:solidFill>
                        </a:rPr>
                        <a:t> </a:t>
                      </a:r>
                      <a:endParaRPr lang="en-US" sz="1500" noProof="0" dirty="0"/>
                    </a:p>
                  </a:txBody>
                  <a:tcPr marL="91450" marR="91450" marT="45725" marB="45725" anchor="ctr"/>
                </a:tc>
                <a:tc>
                  <a:txBody>
                    <a:bodyPr/>
                    <a:lstStyle/>
                    <a:p>
                      <a:pPr marL="0" marR="0" lvl="0" indent="0" algn="l" rtl="0">
                        <a:spcBef>
                          <a:spcPts val="0"/>
                        </a:spcBef>
                        <a:spcAft>
                          <a:spcPts val="0"/>
                        </a:spcAft>
                        <a:buNone/>
                      </a:pPr>
                      <a:r>
                        <a:rPr lang="en-US" sz="1300" b="0" noProof="0" dirty="0">
                          <a:solidFill>
                            <a:schemeClr val="dk1"/>
                          </a:solidFill>
                          <a:latin typeface="Calibri"/>
                          <a:ea typeface="Calibri"/>
                          <a:cs typeface="Calibri"/>
                          <a:sym typeface="Calibri"/>
                        </a:rPr>
                        <a:t>Funds looking for positive social and environmental returns. Series of online platforms that raise funds from many investors, ideal for community-based, cooperatives or smaller agroforestry projects.</a:t>
                      </a:r>
                    </a:p>
                  </a:txBody>
                  <a:tcPr marL="91450" marR="91450" marT="45725" marB="45725" anchor="ctr"/>
                </a:tc>
                <a:tc>
                  <a:txBody>
                    <a:bodyPr/>
                    <a:lstStyle/>
                    <a:p>
                      <a:pPr marL="171450" marR="0" lvl="0" indent="-177800" algn="l" rtl="0">
                        <a:spcBef>
                          <a:spcPts val="0"/>
                        </a:spcBef>
                        <a:spcAft>
                          <a:spcPts val="0"/>
                        </a:spcAft>
                        <a:buClr>
                          <a:schemeClr val="dk1"/>
                        </a:buClr>
                        <a:buSzPts val="1300"/>
                        <a:buFont typeface="Arial"/>
                        <a:buChar char="•"/>
                      </a:pPr>
                      <a:r>
                        <a:rPr lang="en-US" sz="1300" b="0" i="0" u="none" strike="noStrike" noProof="0" dirty="0">
                          <a:latin typeface="Calibri"/>
                          <a:ea typeface="Calibri"/>
                          <a:cs typeface="Calibri"/>
                          <a:sym typeface="Calibri"/>
                        </a:rPr>
                        <a:t>Loan amount [€]</a:t>
                      </a:r>
                      <a:endParaRPr lang="en-US" sz="1500" noProof="0" dirty="0"/>
                    </a:p>
                    <a:p>
                      <a:pPr marL="171450" marR="0" lvl="0" indent="-177800" algn="l" rtl="0">
                        <a:spcBef>
                          <a:spcPts val="0"/>
                        </a:spcBef>
                        <a:spcAft>
                          <a:spcPts val="0"/>
                        </a:spcAft>
                        <a:buClr>
                          <a:schemeClr val="dk1"/>
                        </a:buClr>
                        <a:buSzPts val="1300"/>
                        <a:buFont typeface="Arial"/>
                        <a:buChar char="•"/>
                      </a:pPr>
                      <a:r>
                        <a:rPr lang="en-US" sz="1300" b="0" i="0" u="none" strike="noStrike" noProof="0" dirty="0"/>
                        <a:t>Interest Rate [%]</a:t>
                      </a:r>
                      <a:endParaRPr lang="en-US" sz="1500" noProof="0" dirty="0"/>
                    </a:p>
                    <a:p>
                      <a:pPr marL="171450" marR="0" lvl="0" indent="-177800" algn="l" rtl="0">
                        <a:spcBef>
                          <a:spcPts val="0"/>
                        </a:spcBef>
                        <a:spcAft>
                          <a:spcPts val="0"/>
                        </a:spcAft>
                        <a:buClr>
                          <a:schemeClr val="dk1"/>
                        </a:buClr>
                        <a:buSzPts val="1300"/>
                        <a:buFont typeface="Arial"/>
                        <a:buChar char="•"/>
                      </a:pPr>
                      <a:r>
                        <a:rPr lang="en-US" sz="1300" b="0" i="0" u="none" strike="noStrike" noProof="0" dirty="0">
                          <a:latin typeface="Calibri"/>
                          <a:ea typeface="Calibri"/>
                          <a:cs typeface="Calibri"/>
                          <a:sym typeface="Calibri"/>
                        </a:rPr>
                        <a:t>Repayment of loan from year [grace periods]</a:t>
                      </a:r>
                      <a:endParaRPr lang="en-US" sz="1500" noProof="0" dirty="0"/>
                    </a:p>
                    <a:p>
                      <a:pPr marL="171450" marR="0" lvl="0" indent="-177800" algn="l" rtl="0">
                        <a:spcBef>
                          <a:spcPts val="0"/>
                        </a:spcBef>
                        <a:spcAft>
                          <a:spcPts val="0"/>
                        </a:spcAft>
                        <a:buClr>
                          <a:schemeClr val="dk1"/>
                        </a:buClr>
                        <a:buSzPts val="1300"/>
                        <a:buFont typeface="Arial"/>
                        <a:buChar char="•"/>
                      </a:pPr>
                      <a:r>
                        <a:rPr lang="en-US" sz="1300" b="0" i="0" u="none" strike="noStrike" noProof="0" dirty="0"/>
                        <a:t>Annual Repayment amount [€/year]</a:t>
                      </a:r>
                      <a:endParaRPr lang="en-US" sz="1300" b="0" i="0" u="none" strike="noStrike" noProof="0" dirty="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1389325">
                <a:tc>
                  <a:txBody>
                    <a:bodyPr/>
                    <a:lstStyle/>
                    <a:p>
                      <a:pPr marL="0" marR="0" lvl="0" indent="0" algn="l" rtl="0">
                        <a:spcBef>
                          <a:spcPts val="0"/>
                        </a:spcBef>
                        <a:spcAft>
                          <a:spcPts val="0"/>
                        </a:spcAft>
                        <a:buNone/>
                      </a:pPr>
                      <a:r>
                        <a:rPr lang="en-US" sz="1300" b="1" noProof="0" dirty="0"/>
                        <a:t>Risk-Mitigation / Sharing Instruments</a:t>
                      </a:r>
                      <a:endParaRPr lang="en-US" sz="1500" noProof="0" dirty="0"/>
                    </a:p>
                  </a:txBody>
                  <a:tcPr marL="91450" marR="91450" marT="45725" marB="45725" anchor="ctr"/>
                </a:tc>
                <a:tc>
                  <a:txBody>
                    <a:bodyPr/>
                    <a:lstStyle/>
                    <a:p>
                      <a:pPr marL="0" marR="0" lvl="0" indent="0" algn="l" rtl="0">
                        <a:spcBef>
                          <a:spcPts val="0"/>
                        </a:spcBef>
                        <a:spcAft>
                          <a:spcPts val="0"/>
                        </a:spcAft>
                        <a:buNone/>
                      </a:pPr>
                      <a:r>
                        <a:rPr lang="en-US" sz="1300" noProof="0" dirty="0"/>
                        <a:t>Reduce the financial exposure of farmers and lenders, enabling long-term investments with delayed returns. These instruments cover early losses, climate shocks, or credit risk, making lending more accessible and lowering financing costs.</a:t>
                      </a:r>
                      <a:endParaRPr lang="en-US" sz="1300" b="0" noProof="0" dirty="0">
                        <a:solidFill>
                          <a:schemeClr val="dk1"/>
                        </a:solidFill>
                        <a:latin typeface="Calibri"/>
                        <a:ea typeface="Calibri"/>
                        <a:cs typeface="Calibri"/>
                        <a:sym typeface="Calibri"/>
                      </a:endParaRPr>
                    </a:p>
                  </a:txBody>
                  <a:tcPr marL="91450" marR="91450" marT="45725" marB="45725" anchor="ctr"/>
                </a:tc>
                <a:tc>
                  <a:txBody>
                    <a:bodyPr/>
                    <a:lstStyle/>
                    <a:p>
                      <a:pPr marL="171450" marR="0" lvl="0" indent="-177800" algn="l" rtl="0">
                        <a:spcBef>
                          <a:spcPts val="0"/>
                        </a:spcBef>
                        <a:spcAft>
                          <a:spcPts val="0"/>
                        </a:spcAft>
                        <a:buClr>
                          <a:schemeClr val="dk1"/>
                        </a:buClr>
                        <a:buSzPts val="1300"/>
                        <a:buFont typeface="Arial"/>
                        <a:buChar char="•"/>
                      </a:pPr>
                      <a:r>
                        <a:rPr lang="en-US" sz="1300" b="0" i="0" u="none" strike="noStrike" noProof="0" dirty="0">
                          <a:solidFill>
                            <a:schemeClr val="dk1"/>
                          </a:solidFill>
                        </a:rPr>
                        <a:t>Initial investment risk covered by Guarantee instruments (collateral component) [€]</a:t>
                      </a:r>
                      <a:endParaRPr lang="en-US" sz="1300" i="1" noProof="0" dirty="0">
                        <a:solidFill>
                          <a:schemeClr val="dk1"/>
                        </a:solidFill>
                        <a:latin typeface="Calibri"/>
                        <a:ea typeface="Calibri"/>
                        <a:cs typeface="Calibri"/>
                        <a:sym typeface="Calibri"/>
                      </a:endParaRPr>
                    </a:p>
                    <a:p>
                      <a:pPr marL="171450" marR="0" lvl="0" indent="-177800" algn="l" rtl="0">
                        <a:spcBef>
                          <a:spcPts val="0"/>
                        </a:spcBef>
                        <a:spcAft>
                          <a:spcPts val="0"/>
                        </a:spcAft>
                        <a:buClr>
                          <a:schemeClr val="dk1"/>
                        </a:buClr>
                        <a:buSzPts val="1300"/>
                        <a:buFont typeface="Arial"/>
                        <a:buChar char="•"/>
                      </a:pPr>
                      <a:r>
                        <a:rPr lang="en-US" sz="1300" b="0" i="0" u="none" strike="noStrike" noProof="0" dirty="0">
                          <a:solidFill>
                            <a:schemeClr val="dk1"/>
                          </a:solidFill>
                        </a:rPr>
                        <a:t> First-Loss Capital &amp; Climate Insurance</a:t>
                      </a:r>
                      <a:br>
                        <a:rPr lang="en-US" sz="1300" b="0" i="0" u="none" strike="noStrike" noProof="0" dirty="0">
                          <a:solidFill>
                            <a:schemeClr val="dk1"/>
                          </a:solidFill>
                        </a:rPr>
                      </a:br>
                      <a:r>
                        <a:rPr lang="en-US" sz="1300" b="0" i="1" u="none" strike="noStrike" noProof="0" dirty="0">
                          <a:solidFill>
                            <a:schemeClr val="dk1"/>
                          </a:solidFill>
                          <a:latin typeface="Calibri"/>
                          <a:ea typeface="Calibri"/>
                          <a:cs typeface="Calibri"/>
                          <a:sym typeface="Calibri"/>
                        </a:rPr>
                        <a:t>*case study: Parametric Insurance</a:t>
                      </a:r>
                      <a:endParaRPr lang="en-US" sz="1900" noProof="0" dirty="0"/>
                    </a:p>
                  </a:txBody>
                  <a:tcPr marL="91450" marR="91450" marT="45725" marB="45725" anchor="ctr"/>
                </a:tc>
                <a:extLst>
                  <a:ext uri="{0D108BD9-81ED-4DB2-BD59-A6C34878D82A}">
                    <a16:rowId xmlns:a16="http://schemas.microsoft.com/office/drawing/2014/main" val="10004"/>
                  </a:ext>
                </a:extLst>
              </a:tr>
            </a:tbl>
          </a:graphicData>
        </a:graphic>
      </p:graphicFrame>
      <p:sp>
        <p:nvSpPr>
          <p:cNvPr id="302" name="Google Shape;302;p11"/>
          <p:cNvSpPr txBox="1"/>
          <p:nvPr/>
        </p:nvSpPr>
        <p:spPr>
          <a:xfrm>
            <a:off x="802698" y="561614"/>
            <a:ext cx="1059278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noProof="0" dirty="0">
                <a:solidFill>
                  <a:srgbClr val="1D4C3E"/>
                </a:solidFill>
                <a:latin typeface="Calibri"/>
                <a:ea typeface="Calibri"/>
                <a:cs typeface="Calibri"/>
                <a:sym typeface="Calibri"/>
              </a:rPr>
              <a:t>De-Risking and Blended Finance mechanisms**(1/2)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307"/>
        <p:cNvGrpSpPr/>
        <p:nvPr/>
      </p:nvGrpSpPr>
      <p:grpSpPr>
        <a:xfrm>
          <a:off x="0" y="0"/>
          <a:ext cx="0" cy="0"/>
          <a:chOff x="0" y="0"/>
          <a:chExt cx="0" cy="0"/>
        </a:xfrm>
      </p:grpSpPr>
      <p:graphicFrame>
        <p:nvGraphicFramePr>
          <p:cNvPr id="308" name="Google Shape;308;p12"/>
          <p:cNvGraphicFramePr/>
          <p:nvPr>
            <p:extLst>
              <p:ext uri="{D42A27DB-BD31-4B8C-83A1-F6EECF244321}">
                <p14:modId xmlns:p14="http://schemas.microsoft.com/office/powerpoint/2010/main" val="3564014613"/>
              </p:ext>
            </p:extLst>
          </p:nvPr>
        </p:nvGraphicFramePr>
        <p:xfrm>
          <a:off x="631003" y="1317653"/>
          <a:ext cx="10929975" cy="5464140"/>
        </p:xfrm>
        <a:graphic>
          <a:graphicData uri="http://schemas.openxmlformats.org/drawingml/2006/table">
            <a:tbl>
              <a:tblPr firstRow="1" bandRow="1">
                <a:noFill/>
                <a:tableStyleId>{E0132613-4D50-4BA2-BD5A-509436CC8C6C}</a:tableStyleId>
              </a:tblPr>
              <a:tblGrid>
                <a:gridCol w="2339625">
                  <a:extLst>
                    <a:ext uri="{9D8B030D-6E8A-4147-A177-3AD203B41FA5}">
                      <a16:colId xmlns:a16="http://schemas.microsoft.com/office/drawing/2014/main" val="20000"/>
                    </a:ext>
                  </a:extLst>
                </a:gridCol>
                <a:gridCol w="4462625">
                  <a:extLst>
                    <a:ext uri="{9D8B030D-6E8A-4147-A177-3AD203B41FA5}">
                      <a16:colId xmlns:a16="http://schemas.microsoft.com/office/drawing/2014/main" val="20001"/>
                    </a:ext>
                  </a:extLst>
                </a:gridCol>
                <a:gridCol w="4127725">
                  <a:extLst>
                    <a:ext uri="{9D8B030D-6E8A-4147-A177-3AD203B41FA5}">
                      <a16:colId xmlns:a16="http://schemas.microsoft.com/office/drawing/2014/main" val="20002"/>
                    </a:ext>
                  </a:extLst>
                </a:gridCol>
              </a:tblGrid>
              <a:tr h="367600">
                <a:tc>
                  <a:txBody>
                    <a:bodyPr/>
                    <a:lstStyle/>
                    <a:p>
                      <a:pPr marL="0" marR="0" lvl="0" indent="0" algn="ctr" rtl="0">
                        <a:spcBef>
                          <a:spcPts val="0"/>
                        </a:spcBef>
                        <a:spcAft>
                          <a:spcPts val="0"/>
                        </a:spcAft>
                        <a:buNone/>
                      </a:pPr>
                      <a:r>
                        <a:rPr lang="en-US" sz="1300" noProof="0" dirty="0"/>
                        <a:t>Incentive Mechanisms</a:t>
                      </a:r>
                    </a:p>
                  </a:txBody>
                  <a:tcPr marL="91450" marR="91450" marT="45725" marB="45725" anchor="ctr"/>
                </a:tc>
                <a:tc>
                  <a:txBody>
                    <a:bodyPr/>
                    <a:lstStyle/>
                    <a:p>
                      <a:pPr marL="0" marR="0" lvl="0" indent="0" algn="ctr" rtl="0">
                        <a:spcBef>
                          <a:spcPts val="0"/>
                        </a:spcBef>
                        <a:spcAft>
                          <a:spcPts val="0"/>
                        </a:spcAft>
                        <a:buNone/>
                      </a:pPr>
                      <a:r>
                        <a:rPr lang="en-US" sz="1300" noProof="0" dirty="0"/>
                        <a:t>Brief </a:t>
                      </a:r>
                      <a:r>
                        <a:rPr lang="en-US" sz="1300" noProof="0" dirty="0" err="1"/>
                        <a:t>Discription</a:t>
                      </a:r>
                      <a:r>
                        <a:rPr lang="en-US" sz="1300" noProof="0" dirty="0"/>
                        <a:t> / Economic Rationale</a:t>
                      </a:r>
                    </a:p>
                  </a:txBody>
                  <a:tcPr marL="91450" marR="91450" marT="45725" marB="45725" anchor="ctr"/>
                </a:tc>
                <a:tc>
                  <a:txBody>
                    <a:bodyPr/>
                    <a:lstStyle/>
                    <a:p>
                      <a:pPr marL="0" marR="0" lvl="0" indent="0" algn="ctr" rtl="0">
                        <a:lnSpc>
                          <a:spcPct val="100000"/>
                        </a:lnSpc>
                        <a:spcBef>
                          <a:spcPts val="0"/>
                        </a:spcBef>
                        <a:spcAft>
                          <a:spcPts val="0"/>
                        </a:spcAft>
                        <a:buClr>
                          <a:srgbClr val="FFFFFF"/>
                        </a:buClr>
                        <a:buSzPts val="1200"/>
                        <a:buFont typeface="Calibri"/>
                        <a:buNone/>
                      </a:pPr>
                      <a:r>
                        <a:rPr lang="en-US" sz="1300" b="1" i="0" u="none" strike="noStrike" noProof="0" dirty="0">
                          <a:solidFill>
                            <a:srgbClr val="FFFFFF"/>
                          </a:solidFill>
                          <a:latin typeface="Calibri"/>
                          <a:ea typeface="Calibri"/>
                          <a:cs typeface="Calibri"/>
                          <a:sym typeface="Calibri"/>
                        </a:rPr>
                        <a:t>CBA Model Application / Funding Channel</a:t>
                      </a:r>
                      <a:endParaRPr lang="en-US" sz="1500" noProof="0" dirty="0"/>
                    </a:p>
                  </a:txBody>
                  <a:tcPr marL="91450" marR="91450" marT="45725" marB="45725" anchor="ctr"/>
                </a:tc>
                <a:extLst>
                  <a:ext uri="{0D108BD9-81ED-4DB2-BD59-A6C34878D82A}">
                    <a16:rowId xmlns:a16="http://schemas.microsoft.com/office/drawing/2014/main" val="10000"/>
                  </a:ext>
                </a:extLst>
              </a:tr>
              <a:tr h="1116975">
                <a:tc>
                  <a:txBody>
                    <a:bodyPr/>
                    <a:lstStyle/>
                    <a:p>
                      <a:pPr marL="0" marR="0" lvl="0" indent="0" algn="l" rtl="0">
                        <a:spcBef>
                          <a:spcPts val="0"/>
                        </a:spcBef>
                        <a:spcAft>
                          <a:spcPts val="0"/>
                        </a:spcAft>
                        <a:buNone/>
                      </a:pPr>
                      <a:r>
                        <a:rPr lang="en-US" sz="1300" b="1" noProof="0" dirty="0"/>
                        <a:t>High-Quality, Site-Specific Advisory &amp; Technical Assistance Services</a:t>
                      </a:r>
                      <a:endParaRPr lang="en-US" sz="1300" b="1" noProof="0" dirty="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r>
                        <a:rPr lang="en-US" sz="1300" noProof="0" dirty="0" err="1"/>
                        <a:t>Specialised</a:t>
                      </a:r>
                      <a:r>
                        <a:rPr lang="en-US" sz="1300" noProof="0" dirty="0"/>
                        <a:t> advisory services improve farmer decision-making, reduce design errors, and increase long-term productivity. Also improves access to financing by providing management plans, budgets, and documentation required by lenders or public authorities.</a:t>
                      </a:r>
                      <a:endParaRPr lang="en-US" sz="1300" b="0" i="0" u="none" strike="noStrike" noProof="0" dirty="0">
                        <a:solidFill>
                          <a:schemeClr val="dk1"/>
                        </a:solidFill>
                        <a:latin typeface="Calibri"/>
                        <a:ea typeface="Calibri"/>
                        <a:cs typeface="Calibri"/>
                        <a:sym typeface="Calibri"/>
                      </a:endParaRPr>
                    </a:p>
                  </a:txBody>
                  <a:tcPr marL="91450" marR="91450" marT="45725" marB="45725" anchor="ctr"/>
                </a:tc>
                <a:tc>
                  <a:txBody>
                    <a:bodyPr/>
                    <a:lstStyle/>
                    <a:p>
                      <a:pPr marL="171450" marR="0" lvl="0" indent="-177800" algn="l" rtl="0">
                        <a:spcBef>
                          <a:spcPts val="0"/>
                        </a:spcBef>
                        <a:spcAft>
                          <a:spcPts val="0"/>
                        </a:spcAft>
                        <a:buClr>
                          <a:schemeClr val="dk1"/>
                        </a:buClr>
                        <a:buSzPts val="1300"/>
                        <a:buFont typeface="Arial"/>
                        <a:buChar char="•"/>
                      </a:pPr>
                      <a:r>
                        <a:rPr lang="en-US" sz="1300" b="0" i="0" u="none" strike="noStrike" noProof="0" dirty="0">
                          <a:latin typeface="Calibri"/>
                          <a:ea typeface="Calibri"/>
                          <a:cs typeface="Calibri"/>
                          <a:sym typeface="Calibri"/>
                        </a:rPr>
                        <a:t>One-time consultation cost  [€]</a:t>
                      </a:r>
                      <a:endParaRPr lang="en-US" sz="1300" noProof="0" dirty="0"/>
                    </a:p>
                    <a:p>
                      <a:pPr marL="171450" marR="0" lvl="0" indent="-177800" algn="l" rtl="0">
                        <a:spcBef>
                          <a:spcPts val="0"/>
                        </a:spcBef>
                        <a:spcAft>
                          <a:spcPts val="0"/>
                        </a:spcAft>
                        <a:buClr>
                          <a:schemeClr val="dk1"/>
                        </a:buClr>
                        <a:buSzPts val="1300"/>
                        <a:buFont typeface="Arial"/>
                        <a:buChar char="•"/>
                      </a:pPr>
                      <a:r>
                        <a:rPr lang="en-US" sz="1300" b="0" i="0" u="none" strike="noStrike" noProof="0" dirty="0">
                          <a:latin typeface="Calibri"/>
                          <a:ea typeface="Calibri"/>
                          <a:cs typeface="Calibri"/>
                          <a:sym typeface="Calibri"/>
                        </a:rPr>
                        <a:t>Annual Cost of Service [€/year]</a:t>
                      </a:r>
                    </a:p>
                    <a:p>
                      <a:pPr marL="171450" marR="0" lvl="0" indent="-177800" algn="l" rtl="0">
                        <a:spcBef>
                          <a:spcPts val="0"/>
                        </a:spcBef>
                        <a:spcAft>
                          <a:spcPts val="0"/>
                        </a:spcAft>
                        <a:buClr>
                          <a:schemeClr val="dk1"/>
                        </a:buClr>
                        <a:buSzPts val="1300"/>
                        <a:buFont typeface="Arial"/>
                        <a:buChar char="•"/>
                      </a:pPr>
                      <a:r>
                        <a:rPr lang="en-US" sz="1300" b="0" i="0" u="none" strike="noStrike" noProof="0" dirty="0"/>
                        <a:t>Rate over all experience with advisory service </a:t>
                      </a:r>
                      <a:r>
                        <a:rPr lang="en-US" sz="1300" b="0" i="0" u="none" strike="noStrike" noProof="0" dirty="0">
                          <a:solidFill>
                            <a:srgbClr val="112E43"/>
                          </a:solidFill>
                          <a:latin typeface="Calibri"/>
                          <a:ea typeface="Calibri"/>
                          <a:cs typeface="Calibri"/>
                          <a:sym typeface="Calibri"/>
                        </a:rPr>
                        <a:t>[%]</a:t>
                      </a:r>
                      <a:r>
                        <a:rPr lang="en-US" sz="1300" b="0" i="0" u="none" strike="noStrike" noProof="0" dirty="0"/>
                        <a:t> </a:t>
                      </a:r>
                      <a:endParaRPr lang="en-US" sz="1300" noProof="0" dirty="0"/>
                    </a:p>
                    <a:p>
                      <a:pPr marL="171450" marR="0" lvl="0" indent="-177800" algn="l" rtl="0">
                        <a:spcBef>
                          <a:spcPts val="0"/>
                        </a:spcBef>
                        <a:spcAft>
                          <a:spcPts val="0"/>
                        </a:spcAft>
                        <a:buClr>
                          <a:schemeClr val="dk1"/>
                        </a:buClr>
                        <a:buSzPts val="1300"/>
                        <a:buFont typeface="Arial"/>
                        <a:buChar char="•"/>
                      </a:pPr>
                      <a:r>
                        <a:rPr lang="en-US" sz="1300" b="0" i="0" u="none" strike="noStrike" noProof="0" dirty="0">
                          <a:latin typeface="Calibri"/>
                          <a:ea typeface="Calibri"/>
                          <a:cs typeface="Calibri"/>
                          <a:sym typeface="Calibri"/>
                        </a:rPr>
                        <a:t>Rate the service based on the design created for you by your advisor [%]</a:t>
                      </a:r>
                      <a:endParaRPr lang="en-US" sz="1300" noProof="0" dirty="0"/>
                    </a:p>
                  </a:txBody>
                  <a:tcPr marL="91450" marR="91450" marT="45725" marB="45725" anchor="ctr"/>
                </a:tc>
                <a:extLst>
                  <a:ext uri="{0D108BD9-81ED-4DB2-BD59-A6C34878D82A}">
                    <a16:rowId xmlns:a16="http://schemas.microsoft.com/office/drawing/2014/main" val="10001"/>
                  </a:ext>
                </a:extLst>
              </a:tr>
              <a:tr h="1329050">
                <a:tc>
                  <a:txBody>
                    <a:bodyPr/>
                    <a:lstStyle/>
                    <a:p>
                      <a:pPr marL="0" marR="0" lvl="0" indent="0" algn="l" rtl="0">
                        <a:spcBef>
                          <a:spcPts val="0"/>
                        </a:spcBef>
                        <a:spcAft>
                          <a:spcPts val="0"/>
                        </a:spcAft>
                        <a:buNone/>
                      </a:pPr>
                      <a:r>
                        <a:rPr lang="en-US" sz="1300" b="1" noProof="0" dirty="0"/>
                        <a:t>Integrated Value-Chain &amp; Processing Infrastructure Finance</a:t>
                      </a:r>
                    </a:p>
                  </a:txBody>
                  <a:tcPr marL="91450" marR="91450" marT="45725" marB="45725" anchor="ctr"/>
                </a:tc>
                <a:tc>
                  <a:txBody>
                    <a:bodyPr/>
                    <a:lstStyle/>
                    <a:p>
                      <a:pPr marL="0" marR="0" lvl="0" indent="0" algn="l" rtl="0">
                        <a:spcBef>
                          <a:spcPts val="0"/>
                        </a:spcBef>
                        <a:spcAft>
                          <a:spcPts val="0"/>
                        </a:spcAft>
                        <a:buNone/>
                      </a:pPr>
                      <a:r>
                        <a:rPr lang="en-US" sz="1300" noProof="0" dirty="0"/>
                        <a:t>AF becomes economically viable when farmers have access to processing, storage, logistics, and market infrastructure. Dedicated finance for value-chain assets (e.g., nut cracking, fruit drying, timber processing, cold storage) increases product value and reduces post-harvest losses.</a:t>
                      </a:r>
                      <a:endParaRPr lang="en-US" sz="1300" b="0" noProof="0" dirty="0">
                        <a:solidFill>
                          <a:schemeClr val="dk1"/>
                        </a:solidFill>
                        <a:latin typeface="Calibri"/>
                        <a:ea typeface="Calibri"/>
                        <a:cs typeface="Calibri"/>
                        <a:sym typeface="Calibri"/>
                      </a:endParaRPr>
                    </a:p>
                  </a:txBody>
                  <a:tcPr marL="91450" marR="91450" marT="45725" marB="45725" anchor="ctr"/>
                </a:tc>
                <a:tc>
                  <a:txBody>
                    <a:bodyPr/>
                    <a:lstStyle/>
                    <a:p>
                      <a:pPr marL="171450" marR="0" lvl="0" indent="-177800" algn="l" rtl="0">
                        <a:lnSpc>
                          <a:spcPct val="100000"/>
                        </a:lnSpc>
                        <a:spcBef>
                          <a:spcPts val="0"/>
                        </a:spcBef>
                        <a:spcAft>
                          <a:spcPts val="0"/>
                        </a:spcAft>
                        <a:buClr>
                          <a:schemeClr val="dk1"/>
                        </a:buClr>
                        <a:buSzPts val="1300"/>
                        <a:buFont typeface="Arial"/>
                        <a:buChar char="•"/>
                      </a:pPr>
                      <a:r>
                        <a:rPr lang="en-US" sz="1300" noProof="0" dirty="0">
                          <a:solidFill>
                            <a:schemeClr val="dk1"/>
                          </a:solidFill>
                          <a:latin typeface="Calibri"/>
                          <a:ea typeface="Calibri"/>
                          <a:cs typeface="Calibri"/>
                          <a:sym typeface="Calibri"/>
                        </a:rPr>
                        <a:t>Specific /favoring credit lines</a:t>
                      </a:r>
                      <a:endParaRPr lang="en-US" sz="1500" noProof="0" dirty="0"/>
                    </a:p>
                    <a:p>
                      <a:pPr marL="0" marR="0" lvl="0" indent="0" algn="l" rtl="0">
                        <a:lnSpc>
                          <a:spcPct val="100000"/>
                        </a:lnSpc>
                        <a:spcBef>
                          <a:spcPts val="0"/>
                        </a:spcBef>
                        <a:spcAft>
                          <a:spcPts val="0"/>
                        </a:spcAft>
                        <a:buClr>
                          <a:schemeClr val="dk1"/>
                        </a:buClr>
                        <a:buSzPts val="1200"/>
                        <a:buFont typeface="Calibri"/>
                        <a:buNone/>
                      </a:pPr>
                      <a:r>
                        <a:rPr lang="en-US" sz="1300" noProof="0" dirty="0">
                          <a:solidFill>
                            <a:schemeClr val="dk1"/>
                          </a:solidFill>
                          <a:latin typeface="Calibri"/>
                          <a:ea typeface="Calibri"/>
                          <a:cs typeface="Calibri"/>
                          <a:sym typeface="Calibri"/>
                        </a:rPr>
                        <a:t>*case study on the decision to join cooperatives</a:t>
                      </a:r>
                      <a:br>
                        <a:rPr lang="en-US" sz="1300" noProof="0" dirty="0">
                          <a:solidFill>
                            <a:srgbClr val="112E43"/>
                          </a:solidFill>
                          <a:latin typeface="Calibri"/>
                          <a:ea typeface="Calibri"/>
                          <a:cs typeface="Calibri"/>
                          <a:sym typeface="Calibri"/>
                        </a:rPr>
                      </a:br>
                      <a:endParaRPr lang="en-US" sz="1300" noProof="0" dirty="0">
                        <a:solidFill>
                          <a:srgbClr val="112E43"/>
                        </a:solidFill>
                        <a:latin typeface="Calibri"/>
                        <a:ea typeface="Calibri"/>
                        <a:cs typeface="Calibri"/>
                        <a:sym typeface="Calibri"/>
                      </a:endParaRPr>
                    </a:p>
                    <a:p>
                      <a:pPr marL="171450" marR="0" lvl="0" indent="-177800" algn="l" rtl="0">
                        <a:spcBef>
                          <a:spcPts val="0"/>
                        </a:spcBef>
                        <a:spcAft>
                          <a:spcPts val="0"/>
                        </a:spcAft>
                        <a:buClr>
                          <a:schemeClr val="dk1"/>
                        </a:buClr>
                        <a:buSzPts val="1300"/>
                        <a:buFont typeface="Arial"/>
                        <a:buChar char="•"/>
                      </a:pPr>
                      <a:r>
                        <a:rPr lang="en-US" sz="1300" b="0" i="0" u="none" strike="noStrike" noProof="0" dirty="0">
                          <a:latin typeface="Calibri"/>
                          <a:ea typeface="Calibri"/>
                          <a:cs typeface="Calibri"/>
                          <a:sym typeface="Calibri"/>
                        </a:rPr>
                        <a:t>Cost of shared cooperative equipment [€] </a:t>
                      </a:r>
                    </a:p>
                    <a:p>
                      <a:pPr marL="171450" marR="0" lvl="0" indent="-177800" algn="l" rtl="0">
                        <a:spcBef>
                          <a:spcPts val="0"/>
                        </a:spcBef>
                        <a:spcAft>
                          <a:spcPts val="0"/>
                        </a:spcAft>
                        <a:buClr>
                          <a:schemeClr val="dk1"/>
                        </a:buClr>
                        <a:buSzPts val="1300"/>
                        <a:buFont typeface="Arial"/>
                        <a:buChar char="•"/>
                      </a:pPr>
                      <a:r>
                        <a:rPr lang="en-US" sz="1300" b="0" i="0" u="none" strike="noStrike" noProof="0" dirty="0"/>
                        <a:t>Annual operation and maintenance cost for infrastructure [€/year]</a:t>
                      </a:r>
                    </a:p>
                  </a:txBody>
                  <a:tcPr marL="91450" marR="91450" marT="45725" marB="45725" anchor="ctr"/>
                </a:tc>
                <a:extLst>
                  <a:ext uri="{0D108BD9-81ED-4DB2-BD59-A6C34878D82A}">
                    <a16:rowId xmlns:a16="http://schemas.microsoft.com/office/drawing/2014/main" val="10002"/>
                  </a:ext>
                </a:extLst>
              </a:tr>
              <a:tr h="1286625">
                <a:tc>
                  <a:txBody>
                    <a:bodyPr/>
                    <a:lstStyle/>
                    <a:p>
                      <a:pPr marL="0" marR="0" lvl="0" indent="0" algn="l" rtl="0">
                        <a:spcBef>
                          <a:spcPts val="0"/>
                        </a:spcBef>
                        <a:spcAft>
                          <a:spcPts val="0"/>
                        </a:spcAft>
                        <a:buNone/>
                      </a:pPr>
                      <a:r>
                        <a:rPr lang="en-US" sz="1300" b="1" noProof="0" dirty="0"/>
                        <a:t>Advance Purchase Agreements (APAs) &amp; ESG-Aligned Procurement Contracts</a:t>
                      </a:r>
                      <a:endParaRPr lang="en-US" sz="1300" b="1" i="0" u="none" strike="noStrike" noProof="0" dirty="0">
                        <a:solidFill>
                          <a:srgbClr val="112E43"/>
                        </a:solidFill>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None/>
                      </a:pPr>
                      <a:r>
                        <a:rPr lang="en-US" sz="1300" noProof="0" dirty="0"/>
                        <a:t>Forward long-term contracts secure future revenue streams by guaranteeing the purchase of AF products before production. APAs reduce price volatility, support early investment decisions, and strengthen farmers’ bargaining power in value chains.</a:t>
                      </a:r>
                      <a:endParaRPr lang="en-US" sz="1300" b="0" noProof="0" dirty="0">
                        <a:solidFill>
                          <a:schemeClr val="dk1"/>
                        </a:solidFill>
                        <a:latin typeface="Calibri"/>
                        <a:ea typeface="Calibri"/>
                        <a:cs typeface="Calibri"/>
                        <a:sym typeface="Calibri"/>
                      </a:endParaRPr>
                    </a:p>
                  </a:txBody>
                  <a:tcPr marL="91450" marR="91450" marT="45725" marB="45725" anchor="ctr"/>
                </a:tc>
                <a:tc>
                  <a:txBody>
                    <a:bodyPr/>
                    <a:lstStyle/>
                    <a:p>
                      <a:pPr marL="171450" marR="0" lvl="0" indent="-177800" algn="l" rtl="0">
                        <a:spcBef>
                          <a:spcPts val="0"/>
                        </a:spcBef>
                        <a:spcAft>
                          <a:spcPts val="0"/>
                        </a:spcAft>
                        <a:buClr>
                          <a:schemeClr val="dk1"/>
                        </a:buClr>
                        <a:buSzPts val="1300"/>
                        <a:buFont typeface="Arial"/>
                        <a:buChar char="•"/>
                      </a:pPr>
                      <a:r>
                        <a:rPr lang="en-US" sz="1300" noProof="0" dirty="0"/>
                        <a:t>Carbon and biodiversity forward contracts / </a:t>
                      </a:r>
                      <a:r>
                        <a:rPr lang="en-US" sz="1300" b="0" i="0" u="none" strike="noStrike" noProof="0" dirty="0">
                          <a:latin typeface="Calibri"/>
                          <a:ea typeface="Calibri"/>
                          <a:cs typeface="Calibri"/>
                          <a:sym typeface="Calibri"/>
                        </a:rPr>
                        <a:t>Price Guaranteed at [€/t]</a:t>
                      </a:r>
                      <a:endParaRPr lang="en-US" sz="1300" noProof="0" dirty="0"/>
                    </a:p>
                    <a:p>
                      <a:pPr marL="171450" marR="0" lvl="0" indent="-177800" algn="l" rtl="0">
                        <a:spcBef>
                          <a:spcPts val="0"/>
                        </a:spcBef>
                        <a:spcAft>
                          <a:spcPts val="0"/>
                        </a:spcAft>
                        <a:buClr>
                          <a:schemeClr val="dk1"/>
                        </a:buClr>
                        <a:buSzPts val="1300"/>
                        <a:buFont typeface="Arial"/>
                        <a:buChar char="•"/>
                      </a:pPr>
                      <a:r>
                        <a:rPr lang="en-US" sz="1300" b="0" i="0" u="none" strike="noStrike" noProof="0" dirty="0"/>
                        <a:t>Reduction in price </a:t>
                      </a:r>
                      <a:r>
                        <a:rPr lang="en-US" sz="1300" b="0" i="0" u="none" strike="noStrike" noProof="0" dirty="0" err="1"/>
                        <a:t>uncertainity</a:t>
                      </a:r>
                      <a:r>
                        <a:rPr lang="en-US" sz="1300" b="0" i="0" u="none" strike="noStrike" noProof="0" dirty="0"/>
                        <a:t> [%]</a:t>
                      </a:r>
                      <a:endParaRPr lang="en-US" sz="1300" b="0" i="0" u="none" strike="noStrike" noProof="0" dirty="0">
                        <a:latin typeface="Calibri"/>
                        <a:ea typeface="Calibri"/>
                        <a:cs typeface="Calibri"/>
                        <a:sym typeface="Calibri"/>
                      </a:endParaRPr>
                    </a:p>
                    <a:p>
                      <a:pPr marL="171450" marR="0" lvl="0" indent="-177800" algn="l" rtl="0">
                        <a:spcBef>
                          <a:spcPts val="0"/>
                        </a:spcBef>
                        <a:spcAft>
                          <a:spcPts val="0"/>
                        </a:spcAft>
                        <a:buClr>
                          <a:schemeClr val="dk1"/>
                        </a:buClr>
                        <a:buSzPts val="1300"/>
                        <a:buFont typeface="Arial"/>
                        <a:buChar char="•"/>
                      </a:pPr>
                      <a:r>
                        <a:rPr lang="en-US" sz="1300" b="0" i="0" u="none" strike="noStrike" noProof="0" dirty="0">
                          <a:latin typeface="Calibri"/>
                          <a:ea typeface="Calibri"/>
                          <a:cs typeface="Calibri"/>
                          <a:sym typeface="Calibri"/>
                        </a:rPr>
                        <a:t>Premium price margin for agroforestry products compared to conventional [%]</a:t>
                      </a:r>
                      <a:endParaRPr lang="en-US" sz="1300" noProof="0" dirty="0"/>
                    </a:p>
                    <a:p>
                      <a:pPr marL="171450" marR="0" lvl="0" indent="-177800" algn="l" rtl="0">
                        <a:spcBef>
                          <a:spcPts val="0"/>
                        </a:spcBef>
                        <a:spcAft>
                          <a:spcPts val="0"/>
                        </a:spcAft>
                        <a:buClr>
                          <a:schemeClr val="dk1"/>
                        </a:buClr>
                        <a:buSzPts val="1300"/>
                        <a:buFont typeface="Arial"/>
                        <a:buChar char="•"/>
                      </a:pPr>
                      <a:r>
                        <a:rPr lang="en-US" sz="1300" b="0" i="0" u="none" strike="noStrike" noProof="0" dirty="0"/>
                        <a:t>Additional price consumers are willing to pay for sustainable/regenerative products [%]</a:t>
                      </a:r>
                      <a:endParaRPr lang="en-US" sz="1300" noProof="0" dirty="0"/>
                    </a:p>
                  </a:txBody>
                  <a:tcPr marL="91450" marR="91450" marT="45725" marB="45725" anchor="ctr"/>
                </a:tc>
                <a:extLst>
                  <a:ext uri="{0D108BD9-81ED-4DB2-BD59-A6C34878D82A}">
                    <a16:rowId xmlns:a16="http://schemas.microsoft.com/office/drawing/2014/main" val="10003"/>
                  </a:ext>
                </a:extLst>
              </a:tr>
              <a:tr h="1172225">
                <a:tc>
                  <a:txBody>
                    <a:bodyPr/>
                    <a:lstStyle/>
                    <a:p>
                      <a:pPr marL="0" marR="0" lvl="0" indent="0" algn="l" rtl="0">
                        <a:spcBef>
                          <a:spcPts val="0"/>
                        </a:spcBef>
                        <a:spcAft>
                          <a:spcPts val="0"/>
                        </a:spcAft>
                        <a:buClr>
                          <a:schemeClr val="dk1"/>
                        </a:buClr>
                        <a:buSzPts val="1200"/>
                        <a:buFont typeface="Calibri"/>
                        <a:buNone/>
                      </a:pPr>
                      <a:r>
                        <a:rPr lang="en-US" sz="1300" b="1" noProof="0" dirty="0"/>
                        <a:t>Digital Tools, Climate-Tech Startups &amp; Data sharing Platforms</a:t>
                      </a:r>
                      <a:endParaRPr lang="en-US" sz="1300" b="1" noProof="0" dirty="0">
                        <a:solidFill>
                          <a:schemeClr val="dk1"/>
                        </a:solidFill>
                        <a:latin typeface="Calibri"/>
                        <a:ea typeface="Calibri"/>
                        <a:cs typeface="Calibri"/>
                        <a:sym typeface="Calibri"/>
                      </a:endParaRPr>
                    </a:p>
                  </a:txBody>
                  <a:tcPr marL="91450" marR="91450" marT="45725" marB="45725" anchor="ctr"/>
                </a:tc>
                <a:tc>
                  <a:txBody>
                    <a:bodyPr/>
                    <a:lstStyle/>
                    <a:p>
                      <a:pPr marL="0" marR="0" lvl="0" indent="0" algn="l" rtl="0">
                        <a:spcBef>
                          <a:spcPts val="0"/>
                        </a:spcBef>
                        <a:spcAft>
                          <a:spcPts val="0"/>
                        </a:spcAft>
                        <a:buClr>
                          <a:schemeClr val="dk1"/>
                        </a:buClr>
                        <a:buSzPts val="1200"/>
                        <a:buFont typeface="Calibri"/>
                        <a:buNone/>
                      </a:pPr>
                      <a:r>
                        <a:rPr lang="en-US" sz="1300" b="0" noProof="0" dirty="0">
                          <a:solidFill>
                            <a:schemeClr val="dk1"/>
                          </a:solidFill>
                          <a:latin typeface="Calibri"/>
                          <a:ea typeface="Calibri"/>
                          <a:cs typeface="Calibri"/>
                          <a:sym typeface="Calibri"/>
                        </a:rPr>
                        <a:t>Collaborations that drive  innovation, scale solutions, and provide financial or technical support. These partnerships can help startups with market access, funding, and expertise to accelerate agroforestry adoption.</a:t>
                      </a:r>
                    </a:p>
                  </a:txBody>
                  <a:tcPr marL="91450" marR="91450" marT="45725" marB="45725" anchor="ctr"/>
                </a:tc>
                <a:tc>
                  <a:txBody>
                    <a:bodyPr/>
                    <a:lstStyle/>
                    <a:p>
                      <a:pPr marL="171450" marR="0" lvl="0" indent="-177800" algn="l" rtl="0">
                        <a:spcBef>
                          <a:spcPts val="0"/>
                        </a:spcBef>
                        <a:spcAft>
                          <a:spcPts val="0"/>
                        </a:spcAft>
                        <a:buClr>
                          <a:schemeClr val="dk1"/>
                        </a:buClr>
                        <a:buSzPts val="1300"/>
                        <a:buFont typeface="Arial"/>
                        <a:buChar char="•"/>
                      </a:pPr>
                      <a:r>
                        <a:rPr lang="en-US" sz="1300" b="0" i="0" u="none" strike="noStrike" noProof="0" dirty="0">
                          <a:latin typeface="Calibri"/>
                          <a:ea typeface="Calibri"/>
                          <a:cs typeface="Calibri"/>
                          <a:sym typeface="Calibri"/>
                        </a:rPr>
                        <a:t>Digital Tool Subscription [€/year]</a:t>
                      </a:r>
                      <a:endParaRPr lang="en-US" sz="1300" noProof="0" dirty="0"/>
                    </a:p>
                    <a:p>
                      <a:pPr marL="171450" marR="0" lvl="0" indent="-177800" algn="l" rtl="0">
                        <a:spcBef>
                          <a:spcPts val="0"/>
                        </a:spcBef>
                        <a:spcAft>
                          <a:spcPts val="0"/>
                        </a:spcAft>
                        <a:buClr>
                          <a:schemeClr val="dk1"/>
                        </a:buClr>
                        <a:buSzPts val="1300"/>
                        <a:buFont typeface="Arial"/>
                        <a:buChar char="•"/>
                      </a:pPr>
                      <a:r>
                        <a:rPr lang="en-US" sz="1300" b="0" i="0" u="none" strike="noStrike" noProof="0" dirty="0">
                          <a:latin typeface="Calibri"/>
                          <a:ea typeface="Calibri"/>
                          <a:cs typeface="Calibri"/>
                          <a:sym typeface="Calibri"/>
                        </a:rPr>
                        <a:t>Planning and report generation cost [€/year]</a:t>
                      </a:r>
                      <a:endParaRPr lang="en-US" sz="1300" noProof="0" dirty="0"/>
                    </a:p>
                  </a:txBody>
                  <a:tcPr marL="91450" marR="91450" marT="45725" marB="45725" anchor="ctr"/>
                </a:tc>
                <a:extLst>
                  <a:ext uri="{0D108BD9-81ED-4DB2-BD59-A6C34878D82A}">
                    <a16:rowId xmlns:a16="http://schemas.microsoft.com/office/drawing/2014/main" val="10004"/>
                  </a:ext>
                </a:extLst>
              </a:tr>
            </a:tbl>
          </a:graphicData>
        </a:graphic>
      </p:graphicFrame>
      <p:sp>
        <p:nvSpPr>
          <p:cNvPr id="309" name="Google Shape;309;p12"/>
          <p:cNvSpPr txBox="1"/>
          <p:nvPr/>
        </p:nvSpPr>
        <p:spPr>
          <a:xfrm>
            <a:off x="940647" y="557035"/>
            <a:ext cx="103107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noProof="0" dirty="0">
                <a:solidFill>
                  <a:srgbClr val="1D4C3E"/>
                </a:solidFill>
                <a:latin typeface="Calibri"/>
                <a:ea typeface="Calibri"/>
                <a:cs typeface="Calibri"/>
                <a:sym typeface="Calibri"/>
              </a:rPr>
              <a:t>De-Risking and Blended Finance mechanisms** (2/2)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2D31FC-6E14-7812-1D0B-29C21959588F}"/>
              </a:ext>
            </a:extLst>
          </p:cNvPr>
          <p:cNvSpPr>
            <a:spLocks noGrp="1"/>
          </p:cNvSpPr>
          <p:nvPr>
            <p:ph type="body" idx="1"/>
          </p:nvPr>
        </p:nvSpPr>
        <p:spPr>
          <a:xfrm>
            <a:off x="608330" y="1499617"/>
            <a:ext cx="7001510" cy="3521318"/>
          </a:xfrm>
        </p:spPr>
        <p:txBody>
          <a:bodyPr>
            <a:normAutofit lnSpcReduction="10000"/>
          </a:bodyPr>
          <a:lstStyle/>
          <a:p>
            <a:pPr marL="228600" indent="0"/>
            <a:r>
              <a:rPr lang="en-US" noProof="0" dirty="0" err="1">
                <a:solidFill>
                  <a:schemeClr val="tx1"/>
                </a:solidFill>
              </a:rPr>
              <a:t>ReForest</a:t>
            </a:r>
            <a:r>
              <a:rPr lang="en-US" noProof="0" dirty="0">
                <a:solidFill>
                  <a:schemeClr val="tx1"/>
                </a:solidFill>
              </a:rPr>
              <a:t> Findings and Deliverables</a:t>
            </a:r>
          </a:p>
          <a:p>
            <a:pPr marL="228600" indent="0"/>
            <a:r>
              <a:rPr lang="en-US" noProof="0" dirty="0">
                <a:solidFill>
                  <a:schemeClr val="tx1"/>
                </a:solidFill>
              </a:rPr>
              <a:t>Under ReForest: Policy mapping and barrier assessment</a:t>
            </a:r>
          </a:p>
          <a:p>
            <a:pPr marL="228600" indent="0"/>
            <a:r>
              <a:rPr lang="en-US" noProof="0" dirty="0">
                <a:solidFill>
                  <a:schemeClr val="tx1"/>
                </a:solidFill>
              </a:rPr>
              <a:t>Lit. Review + Living Labs empirics + Digital Tools</a:t>
            </a:r>
          </a:p>
          <a:p>
            <a:pPr marL="228600" indent="0"/>
            <a:r>
              <a:rPr lang="en-US" noProof="0" dirty="0">
                <a:solidFill>
                  <a:schemeClr val="tx1"/>
                </a:solidFill>
              </a:rPr>
              <a:t>Systemic Barriers</a:t>
            </a:r>
          </a:p>
          <a:p>
            <a:pPr marL="571500" indent="-342900">
              <a:buFont typeface="Arial" panose="020B0604020202020204" pitchFamily="34" charset="0"/>
              <a:buChar char="•"/>
            </a:pPr>
            <a:r>
              <a:rPr lang="en-US" noProof="0" dirty="0">
                <a:solidFill>
                  <a:schemeClr val="tx1"/>
                </a:solidFill>
              </a:rPr>
              <a:t>Policy / Regulatory Gaps</a:t>
            </a:r>
          </a:p>
          <a:p>
            <a:pPr marL="571500" indent="-342900">
              <a:buFont typeface="Arial" panose="020B0604020202020204" pitchFamily="34" charset="0"/>
              <a:buChar char="•"/>
            </a:pPr>
            <a:r>
              <a:rPr lang="en-US" noProof="0" dirty="0">
                <a:solidFill>
                  <a:schemeClr val="tx1"/>
                </a:solidFill>
              </a:rPr>
              <a:t>Funding / Investment Gaps</a:t>
            </a:r>
          </a:p>
          <a:p>
            <a:pPr marL="571500" indent="-342900">
              <a:buFont typeface="Arial" panose="020B0604020202020204" pitchFamily="34" charset="0"/>
              <a:buChar char="•"/>
            </a:pPr>
            <a:r>
              <a:rPr lang="en-US" dirty="0">
                <a:solidFill>
                  <a:schemeClr val="tx1"/>
                </a:solidFill>
              </a:rPr>
              <a:t>Knowledge / Data Gaps</a:t>
            </a:r>
            <a:endParaRPr lang="en-US" noProof="0" dirty="0">
              <a:solidFill>
                <a:schemeClr val="tx1"/>
              </a:solidFill>
            </a:endParaRPr>
          </a:p>
          <a:p>
            <a:pPr marL="571500" indent="-342900">
              <a:buFont typeface="Arial" panose="020B0604020202020204" pitchFamily="34" charset="0"/>
              <a:buChar char="•"/>
            </a:pPr>
            <a:endParaRPr lang="en-US" noProof="0" dirty="0">
              <a:solidFill>
                <a:schemeClr val="tx1"/>
              </a:solidFill>
            </a:endParaRPr>
          </a:p>
        </p:txBody>
      </p:sp>
      <p:sp>
        <p:nvSpPr>
          <p:cNvPr id="5" name="Google Shape;287;p10">
            <a:extLst>
              <a:ext uri="{FF2B5EF4-FFF2-40B4-BE49-F238E27FC236}">
                <a16:creationId xmlns:a16="http://schemas.microsoft.com/office/drawing/2014/main" id="{7D475AA4-D26E-C96E-6E9C-857CD5E82F42}"/>
              </a:ext>
            </a:extLst>
          </p:cNvPr>
          <p:cNvSpPr txBox="1"/>
          <p:nvPr/>
        </p:nvSpPr>
        <p:spPr>
          <a:xfrm>
            <a:off x="3352001" y="252523"/>
            <a:ext cx="5516432" cy="7081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1" noProof="0" dirty="0">
                <a:solidFill>
                  <a:schemeClr val="dk1"/>
                </a:solidFill>
                <a:latin typeface="Calibri"/>
                <a:ea typeface="Calibri"/>
                <a:cs typeface="Calibri"/>
                <a:sym typeface="Calibri"/>
              </a:rPr>
              <a:t>Our Motivation</a:t>
            </a:r>
          </a:p>
        </p:txBody>
      </p:sp>
      <p:pic>
        <p:nvPicPr>
          <p:cNvPr id="3" name="Immagine 4">
            <a:extLst>
              <a:ext uri="{FF2B5EF4-FFF2-40B4-BE49-F238E27FC236}">
                <a16:creationId xmlns:a16="http://schemas.microsoft.com/office/drawing/2014/main" id="{0C592429-AA9B-967D-4991-9378E0BCBB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88429" y="0"/>
            <a:ext cx="3903571" cy="6858000"/>
          </a:xfrm>
          <a:prstGeom prst="rect">
            <a:avLst/>
          </a:prstGeom>
          <a:noFill/>
          <a:ln>
            <a:noFill/>
          </a:ln>
        </p:spPr>
      </p:pic>
      <p:sp>
        <p:nvSpPr>
          <p:cNvPr id="6" name="TextBox 5">
            <a:extLst>
              <a:ext uri="{FF2B5EF4-FFF2-40B4-BE49-F238E27FC236}">
                <a16:creationId xmlns:a16="http://schemas.microsoft.com/office/drawing/2014/main" id="{853326B8-433F-E041-2993-1A55EE59C9EF}"/>
              </a:ext>
            </a:extLst>
          </p:cNvPr>
          <p:cNvSpPr txBox="1"/>
          <p:nvPr/>
        </p:nvSpPr>
        <p:spPr>
          <a:xfrm>
            <a:off x="3796279" y="6576474"/>
            <a:ext cx="6585994" cy="307777"/>
          </a:xfrm>
          <a:prstGeom prst="rect">
            <a:avLst/>
          </a:prstGeom>
          <a:noFill/>
        </p:spPr>
        <p:txBody>
          <a:bodyPr wrap="square">
            <a:spAutoFit/>
          </a:bodyPr>
          <a:lstStyle/>
          <a:p>
            <a:r>
              <a:rPr lang="es-ES" dirty="0">
                <a:latin typeface="Calibri(body)"/>
                <a:hlinkClick r:id="rId3">
                  <a:extLst>
                    <a:ext uri="{A12FA001-AC4F-418D-AE19-62706E023703}">
                      <ahyp:hlinkClr xmlns:ahyp="http://schemas.microsoft.com/office/drawing/2018/hyperlinkcolor" val="tx"/>
                    </a:ext>
                  </a:extLst>
                </a:hlinkClick>
              </a:rPr>
              <a:t>See</a:t>
            </a:r>
            <a:r>
              <a:rPr lang="es-ES" dirty="0">
                <a:solidFill>
                  <a:schemeClr val="accent1"/>
                </a:solidFill>
                <a:latin typeface="Calibri(body)"/>
                <a:hlinkClick r:id="rId3">
                  <a:extLst>
                    <a:ext uri="{A12FA001-AC4F-418D-AE19-62706E023703}">
                      <ahyp:hlinkClr xmlns:ahyp="http://schemas.microsoft.com/office/drawing/2018/hyperlinkcolor" val="tx"/>
                    </a:ext>
                  </a:extLst>
                </a:hlinkClick>
              </a:rPr>
              <a:t>: </a:t>
            </a:r>
            <a:r>
              <a:rPr lang="es-ES" dirty="0">
                <a:solidFill>
                  <a:schemeClr val="accent1"/>
                </a:solidFill>
                <a:latin typeface="Calibri(body)"/>
              </a:rPr>
              <a:t> </a:t>
            </a:r>
            <a:r>
              <a:rPr lang="es-ES" dirty="0">
                <a:solidFill>
                  <a:schemeClr val="accent1"/>
                </a:solidFill>
                <a:hlinkClick r:id="rId4">
                  <a:extLst>
                    <a:ext uri="{A12FA001-AC4F-418D-AE19-62706E023703}">
                      <ahyp:hlinkClr xmlns:ahyp="http://schemas.microsoft.com/office/drawing/2018/hyperlinkcolor" val="tx"/>
                    </a:ext>
                  </a:extLst>
                </a:hlinkClick>
              </a:rPr>
              <a:t>ReForest-D5.3-Mapping-Report-on-AF-sector-finance-and-policy-3.pdf</a:t>
            </a:r>
            <a:endParaRPr lang="en-US" noProof="0" dirty="0">
              <a:solidFill>
                <a:schemeClr val="accent1"/>
              </a:solidFill>
              <a:latin typeface="Calibri(body)"/>
            </a:endParaRPr>
          </a:p>
        </p:txBody>
      </p:sp>
    </p:spTree>
    <p:extLst>
      <p:ext uri="{BB962C8B-B14F-4D97-AF65-F5344CB8AC3E}">
        <p14:creationId xmlns:p14="http://schemas.microsoft.com/office/powerpoint/2010/main" val="116140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7" descr="A screenshot of a report&#10;&#10;AI-generated content may be incorrect."/>
          <p:cNvPicPr preferRelativeResize="0"/>
          <p:nvPr/>
        </p:nvPicPr>
        <p:blipFill rotWithShape="1">
          <a:blip r:embed="rId3">
            <a:alphaModFix/>
          </a:blip>
          <a:srcRect/>
          <a:stretch/>
        </p:blipFill>
        <p:spPr>
          <a:xfrm>
            <a:off x="724723" y="977913"/>
            <a:ext cx="7613275" cy="5410175"/>
          </a:xfrm>
          <a:prstGeom prst="rect">
            <a:avLst/>
          </a:prstGeom>
          <a:noFill/>
          <a:ln>
            <a:noFill/>
          </a:ln>
        </p:spPr>
      </p:pic>
      <p:sp>
        <p:nvSpPr>
          <p:cNvPr id="3" name="Google Shape;287;p10">
            <a:extLst>
              <a:ext uri="{FF2B5EF4-FFF2-40B4-BE49-F238E27FC236}">
                <a16:creationId xmlns:a16="http://schemas.microsoft.com/office/drawing/2014/main" id="{A6EE94E9-3BE9-0AD9-CC84-282393DB88D0}"/>
              </a:ext>
            </a:extLst>
          </p:cNvPr>
          <p:cNvSpPr txBox="1"/>
          <p:nvPr/>
        </p:nvSpPr>
        <p:spPr>
          <a:xfrm>
            <a:off x="2045523" y="281526"/>
            <a:ext cx="8128799" cy="70811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1" noProof="0" dirty="0">
                <a:solidFill>
                  <a:schemeClr val="dk1"/>
                </a:solidFill>
                <a:latin typeface="Calibri"/>
                <a:ea typeface="Calibri"/>
                <a:cs typeface="Calibri"/>
                <a:sym typeface="Calibri"/>
              </a:rPr>
              <a:t>Barrier Assessment from Farmer Survey</a:t>
            </a:r>
          </a:p>
        </p:txBody>
      </p:sp>
      <p:sp>
        <p:nvSpPr>
          <p:cNvPr id="6" name="TextBox 5">
            <a:extLst>
              <a:ext uri="{FF2B5EF4-FFF2-40B4-BE49-F238E27FC236}">
                <a16:creationId xmlns:a16="http://schemas.microsoft.com/office/drawing/2014/main" id="{80753E19-387B-A243-0CF9-35A8EEA85B71}"/>
              </a:ext>
            </a:extLst>
          </p:cNvPr>
          <p:cNvSpPr txBox="1"/>
          <p:nvPr/>
        </p:nvSpPr>
        <p:spPr>
          <a:xfrm>
            <a:off x="724723" y="6550223"/>
            <a:ext cx="7613275" cy="307777"/>
          </a:xfrm>
          <a:prstGeom prst="rect">
            <a:avLst/>
          </a:prstGeom>
          <a:noFill/>
        </p:spPr>
        <p:txBody>
          <a:bodyPr wrap="square">
            <a:spAutoFit/>
          </a:bodyPr>
          <a:lstStyle/>
          <a:p>
            <a:r>
              <a:rPr lang="es-ES" dirty="0">
                <a:latin typeface="Calibri(body)"/>
                <a:hlinkClick r:id="rId4">
                  <a:extLst>
                    <a:ext uri="{A12FA001-AC4F-418D-AE19-62706E023703}">
                      <ahyp:hlinkClr xmlns:ahyp="http://schemas.microsoft.com/office/drawing/2018/hyperlinkcolor" val="tx"/>
                    </a:ext>
                  </a:extLst>
                </a:hlinkClick>
              </a:rPr>
              <a:t>See</a:t>
            </a:r>
            <a:r>
              <a:rPr lang="es-ES" dirty="0">
                <a:solidFill>
                  <a:schemeClr val="accent1"/>
                </a:solidFill>
                <a:latin typeface="Calibri(body)"/>
                <a:hlinkClick r:id="rId4">
                  <a:extLst>
                    <a:ext uri="{A12FA001-AC4F-418D-AE19-62706E023703}">
                      <ahyp:hlinkClr xmlns:ahyp="http://schemas.microsoft.com/office/drawing/2018/hyperlinkcolor" val="tx"/>
                    </a:ext>
                  </a:extLst>
                </a:hlinkClick>
              </a:rPr>
              <a:t>: </a:t>
            </a:r>
            <a:r>
              <a:rPr lang="es-ES" dirty="0">
                <a:solidFill>
                  <a:schemeClr val="accent1"/>
                </a:solidFill>
                <a:hlinkClick r:id="rId4">
                  <a:extLst>
                    <a:ext uri="{A12FA001-AC4F-418D-AE19-62706E023703}">
                      <ahyp:hlinkClr xmlns:ahyp="http://schemas.microsoft.com/office/drawing/2018/hyperlinkcolor" val="tx"/>
                    </a:ext>
                  </a:extLst>
                </a:hlinkClick>
              </a:rPr>
              <a:t>ReForest-D5.5-Report-of-AF-Financing-Model-Application.pdf</a:t>
            </a:r>
            <a:endParaRPr lang="en-US" noProof="0" dirty="0">
              <a:solidFill>
                <a:schemeClr val="accent1"/>
              </a:solidFill>
              <a:latin typeface="Calibri(bod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
          <p:cNvSpPr txBox="1">
            <a:spLocks noGrp="1"/>
          </p:cNvSpPr>
          <p:nvPr>
            <p:ph type="ctrTitle"/>
          </p:nvPr>
        </p:nvSpPr>
        <p:spPr>
          <a:xfrm>
            <a:off x="1588973" y="557933"/>
            <a:ext cx="9042238" cy="62589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b="1" noProof="0" dirty="0">
                <a:solidFill>
                  <a:schemeClr val="dk1"/>
                </a:solidFill>
                <a:latin typeface="Calibri"/>
                <a:ea typeface="Calibri"/>
                <a:cs typeface="Calibri"/>
                <a:sym typeface="Calibri"/>
              </a:rPr>
              <a:t>Proposed Sustainable Financing Scheme for AF</a:t>
            </a:r>
            <a:endParaRPr lang="en-US" noProof="0" dirty="0"/>
          </a:p>
        </p:txBody>
      </p:sp>
      <p:grpSp>
        <p:nvGrpSpPr>
          <p:cNvPr id="264" name="Google Shape;264;p1"/>
          <p:cNvGrpSpPr/>
          <p:nvPr/>
        </p:nvGrpSpPr>
        <p:grpSpPr>
          <a:xfrm>
            <a:off x="1024443" y="1255900"/>
            <a:ext cx="10209900" cy="2270748"/>
            <a:chOff x="366" y="0"/>
            <a:chExt cx="10209900" cy="2270748"/>
          </a:xfrm>
        </p:grpSpPr>
        <p:sp>
          <p:nvSpPr>
            <p:cNvPr id="265" name="Google Shape;265;p1"/>
            <p:cNvSpPr/>
            <p:nvPr/>
          </p:nvSpPr>
          <p:spPr>
            <a:xfrm>
              <a:off x="2693" y="0"/>
              <a:ext cx="10205246" cy="2270748"/>
            </a:xfrm>
            <a:prstGeom prst="rightArrow">
              <a:avLst>
                <a:gd name="adj1" fmla="val 50000"/>
                <a:gd name="adj2" fmla="val 50000"/>
              </a:avLst>
            </a:prstGeom>
            <a:solidFill>
              <a:srgbClr val="D9EC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66" name="Google Shape;266;p1"/>
            <p:cNvSpPr/>
            <p:nvPr/>
          </p:nvSpPr>
          <p:spPr>
            <a:xfrm>
              <a:off x="366" y="681224"/>
              <a:ext cx="2409262" cy="908299"/>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313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67" name="Google Shape;267;p1"/>
            <p:cNvSpPr txBox="1"/>
            <p:nvPr/>
          </p:nvSpPr>
          <p:spPr>
            <a:xfrm>
              <a:off x="44706" y="725564"/>
              <a:ext cx="2320582" cy="81961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noProof="0" dirty="0">
                  <a:solidFill>
                    <a:schemeClr val="lt1"/>
                  </a:solidFill>
                  <a:latin typeface="Calibri"/>
                  <a:ea typeface="Calibri"/>
                  <a:cs typeface="Calibri"/>
                  <a:sym typeface="Calibri"/>
                </a:rPr>
                <a:t> Ex-Ante based payments</a:t>
              </a:r>
            </a:p>
          </p:txBody>
        </p:sp>
        <p:sp>
          <p:nvSpPr>
            <p:cNvPr id="268" name="Google Shape;268;p1"/>
            <p:cNvSpPr/>
            <p:nvPr/>
          </p:nvSpPr>
          <p:spPr>
            <a:xfrm>
              <a:off x="2600579" y="681224"/>
              <a:ext cx="2409262" cy="908299"/>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313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69" name="Google Shape;269;p1"/>
            <p:cNvSpPr txBox="1"/>
            <p:nvPr/>
          </p:nvSpPr>
          <p:spPr>
            <a:xfrm>
              <a:off x="2644919" y="725564"/>
              <a:ext cx="2320582" cy="81961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noProof="0" dirty="0">
                  <a:solidFill>
                    <a:schemeClr val="lt1"/>
                  </a:solidFill>
                  <a:latin typeface="Calibri"/>
                  <a:ea typeface="Calibri"/>
                  <a:cs typeface="Calibri"/>
                  <a:sym typeface="Calibri"/>
                </a:rPr>
                <a:t>Action based payments</a:t>
              </a:r>
            </a:p>
          </p:txBody>
        </p:sp>
        <p:sp>
          <p:nvSpPr>
            <p:cNvPr id="270" name="Google Shape;270;p1"/>
            <p:cNvSpPr/>
            <p:nvPr/>
          </p:nvSpPr>
          <p:spPr>
            <a:xfrm>
              <a:off x="5200791" y="681224"/>
              <a:ext cx="2409262" cy="908299"/>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313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71" name="Google Shape;271;p1"/>
            <p:cNvSpPr txBox="1"/>
            <p:nvPr/>
          </p:nvSpPr>
          <p:spPr>
            <a:xfrm>
              <a:off x="5245131" y="725564"/>
              <a:ext cx="2320582" cy="819619"/>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noProof="0" dirty="0">
                  <a:solidFill>
                    <a:schemeClr val="lt1"/>
                  </a:solidFill>
                  <a:latin typeface="Calibri"/>
                  <a:ea typeface="Calibri"/>
                  <a:cs typeface="Calibri"/>
                  <a:sym typeface="Calibri"/>
                </a:rPr>
                <a:t>Result based payments</a:t>
              </a:r>
            </a:p>
          </p:txBody>
        </p:sp>
        <p:sp>
          <p:nvSpPr>
            <p:cNvPr id="272" name="Google Shape;272;p1"/>
            <p:cNvSpPr/>
            <p:nvPr/>
          </p:nvSpPr>
          <p:spPr>
            <a:xfrm>
              <a:off x="7801004" y="681224"/>
              <a:ext cx="2409262" cy="908299"/>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313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noProof="0" dirty="0"/>
            </a:p>
          </p:txBody>
        </p:sp>
        <p:sp>
          <p:nvSpPr>
            <p:cNvPr id="273" name="Google Shape;273;p1"/>
            <p:cNvSpPr txBox="1"/>
            <p:nvPr/>
          </p:nvSpPr>
          <p:spPr>
            <a:xfrm>
              <a:off x="7845344" y="725564"/>
              <a:ext cx="2320582" cy="819619"/>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noProof="0" dirty="0">
                  <a:solidFill>
                    <a:schemeClr val="lt1"/>
                  </a:solidFill>
                  <a:latin typeface="Calibri"/>
                  <a:ea typeface="Calibri"/>
                  <a:cs typeface="Calibri"/>
                  <a:sym typeface="Calibri"/>
                </a:rPr>
                <a:t>Advisory Services</a:t>
              </a:r>
            </a:p>
          </p:txBody>
        </p:sp>
      </p:grpSp>
      <p:sp>
        <p:nvSpPr>
          <p:cNvPr id="274" name="Google Shape;274;p1"/>
          <p:cNvSpPr txBox="1"/>
          <p:nvPr/>
        </p:nvSpPr>
        <p:spPr>
          <a:xfrm>
            <a:off x="0" y="6560023"/>
            <a:ext cx="11389360"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1" u="none" strike="noStrike" cap="none" noProof="0" dirty="0">
                <a:solidFill>
                  <a:schemeClr val="dk1"/>
                </a:solidFill>
                <a:latin typeface="Calibri"/>
                <a:ea typeface="Calibri"/>
                <a:cs typeface="Calibri"/>
                <a:sym typeface="Calibri"/>
              </a:rPr>
              <a:t>Ref.: COWI, Ecological Institute, and IEEP (2021); Den Heder (2017); Guimarães et al., (2023); </a:t>
            </a:r>
            <a:r>
              <a:rPr lang="en-US" sz="1200" b="0" i="1" u="none" strike="noStrike" cap="none" noProof="0" dirty="0" err="1">
                <a:solidFill>
                  <a:schemeClr val="dk1"/>
                </a:solidFill>
                <a:latin typeface="Calibri"/>
                <a:ea typeface="Calibri"/>
                <a:cs typeface="Calibri"/>
                <a:sym typeface="Calibri"/>
              </a:rPr>
              <a:t>Hadjukovic</a:t>
            </a:r>
            <a:r>
              <a:rPr lang="en-US" sz="1200" b="0" i="1" u="none" strike="noStrike" cap="none" noProof="0" dirty="0">
                <a:solidFill>
                  <a:schemeClr val="dk1"/>
                </a:solidFill>
                <a:latin typeface="Calibri"/>
                <a:ea typeface="Calibri"/>
                <a:cs typeface="Calibri"/>
                <a:sym typeface="Calibri"/>
              </a:rPr>
              <a:t> (2023); Kay et al (2019); Mc Donald et al (2021); Sheid et al (2023)</a:t>
            </a:r>
          </a:p>
        </p:txBody>
      </p:sp>
      <p:sp>
        <p:nvSpPr>
          <p:cNvPr id="275" name="Google Shape;275;p1"/>
          <p:cNvSpPr txBox="1"/>
          <p:nvPr/>
        </p:nvSpPr>
        <p:spPr>
          <a:xfrm>
            <a:off x="1017235" y="3313808"/>
            <a:ext cx="10467600" cy="2169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Font typeface="Arial" panose="020B0604020202020204" pitchFamily="34" charset="0"/>
              <a:buChar char="•"/>
            </a:pPr>
            <a:r>
              <a:rPr lang="en-US" sz="1800" b="0" u="none" strike="noStrike" cap="none" noProof="0" dirty="0">
                <a:solidFill>
                  <a:schemeClr val="dk1"/>
                </a:solidFill>
                <a:latin typeface="Calibri"/>
                <a:ea typeface="Calibri"/>
                <a:cs typeface="Calibri"/>
                <a:sym typeface="Calibri"/>
              </a:rPr>
              <a:t>The Sustainable Financing Scheme was co-designed in Deliverable D5.4 (Hadjukovic,2023) through iterative consultations with REFOREST partners and Living Labs. </a:t>
            </a:r>
            <a:r>
              <a:rPr lang="en-US" sz="1800" noProof="0" dirty="0">
                <a:solidFill>
                  <a:schemeClr val="dk1"/>
                </a:solidFill>
                <a:latin typeface="Calibri"/>
                <a:ea typeface="Calibri"/>
                <a:cs typeface="Calibri"/>
                <a:sym typeface="Calibri"/>
              </a:rPr>
              <a:t> </a:t>
            </a:r>
          </a:p>
          <a:p>
            <a:pPr marL="285750" marR="0" lvl="0" indent="-285750" algn="l" rtl="0">
              <a:lnSpc>
                <a:spcPct val="150000"/>
              </a:lnSpc>
              <a:spcBef>
                <a:spcPts val="0"/>
              </a:spcBef>
              <a:spcAft>
                <a:spcPts val="0"/>
              </a:spcAft>
              <a:buFont typeface="Arial" panose="020B0604020202020204" pitchFamily="34" charset="0"/>
              <a:buChar char="•"/>
            </a:pPr>
            <a:r>
              <a:rPr lang="en-US" sz="1800" b="0" u="none" strike="noStrike" cap="none" noProof="0" dirty="0">
                <a:solidFill>
                  <a:schemeClr val="dk1"/>
                </a:solidFill>
                <a:latin typeface="Calibri"/>
                <a:ea typeface="Calibri"/>
                <a:cs typeface="Calibri"/>
                <a:sym typeface="Calibri"/>
              </a:rPr>
              <a:t>It integrates findings from WP5 Mapping Reports, Stakeholder Feedback, and Literature Review on blended finance and PES mechanisms to create a hybrid model stress-tested with Living Labs and extended to EU &amp; UK farmers.</a:t>
            </a:r>
            <a:endParaRPr lang="en-US" sz="1800" noProof="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0"/>
          <p:cNvPicPr preferRelativeResize="0"/>
          <p:nvPr/>
        </p:nvPicPr>
        <p:blipFill rotWithShape="1">
          <a:blip r:embed="rId3">
            <a:alphaModFix/>
          </a:blip>
          <a:srcRect t="12552" b="4274"/>
          <a:stretch/>
        </p:blipFill>
        <p:spPr>
          <a:xfrm>
            <a:off x="1023937" y="1123121"/>
            <a:ext cx="10144125" cy="4820892"/>
          </a:xfrm>
          <a:prstGeom prst="rect">
            <a:avLst/>
          </a:prstGeom>
          <a:noFill/>
          <a:ln>
            <a:noFill/>
          </a:ln>
        </p:spPr>
      </p:pic>
      <p:sp>
        <p:nvSpPr>
          <p:cNvPr id="281" name="Google Shape;281;p10"/>
          <p:cNvSpPr/>
          <p:nvPr/>
        </p:nvSpPr>
        <p:spPr>
          <a:xfrm>
            <a:off x="7294932" y="2463576"/>
            <a:ext cx="2423812" cy="307778"/>
          </a:xfrm>
          <a:prstGeom prst="rect">
            <a:avLst/>
          </a:prstGeom>
          <a:noFill/>
          <a:ln w="190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accent1"/>
              </a:solidFill>
              <a:latin typeface="Calibri"/>
              <a:ea typeface="Calibri"/>
              <a:cs typeface="Calibri"/>
              <a:sym typeface="Calibri"/>
            </a:endParaRPr>
          </a:p>
        </p:txBody>
      </p:sp>
      <p:sp>
        <p:nvSpPr>
          <p:cNvPr id="282" name="Google Shape;282;p10"/>
          <p:cNvSpPr txBox="1"/>
          <p:nvPr/>
        </p:nvSpPr>
        <p:spPr>
          <a:xfrm>
            <a:off x="641453" y="4629011"/>
            <a:ext cx="1450675" cy="307777"/>
          </a:xfrm>
          <a:prstGeom prst="rect">
            <a:avLst/>
          </a:prstGeom>
          <a:solidFill>
            <a:srgbClr val="DEF2F5"/>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noProof="0" dirty="0">
                <a:solidFill>
                  <a:schemeClr val="dk1"/>
                </a:solidFill>
                <a:latin typeface="Calibri"/>
                <a:ea typeface="Calibri"/>
                <a:cs typeface="Calibri"/>
                <a:sym typeface="Calibri"/>
              </a:rPr>
              <a:t>Ex-Ante Payment</a:t>
            </a:r>
            <a:endParaRPr lang="en-US" noProof="0" dirty="0"/>
          </a:p>
        </p:txBody>
      </p:sp>
      <p:sp>
        <p:nvSpPr>
          <p:cNvPr id="283" name="Google Shape;283;p10"/>
          <p:cNvSpPr txBox="1"/>
          <p:nvPr/>
        </p:nvSpPr>
        <p:spPr>
          <a:xfrm>
            <a:off x="2527369" y="3293661"/>
            <a:ext cx="3426170" cy="307777"/>
          </a:xfrm>
          <a:prstGeom prst="rect">
            <a:avLst/>
          </a:prstGeom>
          <a:solidFill>
            <a:srgbClr val="DEF2F5"/>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noProof="0" dirty="0">
                <a:solidFill>
                  <a:schemeClr val="dk1"/>
                </a:solidFill>
                <a:latin typeface="Calibri"/>
                <a:ea typeface="Calibri"/>
                <a:cs typeface="Calibri"/>
                <a:sym typeface="Calibri"/>
              </a:rPr>
              <a:t>Action Based Payments</a:t>
            </a:r>
            <a:endParaRPr lang="en-US" sz="1800" b="1" noProof="0" dirty="0">
              <a:solidFill>
                <a:schemeClr val="dk1"/>
              </a:solidFill>
              <a:latin typeface="Calibri"/>
              <a:ea typeface="Calibri"/>
              <a:cs typeface="Calibri"/>
              <a:sym typeface="Calibri"/>
            </a:endParaRPr>
          </a:p>
        </p:txBody>
      </p:sp>
      <p:sp>
        <p:nvSpPr>
          <p:cNvPr id="284" name="Google Shape;284;p10"/>
          <p:cNvSpPr txBox="1"/>
          <p:nvPr/>
        </p:nvSpPr>
        <p:spPr>
          <a:xfrm>
            <a:off x="4651513" y="5147133"/>
            <a:ext cx="5727356" cy="307777"/>
          </a:xfrm>
          <a:prstGeom prst="rect">
            <a:avLst/>
          </a:prstGeom>
          <a:solidFill>
            <a:srgbClr val="DEF2F5"/>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noProof="0" dirty="0">
                <a:solidFill>
                  <a:schemeClr val="dk1"/>
                </a:solidFill>
                <a:latin typeface="Calibri"/>
                <a:ea typeface="Calibri"/>
                <a:cs typeface="Calibri"/>
                <a:sym typeface="Calibri"/>
              </a:rPr>
              <a:t>Hybrid - Results Based Payments</a:t>
            </a:r>
            <a:endParaRPr lang="en-US" sz="1800" noProof="0" dirty="0">
              <a:solidFill>
                <a:schemeClr val="dk1"/>
              </a:solidFill>
              <a:latin typeface="Calibri"/>
              <a:ea typeface="Calibri"/>
              <a:cs typeface="Calibri"/>
              <a:sym typeface="Calibri"/>
            </a:endParaRPr>
          </a:p>
        </p:txBody>
      </p:sp>
      <p:sp>
        <p:nvSpPr>
          <p:cNvPr id="285" name="Google Shape;285;p10"/>
          <p:cNvSpPr txBox="1"/>
          <p:nvPr/>
        </p:nvSpPr>
        <p:spPr>
          <a:xfrm>
            <a:off x="2527369" y="5636236"/>
            <a:ext cx="7851499" cy="307777"/>
          </a:xfrm>
          <a:prstGeom prst="rect">
            <a:avLst/>
          </a:prstGeom>
          <a:solidFill>
            <a:srgbClr val="F4F4F4"/>
          </a:solidFill>
          <a:ln w="2857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noProof="0" dirty="0">
                <a:solidFill>
                  <a:srgbClr val="7030A0"/>
                </a:solidFill>
                <a:latin typeface="Calibri"/>
                <a:ea typeface="Calibri"/>
                <a:cs typeface="Calibri"/>
                <a:sym typeface="Calibri"/>
              </a:rPr>
              <a:t>Advisory Service</a:t>
            </a:r>
            <a:endParaRPr lang="en-US" sz="1800" b="1" noProof="0" dirty="0">
              <a:solidFill>
                <a:srgbClr val="7030A0"/>
              </a:solidFill>
              <a:latin typeface="Calibri"/>
              <a:ea typeface="Calibri"/>
              <a:cs typeface="Calibri"/>
              <a:sym typeface="Calibri"/>
            </a:endParaRPr>
          </a:p>
        </p:txBody>
      </p:sp>
      <p:sp>
        <p:nvSpPr>
          <p:cNvPr id="286" name="Google Shape;286;p10"/>
          <p:cNvSpPr txBox="1"/>
          <p:nvPr/>
        </p:nvSpPr>
        <p:spPr>
          <a:xfrm>
            <a:off x="5088835" y="1690730"/>
            <a:ext cx="5290033" cy="307777"/>
          </a:xfrm>
          <a:prstGeom prst="rect">
            <a:avLst/>
          </a:prstGeom>
          <a:solidFill>
            <a:srgbClr val="F4F4F4"/>
          </a:solidFill>
          <a:ln w="2857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noProof="0" dirty="0">
                <a:solidFill>
                  <a:srgbClr val="1D4C3E"/>
                </a:solidFill>
                <a:latin typeface="Calibri"/>
                <a:ea typeface="Calibri"/>
                <a:cs typeface="Calibri"/>
                <a:sym typeface="Calibri"/>
              </a:rPr>
              <a:t>De-Risking and Blended Finance mechanisms**</a:t>
            </a:r>
            <a:endParaRPr lang="en-US" sz="1800" noProof="0" dirty="0">
              <a:solidFill>
                <a:srgbClr val="1D4C3E"/>
              </a:solidFill>
              <a:latin typeface="Calibri"/>
              <a:ea typeface="Calibri"/>
              <a:cs typeface="Calibri"/>
              <a:sym typeface="Calibri"/>
            </a:endParaRPr>
          </a:p>
        </p:txBody>
      </p:sp>
      <p:sp>
        <p:nvSpPr>
          <p:cNvPr id="287" name="Google Shape;287;p10"/>
          <p:cNvSpPr txBox="1"/>
          <p:nvPr/>
        </p:nvSpPr>
        <p:spPr>
          <a:xfrm>
            <a:off x="3342355" y="242363"/>
            <a:ext cx="5516432" cy="70811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1" noProof="0" dirty="0">
                <a:solidFill>
                  <a:schemeClr val="dk1"/>
                </a:solidFill>
                <a:latin typeface="Calibri"/>
                <a:ea typeface="Calibri"/>
                <a:cs typeface="Calibri"/>
                <a:sym typeface="Calibri"/>
              </a:rPr>
              <a:t>ReForest Financing Scheme</a:t>
            </a:r>
          </a:p>
        </p:txBody>
      </p:sp>
      <p:sp>
        <p:nvSpPr>
          <p:cNvPr id="288" name="Google Shape;288;p10"/>
          <p:cNvSpPr txBox="1"/>
          <p:nvPr/>
        </p:nvSpPr>
        <p:spPr>
          <a:xfrm>
            <a:off x="1025580" y="1127325"/>
            <a:ext cx="65846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noProof="0" dirty="0">
                <a:solidFill>
                  <a:schemeClr val="dk1"/>
                </a:solidFill>
                <a:latin typeface="Calibri"/>
                <a:ea typeface="Calibri"/>
                <a:cs typeface="Calibri"/>
                <a:sym typeface="Calibri"/>
              </a:rPr>
              <a:t>Stylized Typical AF Farmer Financial Projection</a:t>
            </a:r>
          </a:p>
        </p:txBody>
      </p:sp>
      <p:sp>
        <p:nvSpPr>
          <p:cNvPr id="3" name="Google Shape;275;p1">
            <a:extLst>
              <a:ext uri="{FF2B5EF4-FFF2-40B4-BE49-F238E27FC236}">
                <a16:creationId xmlns:a16="http://schemas.microsoft.com/office/drawing/2014/main" id="{14FFD07E-7BBE-10A0-63E0-0846539391AF}"/>
              </a:ext>
            </a:extLst>
          </p:cNvPr>
          <p:cNvSpPr txBox="1"/>
          <p:nvPr/>
        </p:nvSpPr>
        <p:spPr>
          <a:xfrm>
            <a:off x="862200" y="6078334"/>
            <a:ext cx="104676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u="none" strike="noStrike" cap="none" noProof="0" dirty="0">
                <a:solidFill>
                  <a:schemeClr val="dk1"/>
                </a:solidFill>
                <a:latin typeface="Calibri"/>
                <a:ea typeface="Calibri"/>
                <a:cs typeface="Calibri"/>
                <a:sym typeface="Calibri"/>
              </a:rPr>
              <a:t>Pillars of the </a:t>
            </a:r>
            <a:r>
              <a:rPr lang="en-US" sz="1800" noProof="0" dirty="0">
                <a:solidFill>
                  <a:schemeClr val="dk1"/>
                </a:solidFill>
                <a:latin typeface="Calibri"/>
                <a:ea typeface="Calibri"/>
                <a:cs typeface="Calibri"/>
                <a:sym typeface="Calibri"/>
              </a:rPr>
              <a:t>S</a:t>
            </a:r>
            <a:r>
              <a:rPr lang="en-US" sz="1800" b="0" u="none" strike="noStrike" cap="none" noProof="0" dirty="0">
                <a:solidFill>
                  <a:schemeClr val="dk1"/>
                </a:solidFill>
                <a:latin typeface="Calibri"/>
                <a:ea typeface="Calibri"/>
                <a:cs typeface="Calibri"/>
                <a:sym typeface="Calibri"/>
              </a:rPr>
              <a:t>cheme over the timeline of a typical agroforestry system</a:t>
            </a:r>
            <a:endParaRPr lang="en-US" sz="1800" noProof="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p:tgtEl>
                                          <p:spTgt spid="28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81"/>
                                        </p:tgtEl>
                                        <p:attrNameLst>
                                          <p:attrName>style.visibility</p:attrName>
                                        </p:attrNameLst>
                                      </p:cBhvr>
                                      <p:to>
                                        <p:strVal val="visible"/>
                                      </p:to>
                                    </p:set>
                                    <p:anim calcmode="lin" valueType="num">
                                      <p:cBhvr additive="base">
                                        <p:cTn id="10" dur="500"/>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45" name="Group 44">
            <a:extLst>
              <a:ext uri="{FF2B5EF4-FFF2-40B4-BE49-F238E27FC236}">
                <a16:creationId xmlns:a16="http://schemas.microsoft.com/office/drawing/2014/main" id="{71323574-87A4-2CE3-10EC-18B9D6E29F42}"/>
              </a:ext>
            </a:extLst>
          </p:cNvPr>
          <p:cNvGrpSpPr/>
          <p:nvPr/>
        </p:nvGrpSpPr>
        <p:grpSpPr>
          <a:xfrm>
            <a:off x="401320" y="1400537"/>
            <a:ext cx="5334000" cy="2397760"/>
            <a:chOff x="762000" y="0"/>
            <a:chExt cx="5334000" cy="2397760"/>
          </a:xfrm>
        </p:grpSpPr>
        <p:sp>
          <p:nvSpPr>
            <p:cNvPr id="2" name="Flowchart: Decision 1">
              <a:extLst>
                <a:ext uri="{FF2B5EF4-FFF2-40B4-BE49-F238E27FC236}">
                  <a16:creationId xmlns:a16="http://schemas.microsoft.com/office/drawing/2014/main" id="{88BB03F3-FE8C-9734-D453-0DDF6B38E3ED}"/>
                </a:ext>
              </a:extLst>
            </p:cNvPr>
            <p:cNvSpPr/>
            <p:nvPr/>
          </p:nvSpPr>
          <p:spPr>
            <a:xfrm>
              <a:off x="762000" y="660400"/>
              <a:ext cx="2306320" cy="1483360"/>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Project Financed through?</a:t>
              </a:r>
            </a:p>
          </p:txBody>
        </p:sp>
        <p:sp>
          <p:nvSpPr>
            <p:cNvPr id="3" name="Rectangle 2">
              <a:extLst>
                <a:ext uri="{FF2B5EF4-FFF2-40B4-BE49-F238E27FC236}">
                  <a16:creationId xmlns:a16="http://schemas.microsoft.com/office/drawing/2014/main" id="{BD9BA367-3C2C-1AE7-9F44-C341149E091E}"/>
                </a:ext>
              </a:extLst>
            </p:cNvPr>
            <p:cNvSpPr/>
            <p:nvPr/>
          </p:nvSpPr>
          <p:spPr>
            <a:xfrm>
              <a:off x="3667760" y="619760"/>
              <a:ext cx="2428240" cy="508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Commercial Loan</a:t>
              </a:r>
            </a:p>
          </p:txBody>
        </p:sp>
        <p:sp>
          <p:nvSpPr>
            <p:cNvPr id="5" name="Rectangle 4">
              <a:extLst>
                <a:ext uri="{FF2B5EF4-FFF2-40B4-BE49-F238E27FC236}">
                  <a16:creationId xmlns:a16="http://schemas.microsoft.com/office/drawing/2014/main" id="{07F478FC-58A5-2F0A-46AE-FF86EE4EE941}"/>
                </a:ext>
              </a:extLst>
            </p:cNvPr>
            <p:cNvSpPr/>
            <p:nvPr/>
          </p:nvSpPr>
          <p:spPr>
            <a:xfrm>
              <a:off x="3667760" y="1229360"/>
              <a:ext cx="2428240" cy="508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Development bank loan</a:t>
              </a:r>
            </a:p>
          </p:txBody>
        </p:sp>
        <p:sp>
          <p:nvSpPr>
            <p:cNvPr id="7" name="Rectangle 6">
              <a:extLst>
                <a:ext uri="{FF2B5EF4-FFF2-40B4-BE49-F238E27FC236}">
                  <a16:creationId xmlns:a16="http://schemas.microsoft.com/office/drawing/2014/main" id="{609E508D-D51C-42A6-F299-E676D2BE7A5C}"/>
                </a:ext>
              </a:extLst>
            </p:cNvPr>
            <p:cNvSpPr/>
            <p:nvPr/>
          </p:nvSpPr>
          <p:spPr>
            <a:xfrm>
              <a:off x="3667760" y="1889760"/>
              <a:ext cx="2428240" cy="508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Impact Investment</a:t>
              </a:r>
            </a:p>
            <a:p>
              <a:pPr algn="ctr"/>
              <a:r>
                <a:rPr lang="de-DE" dirty="0"/>
                <a:t>Blended Finance</a:t>
              </a:r>
            </a:p>
          </p:txBody>
        </p:sp>
        <p:sp>
          <p:nvSpPr>
            <p:cNvPr id="9" name="Rectangle 8">
              <a:extLst>
                <a:ext uri="{FF2B5EF4-FFF2-40B4-BE49-F238E27FC236}">
                  <a16:creationId xmlns:a16="http://schemas.microsoft.com/office/drawing/2014/main" id="{0FEFB024-907F-7250-2EFF-C5FE74DB39B8}"/>
                </a:ext>
              </a:extLst>
            </p:cNvPr>
            <p:cNvSpPr/>
            <p:nvPr/>
          </p:nvSpPr>
          <p:spPr>
            <a:xfrm>
              <a:off x="3667760" y="0"/>
              <a:ext cx="2428240" cy="508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Self financed</a:t>
              </a:r>
            </a:p>
          </p:txBody>
        </p:sp>
      </p:grpSp>
      <p:grpSp>
        <p:nvGrpSpPr>
          <p:cNvPr id="43" name="Group 42">
            <a:extLst>
              <a:ext uri="{FF2B5EF4-FFF2-40B4-BE49-F238E27FC236}">
                <a16:creationId xmlns:a16="http://schemas.microsoft.com/office/drawing/2014/main" id="{2446F5BB-3BEC-95C1-C5FF-1782329431B3}"/>
              </a:ext>
            </a:extLst>
          </p:cNvPr>
          <p:cNvGrpSpPr/>
          <p:nvPr/>
        </p:nvGrpSpPr>
        <p:grpSpPr>
          <a:xfrm>
            <a:off x="461054" y="4795520"/>
            <a:ext cx="5340304" cy="1483360"/>
            <a:chOff x="6516416" y="619760"/>
            <a:chExt cx="5340304" cy="1483360"/>
          </a:xfrm>
        </p:grpSpPr>
        <p:sp>
          <p:nvSpPr>
            <p:cNvPr id="13" name="Flowchart: Decision 12">
              <a:extLst>
                <a:ext uri="{FF2B5EF4-FFF2-40B4-BE49-F238E27FC236}">
                  <a16:creationId xmlns:a16="http://schemas.microsoft.com/office/drawing/2014/main" id="{64120077-C0DD-F5F4-F6FD-648035819736}"/>
                </a:ext>
              </a:extLst>
            </p:cNvPr>
            <p:cNvSpPr/>
            <p:nvPr/>
          </p:nvSpPr>
          <p:spPr>
            <a:xfrm>
              <a:off x="6516416" y="619760"/>
              <a:ext cx="2306320" cy="1483360"/>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De-risking mechanism support?</a:t>
              </a:r>
            </a:p>
          </p:txBody>
        </p:sp>
        <p:sp>
          <p:nvSpPr>
            <p:cNvPr id="15" name="Rectangle 14">
              <a:extLst>
                <a:ext uri="{FF2B5EF4-FFF2-40B4-BE49-F238E27FC236}">
                  <a16:creationId xmlns:a16="http://schemas.microsoft.com/office/drawing/2014/main" id="{B1517A18-F12A-45F6-2602-59410F9F7CD0}"/>
                </a:ext>
              </a:extLst>
            </p:cNvPr>
            <p:cNvSpPr/>
            <p:nvPr/>
          </p:nvSpPr>
          <p:spPr>
            <a:xfrm>
              <a:off x="9428480" y="619760"/>
              <a:ext cx="2428240" cy="508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Guarantee Fund</a:t>
              </a:r>
            </a:p>
          </p:txBody>
        </p:sp>
        <p:sp>
          <p:nvSpPr>
            <p:cNvPr id="17" name="Rectangle 16">
              <a:extLst>
                <a:ext uri="{FF2B5EF4-FFF2-40B4-BE49-F238E27FC236}">
                  <a16:creationId xmlns:a16="http://schemas.microsoft.com/office/drawing/2014/main" id="{C19882D1-BE6E-89B9-29D4-2E7B618EE947}"/>
                </a:ext>
              </a:extLst>
            </p:cNvPr>
            <p:cNvSpPr/>
            <p:nvPr/>
          </p:nvSpPr>
          <p:spPr>
            <a:xfrm>
              <a:off x="9428480" y="1229360"/>
              <a:ext cx="2428240" cy="508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Insurance</a:t>
              </a:r>
            </a:p>
          </p:txBody>
        </p:sp>
      </p:grpSp>
      <p:grpSp>
        <p:nvGrpSpPr>
          <p:cNvPr id="44" name="Group 43">
            <a:extLst>
              <a:ext uri="{FF2B5EF4-FFF2-40B4-BE49-F238E27FC236}">
                <a16:creationId xmlns:a16="http://schemas.microsoft.com/office/drawing/2014/main" id="{42562FAD-65A0-63AA-36A1-520342DA0FBB}"/>
              </a:ext>
            </a:extLst>
          </p:cNvPr>
          <p:cNvGrpSpPr/>
          <p:nvPr/>
        </p:nvGrpSpPr>
        <p:grpSpPr>
          <a:xfrm>
            <a:off x="6334760" y="1161776"/>
            <a:ext cx="5181600" cy="3058162"/>
            <a:chOff x="914400" y="3281681"/>
            <a:chExt cx="5181600" cy="3058162"/>
          </a:xfrm>
        </p:grpSpPr>
        <p:sp>
          <p:nvSpPr>
            <p:cNvPr id="21" name="Rectangle 20">
              <a:extLst>
                <a:ext uri="{FF2B5EF4-FFF2-40B4-BE49-F238E27FC236}">
                  <a16:creationId xmlns:a16="http://schemas.microsoft.com/office/drawing/2014/main" id="{D2881FB4-039D-4915-C568-FDBE6F9789BB}"/>
                </a:ext>
              </a:extLst>
            </p:cNvPr>
            <p:cNvSpPr/>
            <p:nvPr/>
          </p:nvSpPr>
          <p:spPr>
            <a:xfrm>
              <a:off x="3667760" y="3281681"/>
              <a:ext cx="2428240" cy="508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Standard</a:t>
              </a:r>
            </a:p>
          </p:txBody>
        </p:sp>
        <p:sp>
          <p:nvSpPr>
            <p:cNvPr id="23" name="Rectangle 22">
              <a:extLst>
                <a:ext uri="{FF2B5EF4-FFF2-40B4-BE49-F238E27FC236}">
                  <a16:creationId xmlns:a16="http://schemas.microsoft.com/office/drawing/2014/main" id="{336ED74F-2AED-87DD-7702-E1B5131C5852}"/>
                </a:ext>
              </a:extLst>
            </p:cNvPr>
            <p:cNvSpPr/>
            <p:nvPr/>
          </p:nvSpPr>
          <p:spPr>
            <a:xfrm>
              <a:off x="3667760" y="3891281"/>
              <a:ext cx="2428240" cy="508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Premium</a:t>
              </a:r>
            </a:p>
          </p:txBody>
        </p:sp>
        <p:sp>
          <p:nvSpPr>
            <p:cNvPr id="25" name="Rectangle 24">
              <a:extLst>
                <a:ext uri="{FF2B5EF4-FFF2-40B4-BE49-F238E27FC236}">
                  <a16:creationId xmlns:a16="http://schemas.microsoft.com/office/drawing/2014/main" id="{13324F8C-2FBA-6B4F-5FC0-E5DCC5FE8D15}"/>
                </a:ext>
              </a:extLst>
            </p:cNvPr>
            <p:cNvSpPr/>
            <p:nvPr/>
          </p:nvSpPr>
          <p:spPr>
            <a:xfrm>
              <a:off x="3667760" y="4521202"/>
              <a:ext cx="1137920" cy="508000"/>
            </a:xfrm>
            <a:prstGeom prst="rect">
              <a:avLst/>
            </a:prstGeom>
            <a:solidFill>
              <a:srgbClr val="4ABBC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Digital tools</a:t>
              </a:r>
            </a:p>
          </p:txBody>
        </p:sp>
        <p:sp>
          <p:nvSpPr>
            <p:cNvPr id="29" name="Rectangle 28">
              <a:extLst>
                <a:ext uri="{FF2B5EF4-FFF2-40B4-BE49-F238E27FC236}">
                  <a16:creationId xmlns:a16="http://schemas.microsoft.com/office/drawing/2014/main" id="{2EA831C2-0181-5B78-F79B-A7976BD5C4A1}"/>
                </a:ext>
              </a:extLst>
            </p:cNvPr>
            <p:cNvSpPr/>
            <p:nvPr/>
          </p:nvSpPr>
          <p:spPr>
            <a:xfrm>
              <a:off x="4958080" y="4521203"/>
              <a:ext cx="1137920" cy="508000"/>
            </a:xfrm>
            <a:prstGeom prst="rect">
              <a:avLst/>
            </a:prstGeom>
            <a:solidFill>
              <a:srgbClr val="4ABBC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Living labs</a:t>
              </a:r>
            </a:p>
          </p:txBody>
        </p:sp>
        <p:sp>
          <p:nvSpPr>
            <p:cNvPr id="31" name="Rectangle 30">
              <a:extLst>
                <a:ext uri="{FF2B5EF4-FFF2-40B4-BE49-F238E27FC236}">
                  <a16:creationId xmlns:a16="http://schemas.microsoft.com/office/drawing/2014/main" id="{2F47CA0B-1205-DD40-26CB-C2C2A6FAA3A8}"/>
                </a:ext>
              </a:extLst>
            </p:cNvPr>
            <p:cNvSpPr/>
            <p:nvPr/>
          </p:nvSpPr>
          <p:spPr>
            <a:xfrm>
              <a:off x="4236720" y="5201922"/>
              <a:ext cx="1239520" cy="508000"/>
            </a:xfrm>
            <a:prstGeom prst="rect">
              <a:avLst/>
            </a:prstGeom>
            <a:solidFill>
              <a:srgbClr val="4ABBC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Cooperatives</a:t>
              </a:r>
            </a:p>
          </p:txBody>
        </p:sp>
        <p:sp>
          <p:nvSpPr>
            <p:cNvPr id="33" name="Rectangle 32">
              <a:extLst>
                <a:ext uri="{FF2B5EF4-FFF2-40B4-BE49-F238E27FC236}">
                  <a16:creationId xmlns:a16="http://schemas.microsoft.com/office/drawing/2014/main" id="{C21E1F37-15CB-69BC-DE36-E9096342B76E}"/>
                </a:ext>
              </a:extLst>
            </p:cNvPr>
            <p:cNvSpPr/>
            <p:nvPr/>
          </p:nvSpPr>
          <p:spPr>
            <a:xfrm>
              <a:off x="4267200" y="5831843"/>
              <a:ext cx="1239520" cy="508000"/>
            </a:xfrm>
            <a:prstGeom prst="rect">
              <a:avLst/>
            </a:prstGeom>
            <a:solidFill>
              <a:srgbClr val="4ABBC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Consultants</a:t>
              </a:r>
            </a:p>
          </p:txBody>
        </p:sp>
        <p:sp>
          <p:nvSpPr>
            <p:cNvPr id="35" name="Flowchart: Decision 34">
              <a:extLst>
                <a:ext uri="{FF2B5EF4-FFF2-40B4-BE49-F238E27FC236}">
                  <a16:creationId xmlns:a16="http://schemas.microsoft.com/office/drawing/2014/main" id="{F15DAC08-266A-A067-9299-DBD677E4828C}"/>
                </a:ext>
              </a:extLst>
            </p:cNvPr>
            <p:cNvSpPr/>
            <p:nvPr/>
          </p:nvSpPr>
          <p:spPr>
            <a:xfrm>
              <a:off x="914400" y="3891281"/>
              <a:ext cx="2306320" cy="1483360"/>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Advisory Support</a:t>
              </a:r>
            </a:p>
          </p:txBody>
        </p:sp>
      </p:grpSp>
      <p:grpSp>
        <p:nvGrpSpPr>
          <p:cNvPr id="40" name="Group 39">
            <a:extLst>
              <a:ext uri="{FF2B5EF4-FFF2-40B4-BE49-F238E27FC236}">
                <a16:creationId xmlns:a16="http://schemas.microsoft.com/office/drawing/2014/main" id="{5743B664-46F4-2E0E-95B6-E701968EBF62}"/>
              </a:ext>
            </a:extLst>
          </p:cNvPr>
          <p:cNvGrpSpPr/>
          <p:nvPr/>
        </p:nvGrpSpPr>
        <p:grpSpPr>
          <a:xfrm>
            <a:off x="6358681" y="4795520"/>
            <a:ext cx="5157679" cy="1483360"/>
            <a:chOff x="6770161" y="3048001"/>
            <a:chExt cx="5157679" cy="1483360"/>
          </a:xfrm>
        </p:grpSpPr>
        <p:sp>
          <p:nvSpPr>
            <p:cNvPr id="19" name="Flowchart: Decision 18">
              <a:extLst>
                <a:ext uri="{FF2B5EF4-FFF2-40B4-BE49-F238E27FC236}">
                  <a16:creationId xmlns:a16="http://schemas.microsoft.com/office/drawing/2014/main" id="{0F7EAC94-AE0F-9A0D-0A0C-AAF853E501BC}"/>
                </a:ext>
              </a:extLst>
            </p:cNvPr>
            <p:cNvSpPr/>
            <p:nvPr/>
          </p:nvSpPr>
          <p:spPr>
            <a:xfrm>
              <a:off x="6770161" y="3048001"/>
              <a:ext cx="2306320" cy="1483360"/>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Market access &amp; Value Chain?</a:t>
              </a:r>
            </a:p>
          </p:txBody>
        </p:sp>
        <p:sp>
          <p:nvSpPr>
            <p:cNvPr id="37" name="Rectangle 36">
              <a:extLst>
                <a:ext uri="{FF2B5EF4-FFF2-40B4-BE49-F238E27FC236}">
                  <a16:creationId xmlns:a16="http://schemas.microsoft.com/office/drawing/2014/main" id="{B27128C2-F296-1449-B1CC-793075218795}"/>
                </a:ext>
              </a:extLst>
            </p:cNvPr>
            <p:cNvSpPr/>
            <p:nvPr/>
          </p:nvSpPr>
          <p:spPr>
            <a:xfrm>
              <a:off x="9499600" y="3190240"/>
              <a:ext cx="2428240" cy="508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Price Guarantee</a:t>
              </a:r>
            </a:p>
          </p:txBody>
        </p:sp>
        <p:sp>
          <p:nvSpPr>
            <p:cNvPr id="39" name="Rectangle 38">
              <a:extLst>
                <a:ext uri="{FF2B5EF4-FFF2-40B4-BE49-F238E27FC236}">
                  <a16:creationId xmlns:a16="http://schemas.microsoft.com/office/drawing/2014/main" id="{F0A34E19-441D-CBE0-ED41-AA41010767E6}"/>
                </a:ext>
              </a:extLst>
            </p:cNvPr>
            <p:cNvSpPr/>
            <p:nvPr/>
          </p:nvSpPr>
          <p:spPr>
            <a:xfrm>
              <a:off x="9499600" y="3799840"/>
              <a:ext cx="2428240" cy="50800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Price Premia</a:t>
              </a:r>
            </a:p>
          </p:txBody>
        </p:sp>
      </p:grpSp>
      <p:sp>
        <p:nvSpPr>
          <p:cNvPr id="47" name="Google Shape;287;p10">
            <a:extLst>
              <a:ext uri="{FF2B5EF4-FFF2-40B4-BE49-F238E27FC236}">
                <a16:creationId xmlns:a16="http://schemas.microsoft.com/office/drawing/2014/main" id="{454D9BED-6489-4BD7-93D0-4126D07484CE}"/>
              </a:ext>
            </a:extLst>
          </p:cNvPr>
          <p:cNvSpPr txBox="1"/>
          <p:nvPr/>
        </p:nvSpPr>
        <p:spPr>
          <a:xfrm>
            <a:off x="1446839" y="392835"/>
            <a:ext cx="9328744" cy="70811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1" noProof="0" dirty="0">
                <a:solidFill>
                  <a:schemeClr val="dk1"/>
                </a:solidFill>
                <a:latin typeface="Calibri"/>
                <a:ea typeface="Calibri"/>
                <a:cs typeface="Calibri"/>
                <a:sym typeface="Calibri"/>
              </a:rPr>
              <a:t>De-Risking and Blended Finance mechanisms**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4"/>
          <p:cNvSpPr txBox="1"/>
          <p:nvPr/>
        </p:nvSpPr>
        <p:spPr>
          <a:xfrm>
            <a:off x="4740281" y="2119116"/>
            <a:ext cx="3036931"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lang="en-US" sz="2400" noProof="0" dirty="0">
              <a:solidFill>
                <a:schemeClr val="dk1"/>
              </a:solidFill>
              <a:latin typeface="Calibri"/>
              <a:ea typeface="Calibri"/>
              <a:cs typeface="Calibri"/>
              <a:sym typeface="Calibri"/>
            </a:endParaRPr>
          </a:p>
        </p:txBody>
      </p:sp>
      <p:sp>
        <p:nvSpPr>
          <p:cNvPr id="330" name="Google Shape;330;p14"/>
          <p:cNvSpPr txBox="1"/>
          <p:nvPr/>
        </p:nvSpPr>
        <p:spPr>
          <a:xfrm>
            <a:off x="2954054" y="250520"/>
            <a:ext cx="7620000" cy="302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1800" noProof="0" dirty="0">
              <a:solidFill>
                <a:schemeClr val="dk1"/>
              </a:solidFill>
              <a:latin typeface="Calibri"/>
              <a:ea typeface="Calibri"/>
              <a:cs typeface="Calibri"/>
              <a:sym typeface="Calibri"/>
            </a:endParaRPr>
          </a:p>
        </p:txBody>
      </p:sp>
      <p:sp>
        <p:nvSpPr>
          <p:cNvPr id="331" name="Google Shape;331;p14"/>
          <p:cNvSpPr txBox="1"/>
          <p:nvPr/>
        </p:nvSpPr>
        <p:spPr>
          <a:xfrm>
            <a:off x="1780342" y="553233"/>
            <a:ext cx="867231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noProof="0" dirty="0">
                <a:solidFill>
                  <a:schemeClr val="dk1"/>
                </a:solidFill>
                <a:latin typeface="Calibri"/>
                <a:ea typeface="Calibri"/>
                <a:cs typeface="Calibri"/>
                <a:sym typeface="Calibri"/>
              </a:rPr>
              <a:t>Decision Analysis Approach</a:t>
            </a:r>
          </a:p>
        </p:txBody>
      </p:sp>
      <p:pic>
        <p:nvPicPr>
          <p:cNvPr id="45" name="Picture 44">
            <a:extLst>
              <a:ext uri="{FF2B5EF4-FFF2-40B4-BE49-F238E27FC236}">
                <a16:creationId xmlns:a16="http://schemas.microsoft.com/office/drawing/2014/main" id="{9C0A2AF5-7DA6-6CB1-9CFF-C567173D3318}"/>
              </a:ext>
            </a:extLst>
          </p:cNvPr>
          <p:cNvPicPr>
            <a:picLocks noChangeAspect="1"/>
          </p:cNvPicPr>
          <p:nvPr/>
        </p:nvPicPr>
        <p:blipFill>
          <a:blip r:embed="rId3"/>
          <a:stretch>
            <a:fillRect/>
          </a:stretch>
        </p:blipFill>
        <p:spPr>
          <a:xfrm>
            <a:off x="1400041" y="1225791"/>
            <a:ext cx="9428916" cy="5312239"/>
          </a:xfrm>
          <a:prstGeom prst="rect">
            <a:avLst/>
          </a:prstGeom>
        </p:spPr>
      </p:pic>
      <p:sp>
        <p:nvSpPr>
          <p:cNvPr id="47" name="TextBox 46">
            <a:extLst>
              <a:ext uri="{FF2B5EF4-FFF2-40B4-BE49-F238E27FC236}">
                <a16:creationId xmlns:a16="http://schemas.microsoft.com/office/drawing/2014/main" id="{60B82A5B-A909-DCA2-16C7-A9F18D72C4A4}"/>
              </a:ext>
            </a:extLst>
          </p:cNvPr>
          <p:cNvSpPr txBox="1"/>
          <p:nvPr/>
        </p:nvSpPr>
        <p:spPr>
          <a:xfrm>
            <a:off x="6446124" y="6623512"/>
            <a:ext cx="5016671" cy="307777"/>
          </a:xfrm>
          <a:prstGeom prst="rect">
            <a:avLst/>
          </a:prstGeom>
          <a:noFill/>
        </p:spPr>
        <p:txBody>
          <a:bodyPr wrap="square">
            <a:spAutoFit/>
          </a:bodyPr>
          <a:lstStyle/>
          <a:p>
            <a:r>
              <a:rPr lang="en-US" noProof="0" dirty="0">
                <a:latin typeface="Calibri(body)"/>
              </a:rPr>
              <a:t>Luedeling &amp; Shepherd, 2016 Solutions, 7(5), 45-54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a:extLst>
            <a:ext uri="{FF2B5EF4-FFF2-40B4-BE49-F238E27FC236}">
              <a16:creationId xmlns:a16="http://schemas.microsoft.com/office/drawing/2014/main" id="{69092A7A-9C3E-9F39-129C-5270FA6FA695}"/>
            </a:ext>
          </a:extLst>
        </p:cNvPr>
        <p:cNvGrpSpPr/>
        <p:nvPr/>
      </p:nvGrpSpPr>
      <p:grpSpPr>
        <a:xfrm>
          <a:off x="0" y="0"/>
          <a:ext cx="0" cy="0"/>
          <a:chOff x="0" y="0"/>
          <a:chExt cx="0" cy="0"/>
        </a:xfrm>
      </p:grpSpPr>
      <p:sp>
        <p:nvSpPr>
          <p:cNvPr id="336" name="Google Shape;336;p15">
            <a:extLst>
              <a:ext uri="{FF2B5EF4-FFF2-40B4-BE49-F238E27FC236}">
                <a16:creationId xmlns:a16="http://schemas.microsoft.com/office/drawing/2014/main" id="{76BBAA97-29CF-5D3F-C32A-CEB2D3C0D31E}"/>
              </a:ext>
            </a:extLst>
          </p:cNvPr>
          <p:cNvSpPr txBox="1"/>
          <p:nvPr/>
        </p:nvSpPr>
        <p:spPr>
          <a:xfrm>
            <a:off x="4740281" y="2119116"/>
            <a:ext cx="3036931"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lang="en-US" sz="2400" noProof="0" dirty="0">
              <a:solidFill>
                <a:schemeClr val="dk1"/>
              </a:solidFill>
              <a:latin typeface="Calibri"/>
              <a:ea typeface="Calibri"/>
              <a:cs typeface="Calibri"/>
              <a:sym typeface="Calibri"/>
            </a:endParaRPr>
          </a:p>
        </p:txBody>
      </p:sp>
      <p:sp>
        <p:nvSpPr>
          <p:cNvPr id="337" name="Google Shape;337;p15">
            <a:extLst>
              <a:ext uri="{FF2B5EF4-FFF2-40B4-BE49-F238E27FC236}">
                <a16:creationId xmlns:a16="http://schemas.microsoft.com/office/drawing/2014/main" id="{ADBDE424-60DF-6302-10CD-7B16D3F1B3E4}"/>
              </a:ext>
            </a:extLst>
          </p:cNvPr>
          <p:cNvSpPr txBox="1"/>
          <p:nvPr/>
        </p:nvSpPr>
        <p:spPr>
          <a:xfrm>
            <a:off x="2954054" y="250520"/>
            <a:ext cx="7620000" cy="302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1800" noProof="0" dirty="0">
              <a:solidFill>
                <a:schemeClr val="dk1"/>
              </a:solidFill>
              <a:latin typeface="Calibri"/>
              <a:ea typeface="Calibri"/>
              <a:cs typeface="Calibri"/>
              <a:sym typeface="Calibri"/>
            </a:endParaRPr>
          </a:p>
        </p:txBody>
      </p:sp>
      <p:sp>
        <p:nvSpPr>
          <p:cNvPr id="338" name="Google Shape;338;p15">
            <a:extLst>
              <a:ext uri="{FF2B5EF4-FFF2-40B4-BE49-F238E27FC236}">
                <a16:creationId xmlns:a16="http://schemas.microsoft.com/office/drawing/2014/main" id="{3EA4CDB8-6AC1-BD54-CB88-0B91D41E036D}"/>
              </a:ext>
            </a:extLst>
          </p:cNvPr>
          <p:cNvSpPr txBox="1"/>
          <p:nvPr/>
        </p:nvSpPr>
        <p:spPr>
          <a:xfrm>
            <a:off x="1729566" y="553233"/>
            <a:ext cx="877865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Probabilistic Simulation</a:t>
            </a:r>
          </a:p>
        </p:txBody>
      </p:sp>
      <p:pic>
        <p:nvPicPr>
          <p:cNvPr id="4" name="Picture 3">
            <a:extLst>
              <a:ext uri="{FF2B5EF4-FFF2-40B4-BE49-F238E27FC236}">
                <a16:creationId xmlns:a16="http://schemas.microsoft.com/office/drawing/2014/main" id="{9EF4818B-CF9F-708B-CFA2-3AA527534E58}"/>
              </a:ext>
            </a:extLst>
          </p:cNvPr>
          <p:cNvPicPr>
            <a:picLocks noChangeAspect="1"/>
          </p:cNvPicPr>
          <p:nvPr/>
        </p:nvPicPr>
        <p:blipFill>
          <a:blip r:embed="rId3"/>
          <a:stretch>
            <a:fillRect/>
          </a:stretch>
        </p:blipFill>
        <p:spPr>
          <a:xfrm>
            <a:off x="1130899" y="1009706"/>
            <a:ext cx="9930201" cy="5295061"/>
          </a:xfrm>
          <a:prstGeom prst="rect">
            <a:avLst/>
          </a:prstGeom>
        </p:spPr>
      </p:pic>
    </p:spTree>
    <p:extLst>
      <p:ext uri="{BB962C8B-B14F-4D97-AF65-F5344CB8AC3E}">
        <p14:creationId xmlns:p14="http://schemas.microsoft.com/office/powerpoint/2010/main" val="222912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3">
          <a:extLst>
            <a:ext uri="{FF2B5EF4-FFF2-40B4-BE49-F238E27FC236}">
              <a16:creationId xmlns:a16="http://schemas.microsoft.com/office/drawing/2014/main" id="{D358B59D-54C7-8E43-8ED8-38D3067119A9}"/>
            </a:ext>
          </a:extLst>
        </p:cNvPr>
        <p:cNvGrpSpPr/>
        <p:nvPr/>
      </p:nvGrpSpPr>
      <p:grpSpPr>
        <a:xfrm>
          <a:off x="0" y="0"/>
          <a:ext cx="0" cy="0"/>
          <a:chOff x="0" y="0"/>
          <a:chExt cx="0" cy="0"/>
        </a:xfrm>
      </p:grpSpPr>
      <p:sp>
        <p:nvSpPr>
          <p:cNvPr id="344" name="Google Shape;344;p16">
            <a:extLst>
              <a:ext uri="{FF2B5EF4-FFF2-40B4-BE49-F238E27FC236}">
                <a16:creationId xmlns:a16="http://schemas.microsoft.com/office/drawing/2014/main" id="{04EF1860-3365-6934-924A-59AF1B52CDE1}"/>
              </a:ext>
            </a:extLst>
          </p:cNvPr>
          <p:cNvSpPr txBox="1"/>
          <p:nvPr/>
        </p:nvSpPr>
        <p:spPr>
          <a:xfrm>
            <a:off x="4750441" y="2323695"/>
            <a:ext cx="3036931"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endParaRPr lang="en-US" sz="2400" noProof="0" dirty="0">
              <a:solidFill>
                <a:schemeClr val="dk1"/>
              </a:solidFill>
              <a:latin typeface="Calibri"/>
              <a:ea typeface="Calibri"/>
              <a:cs typeface="Calibri"/>
              <a:sym typeface="Calibri"/>
            </a:endParaRPr>
          </a:p>
        </p:txBody>
      </p:sp>
      <p:sp>
        <p:nvSpPr>
          <p:cNvPr id="345" name="Google Shape;345;p16">
            <a:extLst>
              <a:ext uri="{FF2B5EF4-FFF2-40B4-BE49-F238E27FC236}">
                <a16:creationId xmlns:a16="http://schemas.microsoft.com/office/drawing/2014/main" id="{B419CFCE-AD5F-1193-2BDD-866A8FFFE51D}"/>
              </a:ext>
            </a:extLst>
          </p:cNvPr>
          <p:cNvSpPr txBox="1"/>
          <p:nvPr/>
        </p:nvSpPr>
        <p:spPr>
          <a:xfrm>
            <a:off x="2954054" y="250520"/>
            <a:ext cx="7620000" cy="302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1800" noProof="0" dirty="0">
              <a:solidFill>
                <a:schemeClr val="dk1"/>
              </a:solidFill>
              <a:latin typeface="Calibri"/>
              <a:ea typeface="Calibri"/>
              <a:cs typeface="Calibri"/>
              <a:sym typeface="Calibri"/>
            </a:endParaRPr>
          </a:p>
        </p:txBody>
      </p:sp>
      <p:sp>
        <p:nvSpPr>
          <p:cNvPr id="346" name="Google Shape;346;p16">
            <a:extLst>
              <a:ext uri="{FF2B5EF4-FFF2-40B4-BE49-F238E27FC236}">
                <a16:creationId xmlns:a16="http://schemas.microsoft.com/office/drawing/2014/main" id="{0A07A9A0-612C-A9CB-E2AD-CC5F9B5B712C}"/>
              </a:ext>
            </a:extLst>
          </p:cNvPr>
          <p:cNvSpPr txBox="1"/>
          <p:nvPr/>
        </p:nvSpPr>
        <p:spPr>
          <a:xfrm>
            <a:off x="1051249" y="603933"/>
            <a:ext cx="1008950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noProof="0" dirty="0">
                <a:solidFill>
                  <a:schemeClr val="dk1"/>
                </a:solidFill>
                <a:latin typeface="Calibri"/>
                <a:ea typeface="Calibri"/>
                <a:cs typeface="Calibri"/>
                <a:sym typeface="Calibri"/>
              </a:rPr>
              <a:t>Dynamic Management tool with the Finance Scheme</a:t>
            </a:r>
            <a:endParaRPr lang="en-US" noProof="0" dirty="0"/>
          </a:p>
        </p:txBody>
      </p:sp>
      <p:pic>
        <p:nvPicPr>
          <p:cNvPr id="3" name="Picture 2">
            <a:extLst>
              <a:ext uri="{FF2B5EF4-FFF2-40B4-BE49-F238E27FC236}">
                <a16:creationId xmlns:a16="http://schemas.microsoft.com/office/drawing/2014/main" id="{755B8C48-C0C2-B08C-21A8-00C58A83ACF9}"/>
              </a:ext>
            </a:extLst>
          </p:cNvPr>
          <p:cNvPicPr>
            <a:picLocks noChangeAspect="1"/>
          </p:cNvPicPr>
          <p:nvPr/>
        </p:nvPicPr>
        <p:blipFill>
          <a:blip r:embed="rId3"/>
          <a:stretch>
            <a:fillRect/>
          </a:stretch>
        </p:blipFill>
        <p:spPr>
          <a:xfrm>
            <a:off x="10174682" y="4321930"/>
            <a:ext cx="1932137" cy="1932137"/>
          </a:xfrm>
          <a:prstGeom prst="rect">
            <a:avLst/>
          </a:prstGeom>
        </p:spPr>
      </p:pic>
      <p:sp>
        <p:nvSpPr>
          <p:cNvPr id="4" name="TextBox 3">
            <a:extLst>
              <a:ext uri="{FF2B5EF4-FFF2-40B4-BE49-F238E27FC236}">
                <a16:creationId xmlns:a16="http://schemas.microsoft.com/office/drawing/2014/main" id="{6B324E9F-8A96-A3F5-9C79-F8CE233DD57E}"/>
              </a:ext>
            </a:extLst>
          </p:cNvPr>
          <p:cNvSpPr txBox="1"/>
          <p:nvPr/>
        </p:nvSpPr>
        <p:spPr>
          <a:xfrm>
            <a:off x="300030" y="6128821"/>
            <a:ext cx="6161591" cy="584775"/>
          </a:xfrm>
          <a:prstGeom prst="rect">
            <a:avLst/>
          </a:prstGeom>
          <a:noFill/>
        </p:spPr>
        <p:txBody>
          <a:bodyPr wrap="square">
            <a:spAutoFit/>
          </a:bodyPr>
          <a:lstStyle/>
          <a:p>
            <a:r>
              <a:rPr lang="en-US" sz="1600" dirty="0">
                <a:solidFill>
                  <a:schemeClr val="accent1">
                    <a:lumMod val="75000"/>
                  </a:schemeClr>
                </a:solidFill>
                <a:latin typeface="Calibri(body)"/>
                <a:hlinkClick r:id="rId4">
                  <a:extLst>
                    <a:ext uri="{A12FA001-AC4F-418D-AE19-62706E023703}">
                      <ahyp:hlinkClr xmlns:ahyp="http://schemas.microsoft.com/office/drawing/2018/hyperlinkcolor" val="tx"/>
                    </a:ext>
                  </a:extLst>
                </a:hlinkClick>
              </a:rPr>
              <a:t>https://agtools.app/AF_Probabilistic_Financial_Scheme_simulation/</a:t>
            </a:r>
            <a:endParaRPr lang="en-US" sz="1600" dirty="0">
              <a:solidFill>
                <a:schemeClr val="accent1">
                  <a:lumMod val="75000"/>
                </a:schemeClr>
              </a:solidFill>
              <a:latin typeface="Calibri(body)"/>
            </a:endParaRPr>
          </a:p>
          <a:p>
            <a:endParaRPr lang="en-US" sz="1600" noProof="0" dirty="0">
              <a:solidFill>
                <a:schemeClr val="accent1">
                  <a:lumMod val="75000"/>
                </a:schemeClr>
              </a:solidFill>
              <a:latin typeface="Calibri(body)"/>
            </a:endParaRPr>
          </a:p>
        </p:txBody>
      </p:sp>
      <p:sp>
        <p:nvSpPr>
          <p:cNvPr id="6" name="Google Shape;275;p1">
            <a:extLst>
              <a:ext uri="{FF2B5EF4-FFF2-40B4-BE49-F238E27FC236}">
                <a16:creationId xmlns:a16="http://schemas.microsoft.com/office/drawing/2014/main" id="{53F87DB3-969A-D12E-A2B4-1A81BEF1B433}"/>
              </a:ext>
            </a:extLst>
          </p:cNvPr>
          <p:cNvSpPr txBox="1"/>
          <p:nvPr/>
        </p:nvSpPr>
        <p:spPr>
          <a:xfrm>
            <a:off x="673151" y="1404878"/>
            <a:ext cx="10832084"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Font typeface="Arial" panose="020B0604020202020204" pitchFamily="34" charset="0"/>
              <a:buChar char="•"/>
            </a:pPr>
            <a:r>
              <a:rPr lang="en-US" sz="1800" b="0" u="none" strike="noStrike" cap="none" noProof="0" dirty="0">
                <a:solidFill>
                  <a:schemeClr val="dk1"/>
                </a:solidFill>
                <a:latin typeface="Calibri"/>
                <a:ea typeface="Calibri"/>
                <a:cs typeface="Calibri"/>
                <a:sym typeface="Calibri"/>
              </a:rPr>
              <a:t>Preliminary app version developed for transition from monoculture to temperate fruit alley-cropping system</a:t>
            </a:r>
          </a:p>
          <a:p>
            <a:pPr marL="285750" marR="0" lvl="0" indent="-285750" algn="l" rtl="0">
              <a:lnSpc>
                <a:spcPct val="150000"/>
              </a:lnSpc>
              <a:spcBef>
                <a:spcPts val="0"/>
              </a:spcBef>
              <a:spcAft>
                <a:spcPts val="0"/>
              </a:spcAft>
              <a:buFont typeface="Arial" panose="020B0604020202020204" pitchFamily="34" charset="0"/>
              <a:buChar char="•"/>
            </a:pPr>
            <a:r>
              <a:rPr lang="en-US" sz="1800" dirty="0">
                <a:solidFill>
                  <a:schemeClr val="dk1"/>
                </a:solidFill>
                <a:latin typeface="Calibri"/>
                <a:ea typeface="Calibri"/>
                <a:cs typeface="Calibri"/>
                <a:sym typeface="Calibri"/>
              </a:rPr>
              <a:t>Based on the apple alley-cropping system in Germany + Finance Scheme</a:t>
            </a:r>
            <a:endParaRPr lang="en-US" sz="1800" noProof="0" dirty="0">
              <a:solidFill>
                <a:schemeClr val="dk1"/>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0CC8062F-3805-AFC6-85F9-DDC2FB463EE6}"/>
              </a:ext>
            </a:extLst>
          </p:cNvPr>
          <p:cNvPicPr>
            <a:picLocks noChangeAspect="1"/>
          </p:cNvPicPr>
          <p:nvPr/>
        </p:nvPicPr>
        <p:blipFill>
          <a:blip r:embed="rId5"/>
          <a:stretch>
            <a:fillRect/>
          </a:stretch>
        </p:blipFill>
        <p:spPr>
          <a:xfrm>
            <a:off x="1919772" y="2702596"/>
            <a:ext cx="6870209" cy="3411810"/>
          </a:xfrm>
          <a:prstGeom prst="rect">
            <a:avLst/>
          </a:prstGeom>
        </p:spPr>
      </p:pic>
    </p:spTree>
    <p:extLst>
      <p:ext uri="{BB962C8B-B14F-4D97-AF65-F5344CB8AC3E}">
        <p14:creationId xmlns:p14="http://schemas.microsoft.com/office/powerpoint/2010/main" val="3422986802"/>
      </p:ext>
    </p:extLst>
  </p:cSld>
  <p:clrMapOvr>
    <a:masterClrMapping/>
  </p:clrMapOvr>
</p:sld>
</file>

<file path=ppt/theme/theme1.xml><?xml version="1.0" encoding="utf-8"?>
<a:theme xmlns:a="http://schemas.openxmlformats.org/drawingml/2006/main" name="Custom Design">
  <a:themeElements>
    <a:clrScheme name="Custom 3">
      <a:dk1>
        <a:srgbClr val="112E43"/>
      </a:dk1>
      <a:lt1>
        <a:srgbClr val="FFFFFF"/>
      </a:lt1>
      <a:dk2>
        <a:srgbClr val="44546A"/>
      </a:dk2>
      <a:lt2>
        <a:srgbClr val="E7E6E6"/>
      </a:lt2>
      <a:accent1>
        <a:srgbClr val="4472C4"/>
      </a:accent1>
      <a:accent2>
        <a:srgbClr val="5EC1D3"/>
      </a:accent2>
      <a:accent3>
        <a:srgbClr val="5EC1D3"/>
      </a:accent3>
      <a:accent4>
        <a:srgbClr val="919291"/>
      </a:accent4>
      <a:accent5>
        <a:srgbClr val="CBCCCB"/>
      </a:accent5>
      <a:accent6>
        <a:srgbClr val="C2E7DC"/>
      </a:accent6>
      <a:hlink>
        <a:srgbClr val="6AD1E9"/>
      </a:hlink>
      <a:folHlink>
        <a:srgbClr val="5EC1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
      <a:dk1>
        <a:srgbClr val="112E43"/>
      </a:dk1>
      <a:lt1>
        <a:srgbClr val="FFFFFF"/>
      </a:lt1>
      <a:dk2>
        <a:srgbClr val="44546A"/>
      </a:dk2>
      <a:lt2>
        <a:srgbClr val="E7E6E6"/>
      </a:lt2>
      <a:accent1>
        <a:srgbClr val="4472C4"/>
      </a:accent1>
      <a:accent2>
        <a:srgbClr val="5EC1D3"/>
      </a:accent2>
      <a:accent3>
        <a:srgbClr val="5EC1D3"/>
      </a:accent3>
      <a:accent4>
        <a:srgbClr val="919291"/>
      </a:accent4>
      <a:accent5>
        <a:srgbClr val="CBCCCB"/>
      </a:accent5>
      <a:accent6>
        <a:srgbClr val="C2E7DC"/>
      </a:accent6>
      <a:hlink>
        <a:srgbClr val="6AD1E9"/>
      </a:hlink>
      <a:folHlink>
        <a:srgbClr val="5EC1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3">
      <a:dk1>
        <a:srgbClr val="112E43"/>
      </a:dk1>
      <a:lt1>
        <a:srgbClr val="FFFFFF"/>
      </a:lt1>
      <a:dk2>
        <a:srgbClr val="44546A"/>
      </a:dk2>
      <a:lt2>
        <a:srgbClr val="E7E6E6"/>
      </a:lt2>
      <a:accent1>
        <a:srgbClr val="4472C4"/>
      </a:accent1>
      <a:accent2>
        <a:srgbClr val="5EC1D3"/>
      </a:accent2>
      <a:accent3>
        <a:srgbClr val="5EC1D3"/>
      </a:accent3>
      <a:accent4>
        <a:srgbClr val="919291"/>
      </a:accent4>
      <a:accent5>
        <a:srgbClr val="CBCCCB"/>
      </a:accent5>
      <a:accent6>
        <a:srgbClr val="C2E7DC"/>
      </a:accent6>
      <a:hlink>
        <a:srgbClr val="6AD1E9"/>
      </a:hlink>
      <a:folHlink>
        <a:srgbClr val="5EC1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1207</Words>
  <Application>Microsoft Office PowerPoint</Application>
  <PresentationFormat>Widescreen</PresentationFormat>
  <Paragraphs>137</Paragraphs>
  <Slides>13</Slides>
  <Notes>12</Notes>
  <HiddenSlides>3</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Meiryo</vt:lpstr>
      <vt:lpstr>Arial</vt:lpstr>
      <vt:lpstr>Calibri</vt:lpstr>
      <vt:lpstr>Calibri(body)</vt:lpstr>
      <vt:lpstr>Custom Design</vt:lpstr>
      <vt:lpstr>Office Theme</vt:lpstr>
      <vt:lpstr>Custom Design</vt:lpstr>
      <vt:lpstr>Evaluating Structured Financing Frameworks for Agroforestry</vt:lpstr>
      <vt:lpstr>PowerPoint Presentation</vt:lpstr>
      <vt:lpstr>PowerPoint Presentation</vt:lpstr>
      <vt:lpstr>Proposed Sustainable Financing Scheme for AF</vt:lpstr>
      <vt:lpstr>PowerPoint Presentation</vt:lpstr>
      <vt:lpstr>PowerPoint Presentation</vt:lpstr>
      <vt:lpstr>PowerPoint Presentation</vt:lpstr>
      <vt:lpstr>PowerPoint Presentation</vt:lpstr>
      <vt:lpstr>PowerPoint Presentation</vt:lpstr>
      <vt:lpstr>PowerPoint Presentation</vt:lpstr>
      <vt:lpstr>Baseline Scenario (Subsidies/ CAP based)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Sibille Laura</dc:creator>
  <cp:lastModifiedBy>Tiago Zibecchi</cp:lastModifiedBy>
  <cp:revision>10</cp:revision>
  <dcterms:created xsi:type="dcterms:W3CDTF">2019-10-25T10:32:50Z</dcterms:created>
  <dcterms:modified xsi:type="dcterms:W3CDTF">2026-06-24T20:56:35Z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0x010100A8F9814B91C0FF49B90DEA88AB387AC0</vt:lpwstr>
  </property>
  <property fmtid="{D5CDD505-2E9C-101B-9397-08002B2CF9AE}" pid="3" name="MediaServiceImageTags">
    <vt:lpwstr/>
  </property>
</Properties>
</file>