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50" r:id="rId6"/>
  </p:sldMasterIdLst>
  <p:notesMasterIdLst>
    <p:notesMasterId r:id="rId26"/>
  </p:notesMasterIdLst>
  <p:sldIdLst>
    <p:sldId id="256" r:id="rId7"/>
    <p:sldId id="429" r:id="rId8"/>
    <p:sldId id="430" r:id="rId9"/>
    <p:sldId id="411" r:id="rId10"/>
    <p:sldId id="413" r:id="rId11"/>
    <p:sldId id="414" r:id="rId12"/>
    <p:sldId id="415" r:id="rId13"/>
    <p:sldId id="354" r:id="rId14"/>
    <p:sldId id="355" r:id="rId15"/>
    <p:sldId id="353" r:id="rId16"/>
    <p:sldId id="348" r:id="rId17"/>
    <p:sldId id="431" r:id="rId18"/>
    <p:sldId id="432" r:id="rId19"/>
    <p:sldId id="419" r:id="rId20"/>
    <p:sldId id="420" r:id="rId21"/>
    <p:sldId id="422" r:id="rId22"/>
    <p:sldId id="426" r:id="rId23"/>
    <p:sldId id="427" r:id="rId24"/>
    <p:sldId id="257"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7B1D"/>
    <a:srgbClr val="B3D7EE"/>
    <a:srgbClr val="9400D4"/>
    <a:srgbClr val="F8991C"/>
    <a:srgbClr val="8DC752"/>
    <a:srgbClr val="C1865B"/>
    <a:srgbClr val="FFFFFF"/>
    <a:srgbClr val="FAB1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31"/>
    <p:restoredTop sz="94617"/>
  </p:normalViewPr>
  <p:slideViewPr>
    <p:cSldViewPr snapToGrid="0" snapToObjects="1">
      <p:cViewPr varScale="1">
        <p:scale>
          <a:sx n="101" d="100"/>
          <a:sy n="101" d="100"/>
        </p:scale>
        <p:origin x="1086"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Staton" userId="08cccd1e-ab22-4521-be94-ef0a5eadd4e6" providerId="ADAL" clId="{996C7010-394C-437F-9FBA-ADA9D9D64875}"/>
    <pc:docChg chg="undo custSel addSld delSld modSld sldOrd modMainMaster">
      <pc:chgData name="Tom Staton" userId="08cccd1e-ab22-4521-be94-ef0a5eadd4e6" providerId="ADAL" clId="{996C7010-394C-437F-9FBA-ADA9D9D64875}" dt="2025-04-14T15:43:05.688" v="1373" actId="1076"/>
      <pc:docMkLst>
        <pc:docMk/>
      </pc:docMkLst>
      <pc:sldChg chg="addSp delSp modSp mod">
        <pc:chgData name="Tom Staton" userId="08cccd1e-ab22-4521-be94-ef0a5eadd4e6" providerId="ADAL" clId="{996C7010-394C-437F-9FBA-ADA9D9D64875}" dt="2025-04-11T16:07:08.082" v="1157" actId="404"/>
        <pc:sldMkLst>
          <pc:docMk/>
          <pc:sldMk cId="911870022" sldId="256"/>
        </pc:sldMkLst>
        <pc:spChg chg="mod">
          <ac:chgData name="Tom Staton" userId="08cccd1e-ab22-4521-be94-ef0a5eadd4e6" providerId="ADAL" clId="{996C7010-394C-437F-9FBA-ADA9D9D64875}" dt="2025-04-11T13:35:00.601" v="484" actId="14100"/>
          <ac:spMkLst>
            <pc:docMk/>
            <pc:sldMk cId="911870022" sldId="256"/>
            <ac:spMk id="2" creationId="{AF1401D5-01B5-DB42-AC53-E526F750E5FF}"/>
          </ac:spMkLst>
        </pc:spChg>
        <pc:spChg chg="mod">
          <ac:chgData name="Tom Staton" userId="08cccd1e-ab22-4521-be94-ef0a5eadd4e6" providerId="ADAL" clId="{996C7010-394C-437F-9FBA-ADA9D9D64875}" dt="2025-04-11T16:07:08.082" v="1157" actId="404"/>
          <ac:spMkLst>
            <pc:docMk/>
            <pc:sldMk cId="911870022" sldId="256"/>
            <ac:spMk id="3" creationId="{7B61CF4D-9E7D-C94D-9057-821CD7504B9C}"/>
          </ac:spMkLst>
        </pc:spChg>
        <pc:picChg chg="add mod">
          <ac:chgData name="Tom Staton" userId="08cccd1e-ab22-4521-be94-ef0a5eadd4e6" providerId="ADAL" clId="{996C7010-394C-437F-9FBA-ADA9D9D64875}" dt="2025-04-11T16:04:42.410" v="944" actId="1076"/>
          <ac:picMkLst>
            <pc:docMk/>
            <pc:sldMk cId="911870022" sldId="256"/>
            <ac:picMk id="4" creationId="{696C65D2-39C4-9A65-21C2-82CA1180C4FF}"/>
          </ac:picMkLst>
        </pc:picChg>
        <pc:picChg chg="mod">
          <ac:chgData name="Tom Staton" userId="08cccd1e-ab22-4521-be94-ef0a5eadd4e6" providerId="ADAL" clId="{996C7010-394C-437F-9FBA-ADA9D9D64875}" dt="2025-04-11T12:50:21.289" v="12" actId="1076"/>
          <ac:picMkLst>
            <pc:docMk/>
            <pc:sldMk cId="911870022" sldId="256"/>
            <ac:picMk id="5" creationId="{7CCB691D-BF48-CC6F-0BF1-024409346429}"/>
          </ac:picMkLst>
        </pc:picChg>
        <pc:picChg chg="mod">
          <ac:chgData name="Tom Staton" userId="08cccd1e-ab22-4521-be94-ef0a5eadd4e6" providerId="ADAL" clId="{996C7010-394C-437F-9FBA-ADA9D9D64875}" dt="2025-04-11T12:50:05.673" v="8" actId="14100"/>
          <ac:picMkLst>
            <pc:docMk/>
            <pc:sldMk cId="911870022" sldId="256"/>
            <ac:picMk id="7" creationId="{90008884-4576-F9CE-1645-5711B1BB3C65}"/>
          </ac:picMkLst>
        </pc:picChg>
        <pc:picChg chg="mod">
          <ac:chgData name="Tom Staton" userId="08cccd1e-ab22-4521-be94-ef0a5eadd4e6" providerId="ADAL" clId="{996C7010-394C-437F-9FBA-ADA9D9D64875}" dt="2025-04-11T12:50:08.032" v="10" actId="14100"/>
          <ac:picMkLst>
            <pc:docMk/>
            <pc:sldMk cId="911870022" sldId="256"/>
            <ac:picMk id="8" creationId="{C95FDE4D-FFBC-94ED-3F1C-34384EF6F1C2}"/>
          </ac:picMkLst>
        </pc:picChg>
      </pc:sldChg>
      <pc:sldChg chg="addSp delSp modSp mod">
        <pc:chgData name="Tom Staton" userId="08cccd1e-ab22-4521-be94-ef0a5eadd4e6" providerId="ADAL" clId="{996C7010-394C-437F-9FBA-ADA9D9D64875}" dt="2025-04-11T16:06:33.334" v="1053" actId="14100"/>
        <pc:sldMkLst>
          <pc:docMk/>
          <pc:sldMk cId="2924961994" sldId="257"/>
        </pc:sldMkLst>
        <pc:spChg chg="mod">
          <ac:chgData name="Tom Staton" userId="08cccd1e-ab22-4521-be94-ef0a5eadd4e6" providerId="ADAL" clId="{996C7010-394C-437F-9FBA-ADA9D9D64875}" dt="2025-04-11T16:06:26.374" v="1051" actId="1076"/>
          <ac:spMkLst>
            <pc:docMk/>
            <pc:sldMk cId="2924961994" sldId="257"/>
            <ac:spMk id="4" creationId="{BB651595-D144-DA3A-8C83-F9FDDEB9DF66}"/>
          </ac:spMkLst>
        </pc:spChg>
        <pc:spChg chg="mod">
          <ac:chgData name="Tom Staton" userId="08cccd1e-ab22-4521-be94-ef0a5eadd4e6" providerId="ADAL" clId="{996C7010-394C-437F-9FBA-ADA9D9D64875}" dt="2025-04-11T16:06:33.334" v="1053" actId="14100"/>
          <ac:spMkLst>
            <pc:docMk/>
            <pc:sldMk cId="2924961994" sldId="257"/>
            <ac:spMk id="5" creationId="{77445ADC-CE5A-3E92-2961-08B5B235E38E}"/>
          </ac:spMkLst>
        </pc:spChg>
        <pc:picChg chg="add mod">
          <ac:chgData name="Tom Staton" userId="08cccd1e-ab22-4521-be94-ef0a5eadd4e6" providerId="ADAL" clId="{996C7010-394C-437F-9FBA-ADA9D9D64875}" dt="2025-04-11T16:04:36.517" v="942" actId="1076"/>
          <ac:picMkLst>
            <pc:docMk/>
            <pc:sldMk cId="2924961994" sldId="257"/>
            <ac:picMk id="7" creationId="{81090381-FF32-8875-68EA-343EB542DE56}"/>
          </ac:picMkLst>
        </pc:picChg>
      </pc:sldChg>
      <pc:sldChg chg="del">
        <pc:chgData name="Tom Staton" userId="08cccd1e-ab22-4521-be94-ef0a5eadd4e6" providerId="ADAL" clId="{996C7010-394C-437F-9FBA-ADA9D9D64875}" dt="2025-04-11T12:53:03.445" v="105" actId="2696"/>
        <pc:sldMkLst>
          <pc:docMk/>
          <pc:sldMk cId="3789343957" sldId="261"/>
        </pc:sldMkLst>
      </pc:sldChg>
      <pc:sldChg chg="del">
        <pc:chgData name="Tom Staton" userId="08cccd1e-ab22-4521-be94-ef0a5eadd4e6" providerId="ADAL" clId="{996C7010-394C-437F-9FBA-ADA9D9D64875}" dt="2025-04-11T12:51:26.607" v="17" actId="2696"/>
        <pc:sldMkLst>
          <pc:docMk/>
          <pc:sldMk cId="871401617" sldId="265"/>
        </pc:sldMkLst>
      </pc:sldChg>
      <pc:sldChg chg="del">
        <pc:chgData name="Tom Staton" userId="08cccd1e-ab22-4521-be94-ef0a5eadd4e6" providerId="ADAL" clId="{996C7010-394C-437F-9FBA-ADA9D9D64875}" dt="2025-04-11T12:51:26.607" v="17" actId="2696"/>
        <pc:sldMkLst>
          <pc:docMk/>
          <pc:sldMk cId="3304833747" sldId="299"/>
        </pc:sldMkLst>
      </pc:sldChg>
      <pc:sldChg chg="del">
        <pc:chgData name="Tom Staton" userId="08cccd1e-ab22-4521-be94-ef0a5eadd4e6" providerId="ADAL" clId="{996C7010-394C-437F-9FBA-ADA9D9D64875}" dt="2025-04-11T12:51:26.607" v="17" actId="2696"/>
        <pc:sldMkLst>
          <pc:docMk/>
          <pc:sldMk cId="2278119081" sldId="300"/>
        </pc:sldMkLst>
      </pc:sldChg>
      <pc:sldChg chg="addSp modSp mod">
        <pc:chgData name="Tom Staton" userId="08cccd1e-ab22-4521-be94-ef0a5eadd4e6" providerId="ADAL" clId="{996C7010-394C-437F-9FBA-ADA9D9D64875}" dt="2025-04-14T15:43:05.688" v="1373" actId="1076"/>
        <pc:sldMkLst>
          <pc:docMk/>
          <pc:sldMk cId="2315519638" sldId="348"/>
        </pc:sldMkLst>
        <pc:spChg chg="add mod">
          <ac:chgData name="Tom Staton" userId="08cccd1e-ab22-4521-be94-ef0a5eadd4e6" providerId="ADAL" clId="{996C7010-394C-437F-9FBA-ADA9D9D64875}" dt="2025-04-11T13:26:56.664" v="247" actId="1076"/>
          <ac:spMkLst>
            <pc:docMk/>
            <pc:sldMk cId="2315519638" sldId="348"/>
            <ac:spMk id="2" creationId="{8EF5580D-1933-A4AE-57BE-A067605ED1D8}"/>
          </ac:spMkLst>
        </pc:spChg>
        <pc:spChg chg="mod">
          <ac:chgData name="Tom Staton" userId="08cccd1e-ab22-4521-be94-ef0a5eadd4e6" providerId="ADAL" clId="{996C7010-394C-437F-9FBA-ADA9D9D64875}" dt="2025-04-14T15:43:05.688" v="1373" actId="1076"/>
          <ac:spMkLst>
            <pc:docMk/>
            <pc:sldMk cId="2315519638" sldId="348"/>
            <ac:spMk id="27" creationId="{10E8493E-2678-0468-080C-CCD286FB2F16}"/>
          </ac:spMkLst>
        </pc:spChg>
        <pc:graphicFrameChg chg="mod">
          <ac:chgData name="Tom Staton" userId="08cccd1e-ab22-4521-be94-ef0a5eadd4e6" providerId="ADAL" clId="{996C7010-394C-437F-9FBA-ADA9D9D64875}" dt="2025-04-14T15:43:03.680" v="1372" actId="1076"/>
          <ac:graphicFrameMkLst>
            <pc:docMk/>
            <pc:sldMk cId="2315519638" sldId="348"/>
            <ac:graphicFrameMk id="28" creationId="{D7AF24F4-A4B1-DCA1-34B9-F377F9F8017D}"/>
          </ac:graphicFrameMkLst>
        </pc:graphicFrameChg>
      </pc:sldChg>
      <pc:sldChg chg="del mod modShow">
        <pc:chgData name="Tom Staton" userId="08cccd1e-ab22-4521-be94-ef0a5eadd4e6" providerId="ADAL" clId="{996C7010-394C-437F-9FBA-ADA9D9D64875}" dt="2025-04-11T13:29:45.238" v="433" actId="2696"/>
        <pc:sldMkLst>
          <pc:docMk/>
          <pc:sldMk cId="3148179160" sldId="351"/>
        </pc:sldMkLst>
      </pc:sldChg>
      <pc:sldChg chg="modSp mod">
        <pc:chgData name="Tom Staton" userId="08cccd1e-ab22-4521-be94-ef0a5eadd4e6" providerId="ADAL" clId="{996C7010-394C-437F-9FBA-ADA9D9D64875}" dt="2025-04-11T12:53:56.007" v="205" actId="1076"/>
        <pc:sldMkLst>
          <pc:docMk/>
          <pc:sldMk cId="2070440185" sldId="354"/>
        </pc:sldMkLst>
        <pc:spChg chg="mod">
          <ac:chgData name="Tom Staton" userId="08cccd1e-ab22-4521-be94-ef0a5eadd4e6" providerId="ADAL" clId="{996C7010-394C-437F-9FBA-ADA9D9D64875}" dt="2025-04-11T12:53:56.007" v="205" actId="1076"/>
          <ac:spMkLst>
            <pc:docMk/>
            <pc:sldMk cId="2070440185" sldId="354"/>
            <ac:spMk id="2" creationId="{7078CF3A-C77F-41D2-8879-43D1043E025D}"/>
          </ac:spMkLst>
        </pc:spChg>
        <pc:graphicFrameChg chg="mod">
          <ac:chgData name="Tom Staton" userId="08cccd1e-ab22-4521-be94-ef0a5eadd4e6" providerId="ADAL" clId="{996C7010-394C-437F-9FBA-ADA9D9D64875}" dt="2025-04-11T12:53:53.466" v="204" actId="1076"/>
          <ac:graphicFrameMkLst>
            <pc:docMk/>
            <pc:sldMk cId="2070440185" sldId="354"/>
            <ac:graphicFrameMk id="4" creationId="{9072FA75-03CE-492F-80E1-68DC3982C2EF}"/>
          </ac:graphicFrameMkLst>
        </pc:graphicFrameChg>
        <pc:picChg chg="mod">
          <ac:chgData name="Tom Staton" userId="08cccd1e-ab22-4521-be94-ef0a5eadd4e6" providerId="ADAL" clId="{996C7010-394C-437F-9FBA-ADA9D9D64875}" dt="2025-04-11T12:53:53.466" v="204" actId="1076"/>
          <ac:picMkLst>
            <pc:docMk/>
            <pc:sldMk cId="2070440185" sldId="354"/>
            <ac:picMk id="10" creationId="{8FA1C1AD-7739-4C42-ACA3-5B6F1512E756}"/>
          </ac:picMkLst>
        </pc:picChg>
        <pc:picChg chg="mod">
          <ac:chgData name="Tom Staton" userId="08cccd1e-ab22-4521-be94-ef0a5eadd4e6" providerId="ADAL" clId="{996C7010-394C-437F-9FBA-ADA9D9D64875}" dt="2025-04-11T12:53:53.466" v="204" actId="1076"/>
          <ac:picMkLst>
            <pc:docMk/>
            <pc:sldMk cId="2070440185" sldId="354"/>
            <ac:picMk id="14" creationId="{0EAB6EA5-C89B-0C8F-E8ED-A7379C48668E}"/>
          </ac:picMkLst>
        </pc:picChg>
      </pc:sldChg>
      <pc:sldChg chg="del">
        <pc:chgData name="Tom Staton" userId="08cccd1e-ab22-4521-be94-ef0a5eadd4e6" providerId="ADAL" clId="{996C7010-394C-437F-9FBA-ADA9D9D64875}" dt="2025-04-11T12:51:40.526" v="18" actId="2696"/>
        <pc:sldMkLst>
          <pc:docMk/>
          <pc:sldMk cId="528062686" sldId="356"/>
        </pc:sldMkLst>
      </pc:sldChg>
      <pc:sldChg chg="del mod modShow">
        <pc:chgData name="Tom Staton" userId="08cccd1e-ab22-4521-be94-ef0a5eadd4e6" providerId="ADAL" clId="{996C7010-394C-437F-9FBA-ADA9D9D64875}" dt="2025-04-11T13:29:45.238" v="433" actId="2696"/>
        <pc:sldMkLst>
          <pc:docMk/>
          <pc:sldMk cId="637508888" sldId="394"/>
        </pc:sldMkLst>
      </pc:sldChg>
      <pc:sldChg chg="del mod modShow">
        <pc:chgData name="Tom Staton" userId="08cccd1e-ab22-4521-be94-ef0a5eadd4e6" providerId="ADAL" clId="{996C7010-394C-437F-9FBA-ADA9D9D64875}" dt="2025-04-11T13:29:45.238" v="433" actId="2696"/>
        <pc:sldMkLst>
          <pc:docMk/>
          <pc:sldMk cId="4008477451" sldId="395"/>
        </pc:sldMkLst>
      </pc:sldChg>
      <pc:sldChg chg="del mod modShow">
        <pc:chgData name="Tom Staton" userId="08cccd1e-ab22-4521-be94-ef0a5eadd4e6" providerId="ADAL" clId="{996C7010-394C-437F-9FBA-ADA9D9D64875}" dt="2025-04-11T13:29:45.238" v="433" actId="2696"/>
        <pc:sldMkLst>
          <pc:docMk/>
          <pc:sldMk cId="4118913670" sldId="396"/>
        </pc:sldMkLst>
      </pc:sldChg>
      <pc:sldChg chg="del mod modShow">
        <pc:chgData name="Tom Staton" userId="08cccd1e-ab22-4521-be94-ef0a5eadd4e6" providerId="ADAL" clId="{996C7010-394C-437F-9FBA-ADA9D9D64875}" dt="2025-04-11T13:29:45.238" v="433" actId="2696"/>
        <pc:sldMkLst>
          <pc:docMk/>
          <pc:sldMk cId="3766988876" sldId="397"/>
        </pc:sldMkLst>
      </pc:sldChg>
      <pc:sldChg chg="del">
        <pc:chgData name="Tom Staton" userId="08cccd1e-ab22-4521-be94-ef0a5eadd4e6" providerId="ADAL" clId="{996C7010-394C-437F-9FBA-ADA9D9D64875}" dt="2025-04-11T13:26:43.197" v="215" actId="2696"/>
        <pc:sldMkLst>
          <pc:docMk/>
          <pc:sldMk cId="647689625" sldId="398"/>
        </pc:sldMkLst>
      </pc:sldChg>
      <pc:sldChg chg="del mod modShow">
        <pc:chgData name="Tom Staton" userId="08cccd1e-ab22-4521-be94-ef0a5eadd4e6" providerId="ADAL" clId="{996C7010-394C-437F-9FBA-ADA9D9D64875}" dt="2025-04-11T13:29:45.238" v="433" actId="2696"/>
        <pc:sldMkLst>
          <pc:docMk/>
          <pc:sldMk cId="1802127123" sldId="399"/>
        </pc:sldMkLst>
      </pc:sldChg>
      <pc:sldChg chg="del">
        <pc:chgData name="Tom Staton" userId="08cccd1e-ab22-4521-be94-ef0a5eadd4e6" providerId="ADAL" clId="{996C7010-394C-437F-9FBA-ADA9D9D64875}" dt="2025-04-11T12:51:44.949" v="19" actId="2696"/>
        <pc:sldMkLst>
          <pc:docMk/>
          <pc:sldMk cId="1846911411" sldId="400"/>
        </pc:sldMkLst>
      </pc:sldChg>
      <pc:sldChg chg="del">
        <pc:chgData name="Tom Staton" userId="08cccd1e-ab22-4521-be94-ef0a5eadd4e6" providerId="ADAL" clId="{996C7010-394C-437F-9FBA-ADA9D9D64875}" dt="2025-04-11T12:53:01.337" v="104" actId="2696"/>
        <pc:sldMkLst>
          <pc:docMk/>
          <pc:sldMk cId="1120116656" sldId="401"/>
        </pc:sldMkLst>
      </pc:sldChg>
      <pc:sldChg chg="del">
        <pc:chgData name="Tom Staton" userId="08cccd1e-ab22-4521-be94-ef0a5eadd4e6" providerId="ADAL" clId="{996C7010-394C-437F-9FBA-ADA9D9D64875}" dt="2025-04-11T12:54:21.275" v="207" actId="2696"/>
        <pc:sldMkLst>
          <pc:docMk/>
          <pc:sldMk cId="326632577" sldId="402"/>
        </pc:sldMkLst>
      </pc:sldChg>
      <pc:sldChg chg="del">
        <pc:chgData name="Tom Staton" userId="08cccd1e-ab22-4521-be94-ef0a5eadd4e6" providerId="ADAL" clId="{996C7010-394C-437F-9FBA-ADA9D9D64875}" dt="2025-04-11T12:51:26.607" v="17" actId="2696"/>
        <pc:sldMkLst>
          <pc:docMk/>
          <pc:sldMk cId="53875729" sldId="403"/>
        </pc:sldMkLst>
      </pc:sldChg>
      <pc:sldChg chg="del">
        <pc:chgData name="Tom Staton" userId="08cccd1e-ab22-4521-be94-ef0a5eadd4e6" providerId="ADAL" clId="{996C7010-394C-437F-9FBA-ADA9D9D64875}" dt="2025-04-11T12:51:21.565" v="16" actId="2696"/>
        <pc:sldMkLst>
          <pc:docMk/>
          <pc:sldMk cId="325064374" sldId="404"/>
        </pc:sldMkLst>
      </pc:sldChg>
      <pc:sldChg chg="del">
        <pc:chgData name="Tom Staton" userId="08cccd1e-ab22-4521-be94-ef0a5eadd4e6" providerId="ADAL" clId="{996C7010-394C-437F-9FBA-ADA9D9D64875}" dt="2025-04-11T12:51:21.565" v="16" actId="2696"/>
        <pc:sldMkLst>
          <pc:docMk/>
          <pc:sldMk cId="556758896" sldId="405"/>
        </pc:sldMkLst>
      </pc:sldChg>
      <pc:sldChg chg="del">
        <pc:chgData name="Tom Staton" userId="08cccd1e-ab22-4521-be94-ef0a5eadd4e6" providerId="ADAL" clId="{996C7010-394C-437F-9FBA-ADA9D9D64875}" dt="2025-04-11T12:51:21.565" v="16" actId="2696"/>
        <pc:sldMkLst>
          <pc:docMk/>
          <pc:sldMk cId="1421759968" sldId="406"/>
        </pc:sldMkLst>
      </pc:sldChg>
      <pc:sldChg chg="del">
        <pc:chgData name="Tom Staton" userId="08cccd1e-ab22-4521-be94-ef0a5eadd4e6" providerId="ADAL" clId="{996C7010-394C-437F-9FBA-ADA9D9D64875}" dt="2025-04-11T12:51:21.565" v="16" actId="2696"/>
        <pc:sldMkLst>
          <pc:docMk/>
          <pc:sldMk cId="724031678" sldId="407"/>
        </pc:sldMkLst>
      </pc:sldChg>
      <pc:sldChg chg="del">
        <pc:chgData name="Tom Staton" userId="08cccd1e-ab22-4521-be94-ef0a5eadd4e6" providerId="ADAL" clId="{996C7010-394C-437F-9FBA-ADA9D9D64875}" dt="2025-04-11T12:51:21.565" v="16" actId="2696"/>
        <pc:sldMkLst>
          <pc:docMk/>
          <pc:sldMk cId="1902964957" sldId="408"/>
        </pc:sldMkLst>
      </pc:sldChg>
      <pc:sldChg chg="del">
        <pc:chgData name="Tom Staton" userId="08cccd1e-ab22-4521-be94-ef0a5eadd4e6" providerId="ADAL" clId="{996C7010-394C-437F-9FBA-ADA9D9D64875}" dt="2025-04-11T12:51:21.565" v="16" actId="2696"/>
        <pc:sldMkLst>
          <pc:docMk/>
          <pc:sldMk cId="100833781" sldId="409"/>
        </pc:sldMkLst>
      </pc:sldChg>
      <pc:sldChg chg="del">
        <pc:chgData name="Tom Staton" userId="08cccd1e-ab22-4521-be94-ef0a5eadd4e6" providerId="ADAL" clId="{996C7010-394C-437F-9FBA-ADA9D9D64875}" dt="2025-04-11T12:51:21.565" v="16" actId="2696"/>
        <pc:sldMkLst>
          <pc:docMk/>
          <pc:sldMk cId="880920861" sldId="410"/>
        </pc:sldMkLst>
      </pc:sldChg>
      <pc:sldChg chg="addSp delSp modSp mod">
        <pc:chgData name="Tom Staton" userId="08cccd1e-ab22-4521-be94-ef0a5eadd4e6" providerId="ADAL" clId="{996C7010-394C-437F-9FBA-ADA9D9D64875}" dt="2025-04-14T09:13:22.414" v="1214" actId="207"/>
        <pc:sldMkLst>
          <pc:docMk/>
          <pc:sldMk cId="1354340004" sldId="411"/>
        </pc:sldMkLst>
        <pc:spChg chg="mod">
          <ac:chgData name="Tom Staton" userId="08cccd1e-ab22-4521-be94-ef0a5eadd4e6" providerId="ADAL" clId="{996C7010-394C-437F-9FBA-ADA9D9D64875}" dt="2025-04-14T09:13:22.414" v="1214" actId="207"/>
          <ac:spMkLst>
            <pc:docMk/>
            <pc:sldMk cId="1354340004" sldId="411"/>
            <ac:spMk id="4" creationId="{1AA2FBE1-0380-DCF6-574E-A9F815B79D1B}"/>
          </ac:spMkLst>
        </pc:spChg>
        <pc:picChg chg="del">
          <ac:chgData name="Tom Staton" userId="08cccd1e-ab22-4521-be94-ef0a5eadd4e6" providerId="ADAL" clId="{996C7010-394C-437F-9FBA-ADA9D9D64875}" dt="2025-04-14T08:55:32.460" v="1176" actId="478"/>
          <ac:picMkLst>
            <pc:docMk/>
            <pc:sldMk cId="1354340004" sldId="411"/>
            <ac:picMk id="5" creationId="{CF8C93B3-9312-920B-C937-28FA6F5D17A9}"/>
          </ac:picMkLst>
        </pc:picChg>
        <pc:picChg chg="add mod">
          <ac:chgData name="Tom Staton" userId="08cccd1e-ab22-4521-be94-ef0a5eadd4e6" providerId="ADAL" clId="{996C7010-394C-437F-9FBA-ADA9D9D64875}" dt="2025-04-14T08:55:35.480" v="1177" actId="1076"/>
          <ac:picMkLst>
            <pc:docMk/>
            <pc:sldMk cId="1354340004" sldId="411"/>
            <ac:picMk id="8" creationId="{25231982-F4C5-9813-9F67-2513E1B82F58}"/>
          </ac:picMkLst>
        </pc:picChg>
      </pc:sldChg>
      <pc:sldChg chg="modSp mod ord">
        <pc:chgData name="Tom Staton" userId="08cccd1e-ab22-4521-be94-ef0a5eadd4e6" providerId="ADAL" clId="{996C7010-394C-437F-9FBA-ADA9D9D64875}" dt="2025-04-14T15:41:29.758" v="1237" actId="1038"/>
        <pc:sldMkLst>
          <pc:docMk/>
          <pc:sldMk cId="550690730" sldId="413"/>
        </pc:sldMkLst>
        <pc:spChg chg="mod">
          <ac:chgData name="Tom Staton" userId="08cccd1e-ab22-4521-be94-ef0a5eadd4e6" providerId="ADAL" clId="{996C7010-394C-437F-9FBA-ADA9D9D64875}" dt="2025-04-14T15:41:29.758" v="1237" actId="1038"/>
          <ac:spMkLst>
            <pc:docMk/>
            <pc:sldMk cId="550690730" sldId="413"/>
            <ac:spMk id="3" creationId="{1B1AE193-A12C-3DCB-4633-C2E95457E821}"/>
          </ac:spMkLst>
        </pc:spChg>
        <pc:spChg chg="mod">
          <ac:chgData name="Tom Staton" userId="08cccd1e-ab22-4521-be94-ef0a5eadd4e6" providerId="ADAL" clId="{996C7010-394C-437F-9FBA-ADA9D9D64875}" dt="2025-04-14T15:41:29.758" v="1237" actId="1038"/>
          <ac:spMkLst>
            <pc:docMk/>
            <pc:sldMk cId="550690730" sldId="413"/>
            <ac:spMk id="4" creationId="{4FB22C34-96B6-5D88-8AC1-60D6530832F1}"/>
          </ac:spMkLst>
        </pc:spChg>
      </pc:sldChg>
      <pc:sldChg chg="ord">
        <pc:chgData name="Tom Staton" userId="08cccd1e-ab22-4521-be94-ef0a5eadd4e6" providerId="ADAL" clId="{996C7010-394C-437F-9FBA-ADA9D9D64875}" dt="2025-04-11T13:27:46.092" v="252"/>
        <pc:sldMkLst>
          <pc:docMk/>
          <pc:sldMk cId="3109019768" sldId="414"/>
        </pc:sldMkLst>
      </pc:sldChg>
      <pc:sldChg chg="modSp mod ord">
        <pc:chgData name="Tom Staton" userId="08cccd1e-ab22-4521-be94-ef0a5eadd4e6" providerId="ADAL" clId="{996C7010-394C-437F-9FBA-ADA9D9D64875}" dt="2025-04-14T15:41:50.681" v="1238" actId="1076"/>
        <pc:sldMkLst>
          <pc:docMk/>
          <pc:sldMk cId="1320385574" sldId="415"/>
        </pc:sldMkLst>
        <pc:picChg chg="mod">
          <ac:chgData name="Tom Staton" userId="08cccd1e-ab22-4521-be94-ef0a5eadd4e6" providerId="ADAL" clId="{996C7010-394C-437F-9FBA-ADA9D9D64875}" dt="2025-04-14T15:41:50.681" v="1238" actId="1076"/>
          <ac:picMkLst>
            <pc:docMk/>
            <pc:sldMk cId="1320385574" sldId="415"/>
            <ac:picMk id="7" creationId="{23F18AE1-505E-9E0C-7092-E4C277C565F5}"/>
          </ac:picMkLst>
        </pc:picChg>
      </pc:sldChg>
      <pc:sldChg chg="addSp modSp del mod ord">
        <pc:chgData name="Tom Staton" userId="08cccd1e-ab22-4521-be94-ef0a5eadd4e6" providerId="ADAL" clId="{996C7010-394C-437F-9FBA-ADA9D9D64875}" dt="2025-04-11T16:09:44.302" v="1162" actId="2696"/>
        <pc:sldMkLst>
          <pc:docMk/>
          <pc:sldMk cId="1851114673" sldId="416"/>
        </pc:sldMkLst>
      </pc:sldChg>
      <pc:sldChg chg="del">
        <pc:chgData name="Tom Staton" userId="08cccd1e-ab22-4521-be94-ef0a5eadd4e6" providerId="ADAL" clId="{996C7010-394C-437F-9FBA-ADA9D9D64875}" dt="2025-04-11T12:51:58.781" v="20" actId="2696"/>
        <pc:sldMkLst>
          <pc:docMk/>
          <pc:sldMk cId="2115281581" sldId="417"/>
        </pc:sldMkLst>
      </pc:sldChg>
      <pc:sldChg chg="addSp delSp modSp mod">
        <pc:chgData name="Tom Staton" userId="08cccd1e-ab22-4521-be94-ef0a5eadd4e6" providerId="ADAL" clId="{996C7010-394C-437F-9FBA-ADA9D9D64875}" dt="2025-04-11T14:36:44.986" v="520" actId="1076"/>
        <pc:sldMkLst>
          <pc:docMk/>
          <pc:sldMk cId="4112400010" sldId="419"/>
        </pc:sldMkLst>
        <pc:picChg chg="mod">
          <ac:chgData name="Tom Staton" userId="08cccd1e-ab22-4521-be94-ef0a5eadd4e6" providerId="ADAL" clId="{996C7010-394C-437F-9FBA-ADA9D9D64875}" dt="2025-04-11T14:36:31.034" v="512" actId="1076"/>
          <ac:picMkLst>
            <pc:docMk/>
            <pc:sldMk cId="4112400010" sldId="419"/>
            <ac:picMk id="3" creationId="{7FA958A4-01BF-80CA-AD25-579F10300B8E}"/>
          </ac:picMkLst>
        </pc:picChg>
        <pc:picChg chg="add mod">
          <ac:chgData name="Tom Staton" userId="08cccd1e-ab22-4521-be94-ef0a5eadd4e6" providerId="ADAL" clId="{996C7010-394C-437F-9FBA-ADA9D9D64875}" dt="2025-04-11T14:36:44.986" v="520" actId="1076"/>
          <ac:picMkLst>
            <pc:docMk/>
            <pc:sldMk cId="4112400010" sldId="419"/>
            <ac:picMk id="8" creationId="{DB599159-CABA-9215-A455-2FA911C950DF}"/>
          </ac:picMkLst>
        </pc:picChg>
      </pc:sldChg>
      <pc:sldChg chg="addSp delSp modSp mod">
        <pc:chgData name="Tom Staton" userId="08cccd1e-ab22-4521-be94-ef0a5eadd4e6" providerId="ADAL" clId="{996C7010-394C-437F-9FBA-ADA9D9D64875}" dt="2025-04-11T16:10:42.118" v="1163" actId="1076"/>
        <pc:sldMkLst>
          <pc:docMk/>
          <pc:sldMk cId="4182527889" sldId="420"/>
        </pc:sldMkLst>
        <pc:spChg chg="mod">
          <ac:chgData name="Tom Staton" userId="08cccd1e-ab22-4521-be94-ef0a5eadd4e6" providerId="ADAL" clId="{996C7010-394C-437F-9FBA-ADA9D9D64875}" dt="2025-04-11T16:10:42.118" v="1163" actId="1076"/>
          <ac:spMkLst>
            <pc:docMk/>
            <pc:sldMk cId="4182527889" sldId="420"/>
            <ac:spMk id="4" creationId="{F8C10CCD-1EE7-098D-E496-A31A3A692115}"/>
          </ac:spMkLst>
        </pc:spChg>
        <pc:spChg chg="add del">
          <ac:chgData name="Tom Staton" userId="08cccd1e-ab22-4521-be94-ef0a5eadd4e6" providerId="ADAL" clId="{996C7010-394C-437F-9FBA-ADA9D9D64875}" dt="2025-04-11T14:34:29.553" v="503" actId="478"/>
          <ac:spMkLst>
            <pc:docMk/>
            <pc:sldMk cId="4182527889" sldId="420"/>
            <ac:spMk id="22" creationId="{B214600D-976E-D1F2-598D-2AAF8EE513D2}"/>
          </ac:spMkLst>
        </pc:spChg>
        <pc:picChg chg="add mod modCrop">
          <ac:chgData name="Tom Staton" userId="08cccd1e-ab22-4521-be94-ef0a5eadd4e6" providerId="ADAL" clId="{996C7010-394C-437F-9FBA-ADA9D9D64875}" dt="2025-04-11T14:36:57.025" v="525" actId="1076"/>
          <ac:picMkLst>
            <pc:docMk/>
            <pc:sldMk cId="4182527889" sldId="420"/>
            <ac:picMk id="46" creationId="{B202E122-D0E4-9C69-3E32-88A7371127C3}"/>
          </ac:picMkLst>
        </pc:picChg>
      </pc:sldChg>
      <pc:sldChg chg="del">
        <pc:chgData name="Tom Staton" userId="08cccd1e-ab22-4521-be94-ef0a5eadd4e6" providerId="ADAL" clId="{996C7010-394C-437F-9FBA-ADA9D9D64875}" dt="2025-04-11T14:37:29.328" v="578" actId="2696"/>
        <pc:sldMkLst>
          <pc:docMk/>
          <pc:sldMk cId="3514151933" sldId="421"/>
        </pc:sldMkLst>
      </pc:sldChg>
      <pc:sldChg chg="modSp add del mod">
        <pc:chgData name="Tom Staton" userId="08cccd1e-ab22-4521-be94-ef0a5eadd4e6" providerId="ADAL" clId="{996C7010-394C-437F-9FBA-ADA9D9D64875}" dt="2025-04-14T08:54:21.245" v="1172" actId="2696"/>
        <pc:sldMkLst>
          <pc:docMk/>
          <pc:sldMk cId="1485106734" sldId="425"/>
        </pc:sldMkLst>
      </pc:sldChg>
      <pc:sldChg chg="addSp modSp mod">
        <pc:chgData name="Tom Staton" userId="08cccd1e-ab22-4521-be94-ef0a5eadd4e6" providerId="ADAL" clId="{996C7010-394C-437F-9FBA-ADA9D9D64875}" dt="2025-04-11T14:54:42.562" v="580" actId="1076"/>
        <pc:sldMkLst>
          <pc:docMk/>
          <pc:sldMk cId="2921804069" sldId="426"/>
        </pc:sldMkLst>
        <pc:picChg chg="add mod">
          <ac:chgData name="Tom Staton" userId="08cccd1e-ab22-4521-be94-ef0a5eadd4e6" providerId="ADAL" clId="{996C7010-394C-437F-9FBA-ADA9D9D64875}" dt="2025-04-11T14:54:42.562" v="580" actId="1076"/>
          <ac:picMkLst>
            <pc:docMk/>
            <pc:sldMk cId="2921804069" sldId="426"/>
            <ac:picMk id="2" creationId="{338D47EF-7DF1-BF44-AB4D-B81E2BADEB83}"/>
          </ac:picMkLst>
        </pc:picChg>
      </pc:sldChg>
      <pc:sldChg chg="addSp modSp mod">
        <pc:chgData name="Tom Staton" userId="08cccd1e-ab22-4521-be94-ef0a5eadd4e6" providerId="ADAL" clId="{996C7010-394C-437F-9FBA-ADA9D9D64875}" dt="2025-04-11T14:54:46.233" v="582" actId="1076"/>
        <pc:sldMkLst>
          <pc:docMk/>
          <pc:sldMk cId="927442117" sldId="427"/>
        </pc:sldMkLst>
        <pc:picChg chg="add mod">
          <ac:chgData name="Tom Staton" userId="08cccd1e-ab22-4521-be94-ef0a5eadd4e6" providerId="ADAL" clId="{996C7010-394C-437F-9FBA-ADA9D9D64875}" dt="2025-04-11T14:54:46.233" v="582" actId="1076"/>
          <ac:picMkLst>
            <pc:docMk/>
            <pc:sldMk cId="927442117" sldId="427"/>
            <ac:picMk id="2" creationId="{B3564351-2197-2873-7394-B05DABB138DE}"/>
          </ac:picMkLst>
        </pc:picChg>
      </pc:sldChg>
      <pc:sldChg chg="modSp mod">
        <pc:chgData name="Tom Staton" userId="08cccd1e-ab22-4521-be94-ef0a5eadd4e6" providerId="ADAL" clId="{996C7010-394C-437F-9FBA-ADA9D9D64875}" dt="2025-04-14T08:54:43.491" v="1173" actId="20577"/>
        <pc:sldMkLst>
          <pc:docMk/>
          <pc:sldMk cId="4237213712" sldId="429"/>
        </pc:sldMkLst>
        <pc:spChg chg="mod">
          <ac:chgData name="Tom Staton" userId="08cccd1e-ab22-4521-be94-ef0a5eadd4e6" providerId="ADAL" clId="{996C7010-394C-437F-9FBA-ADA9D9D64875}" dt="2025-04-14T08:54:43.491" v="1173" actId="20577"/>
          <ac:spMkLst>
            <pc:docMk/>
            <pc:sldMk cId="4237213712" sldId="429"/>
            <ac:spMk id="4" creationId="{4FB22C34-96B6-5D88-8AC1-60D6530832F1}"/>
          </ac:spMkLst>
        </pc:spChg>
      </pc:sldChg>
      <pc:sldChg chg="modSp mod">
        <pc:chgData name="Tom Staton" userId="08cccd1e-ab22-4521-be94-ef0a5eadd4e6" providerId="ADAL" clId="{996C7010-394C-437F-9FBA-ADA9D9D64875}" dt="2025-04-14T15:40:43.335" v="1216" actId="14100"/>
        <pc:sldMkLst>
          <pc:docMk/>
          <pc:sldMk cId="397892309" sldId="430"/>
        </pc:sldMkLst>
        <pc:spChg chg="mod">
          <ac:chgData name="Tom Staton" userId="08cccd1e-ab22-4521-be94-ef0a5eadd4e6" providerId="ADAL" clId="{996C7010-394C-437F-9FBA-ADA9D9D64875}" dt="2025-04-14T15:40:43.335" v="1216" actId="14100"/>
          <ac:spMkLst>
            <pc:docMk/>
            <pc:sldMk cId="397892309" sldId="430"/>
            <ac:spMk id="2" creationId="{A9AFB321-A9BF-467D-90CC-B7D41C7D46F9}"/>
          </ac:spMkLst>
        </pc:spChg>
        <pc:spChg chg="mod">
          <ac:chgData name="Tom Staton" userId="08cccd1e-ab22-4521-be94-ef0a5eadd4e6" providerId="ADAL" clId="{996C7010-394C-437F-9FBA-ADA9D9D64875}" dt="2025-04-11T13:25:35.018" v="208" actId="6549"/>
          <ac:spMkLst>
            <pc:docMk/>
            <pc:sldMk cId="397892309" sldId="430"/>
            <ac:spMk id="4" creationId="{D5BC9E06-A748-AF0D-49B2-DD9812568CE1}"/>
          </ac:spMkLst>
        </pc:spChg>
      </pc:sldChg>
      <pc:sldChg chg="addSp delSp modSp add mod delAnim modAnim">
        <pc:chgData name="Tom Staton" userId="08cccd1e-ab22-4521-be94-ef0a5eadd4e6" providerId="ADAL" clId="{996C7010-394C-437F-9FBA-ADA9D9D64875}" dt="2025-04-14T15:42:49.923" v="1314" actId="20577"/>
        <pc:sldMkLst>
          <pc:docMk/>
          <pc:sldMk cId="749979684" sldId="431"/>
        </pc:sldMkLst>
        <pc:spChg chg="add mod">
          <ac:chgData name="Tom Staton" userId="08cccd1e-ab22-4521-be94-ef0a5eadd4e6" providerId="ADAL" clId="{996C7010-394C-437F-9FBA-ADA9D9D64875}" dt="2025-04-11T15:05:42.966" v="835" actId="1076"/>
          <ac:spMkLst>
            <pc:docMk/>
            <pc:sldMk cId="749979684" sldId="431"/>
            <ac:spMk id="4" creationId="{DD5FD27F-689B-F8D5-2DD2-2117496A305B}"/>
          </ac:spMkLst>
        </pc:spChg>
        <pc:spChg chg="add mod">
          <ac:chgData name="Tom Staton" userId="08cccd1e-ab22-4521-be94-ef0a5eadd4e6" providerId="ADAL" clId="{996C7010-394C-437F-9FBA-ADA9D9D64875}" dt="2025-04-11T15:05:25.874" v="828" actId="1076"/>
          <ac:spMkLst>
            <pc:docMk/>
            <pc:sldMk cId="749979684" sldId="431"/>
            <ac:spMk id="5" creationId="{5D95D5CF-843C-FF4C-79A4-AFE967FC69F7}"/>
          </ac:spMkLst>
        </pc:spChg>
        <pc:spChg chg="add mod">
          <ac:chgData name="Tom Staton" userId="08cccd1e-ab22-4521-be94-ef0a5eadd4e6" providerId="ADAL" clId="{996C7010-394C-437F-9FBA-ADA9D9D64875}" dt="2025-04-11T15:05:25.874" v="828" actId="1076"/>
          <ac:spMkLst>
            <pc:docMk/>
            <pc:sldMk cId="749979684" sldId="431"/>
            <ac:spMk id="9" creationId="{8F06A5EF-2AEE-58CC-57B8-CD562D0CE7C8}"/>
          </ac:spMkLst>
        </pc:spChg>
        <pc:spChg chg="add mod">
          <ac:chgData name="Tom Staton" userId="08cccd1e-ab22-4521-be94-ef0a5eadd4e6" providerId="ADAL" clId="{996C7010-394C-437F-9FBA-ADA9D9D64875}" dt="2025-04-11T15:05:31.856" v="832" actId="1035"/>
          <ac:spMkLst>
            <pc:docMk/>
            <pc:sldMk cId="749979684" sldId="431"/>
            <ac:spMk id="11" creationId="{D524DAE1-4BEA-F519-125A-3EC74CCBDB75}"/>
          </ac:spMkLst>
        </pc:spChg>
        <pc:spChg chg="mod">
          <ac:chgData name="Tom Staton" userId="08cccd1e-ab22-4521-be94-ef0a5eadd4e6" providerId="ADAL" clId="{996C7010-394C-437F-9FBA-ADA9D9D64875}" dt="2025-04-14T15:42:49.923" v="1314" actId="20577"/>
          <ac:spMkLst>
            <pc:docMk/>
            <pc:sldMk cId="749979684" sldId="431"/>
            <ac:spMk id="27" creationId="{530B7D0F-D399-E460-BC83-22055E059285}"/>
          </ac:spMkLst>
        </pc:spChg>
        <pc:picChg chg="add mod modCrop">
          <ac:chgData name="Tom Staton" userId="08cccd1e-ab22-4521-be94-ef0a5eadd4e6" providerId="ADAL" clId="{996C7010-394C-437F-9FBA-ADA9D9D64875}" dt="2025-04-14T15:42:44.444" v="1290" actId="1076"/>
          <ac:picMkLst>
            <pc:docMk/>
            <pc:sldMk cId="749979684" sldId="431"/>
            <ac:picMk id="3" creationId="{0C0327B3-47DA-49D4-3FFF-505F451DE58D}"/>
          </ac:picMkLst>
        </pc:picChg>
        <pc:cxnChg chg="add mod">
          <ac:chgData name="Tom Staton" userId="08cccd1e-ab22-4521-be94-ef0a5eadd4e6" providerId="ADAL" clId="{996C7010-394C-437F-9FBA-ADA9D9D64875}" dt="2025-04-11T15:05:42.966" v="835" actId="1076"/>
          <ac:cxnSpMkLst>
            <pc:docMk/>
            <pc:sldMk cId="749979684" sldId="431"/>
            <ac:cxnSpMk id="7" creationId="{E0EF0B5B-FDEB-C909-55CF-6A656C7AD216}"/>
          </ac:cxnSpMkLst>
        </pc:cxnChg>
        <pc:cxnChg chg="add mod">
          <ac:chgData name="Tom Staton" userId="08cccd1e-ab22-4521-be94-ef0a5eadd4e6" providerId="ADAL" clId="{996C7010-394C-437F-9FBA-ADA9D9D64875}" dt="2025-04-11T15:05:25.874" v="828" actId="1076"/>
          <ac:cxnSpMkLst>
            <pc:docMk/>
            <pc:sldMk cId="749979684" sldId="431"/>
            <ac:cxnSpMk id="12" creationId="{F32A37DB-E688-A46A-631F-CA00AF59E968}"/>
          </ac:cxnSpMkLst>
        </pc:cxnChg>
      </pc:sldChg>
      <pc:sldChg chg="del">
        <pc:chgData name="Tom Staton" userId="08cccd1e-ab22-4521-be94-ef0a5eadd4e6" providerId="ADAL" clId="{996C7010-394C-437F-9FBA-ADA9D9D64875}" dt="2025-04-11T12:54:15.042" v="206" actId="2696"/>
        <pc:sldMkLst>
          <pc:docMk/>
          <pc:sldMk cId="1045166139" sldId="431"/>
        </pc:sldMkLst>
      </pc:sldChg>
      <pc:sldChg chg="addSp delSp modSp add mod delAnim">
        <pc:chgData name="Tom Staton" userId="08cccd1e-ab22-4521-be94-ef0a5eadd4e6" providerId="ADAL" clId="{996C7010-394C-437F-9FBA-ADA9D9D64875}" dt="2025-04-14T08:56:11.918" v="1184" actId="1076"/>
        <pc:sldMkLst>
          <pc:docMk/>
          <pc:sldMk cId="927862721" sldId="432"/>
        </pc:sldMkLst>
        <pc:spChg chg="add mod">
          <ac:chgData name="Tom Staton" userId="08cccd1e-ab22-4521-be94-ef0a5eadd4e6" providerId="ADAL" clId="{996C7010-394C-437F-9FBA-ADA9D9D64875}" dt="2025-04-14T08:56:11.918" v="1184" actId="1076"/>
          <ac:spMkLst>
            <pc:docMk/>
            <pc:sldMk cId="927862721" sldId="432"/>
            <ac:spMk id="8" creationId="{060DA256-CAD4-ECF9-B15D-0B343C3D1D79}"/>
          </ac:spMkLst>
        </pc:spChg>
        <pc:spChg chg="add mod">
          <ac:chgData name="Tom Staton" userId="08cccd1e-ab22-4521-be94-ef0a5eadd4e6" providerId="ADAL" clId="{996C7010-394C-437F-9FBA-ADA9D9D64875}" dt="2025-04-14T08:56:00.501" v="1180" actId="164"/>
          <ac:spMkLst>
            <pc:docMk/>
            <pc:sldMk cId="927862721" sldId="432"/>
            <ac:spMk id="15" creationId="{AE73D3A9-D136-3D4F-29F6-0E13059611AB}"/>
          </ac:spMkLst>
        </pc:spChg>
        <pc:spChg chg="mod">
          <ac:chgData name="Tom Staton" userId="08cccd1e-ab22-4521-be94-ef0a5eadd4e6" providerId="ADAL" clId="{996C7010-394C-437F-9FBA-ADA9D9D64875}" dt="2025-04-11T15:08:58.882" v="885" actId="20577"/>
          <ac:spMkLst>
            <pc:docMk/>
            <pc:sldMk cId="927862721" sldId="432"/>
            <ac:spMk id="27" creationId="{64CD7D32-CEF2-C4B2-D2E8-7A21895B7BD3}"/>
          </ac:spMkLst>
        </pc:spChg>
        <pc:grpChg chg="add mod">
          <ac:chgData name="Tom Staton" userId="08cccd1e-ab22-4521-be94-ef0a5eadd4e6" providerId="ADAL" clId="{996C7010-394C-437F-9FBA-ADA9D9D64875}" dt="2025-04-14T08:56:11.918" v="1184" actId="1076"/>
          <ac:grpSpMkLst>
            <pc:docMk/>
            <pc:sldMk cId="927862721" sldId="432"/>
            <ac:grpSpMk id="2" creationId="{CDFEB445-C698-80F4-EE86-21C96D33CCD4}"/>
          </ac:grpSpMkLst>
        </pc:grpChg>
        <pc:grpChg chg="add mod">
          <ac:chgData name="Tom Staton" userId="08cccd1e-ab22-4521-be94-ef0a5eadd4e6" providerId="ADAL" clId="{996C7010-394C-437F-9FBA-ADA9D9D64875}" dt="2025-04-14T08:56:10.807" v="1183" actId="1076"/>
          <ac:grpSpMkLst>
            <pc:docMk/>
            <pc:sldMk cId="927862721" sldId="432"/>
            <ac:grpSpMk id="3" creationId="{54B2A55B-A262-AF09-57C8-89E51A1CF33B}"/>
          </ac:grpSpMkLst>
        </pc:grpChg>
        <pc:picChg chg="add mod">
          <ac:chgData name="Tom Staton" userId="08cccd1e-ab22-4521-be94-ef0a5eadd4e6" providerId="ADAL" clId="{996C7010-394C-437F-9FBA-ADA9D9D64875}" dt="2025-04-14T08:56:00.501" v="1180" actId="164"/>
          <ac:picMkLst>
            <pc:docMk/>
            <pc:sldMk cId="927862721" sldId="432"/>
            <ac:picMk id="13" creationId="{C9412973-065D-5668-3505-A201097C18C5}"/>
          </ac:picMkLst>
        </pc:picChg>
        <pc:picChg chg="add mod modCrop">
          <ac:chgData name="Tom Staton" userId="08cccd1e-ab22-4521-be94-ef0a5eadd4e6" providerId="ADAL" clId="{996C7010-394C-437F-9FBA-ADA9D9D64875}" dt="2025-04-14T08:56:00.501" v="1180" actId="164"/>
          <ac:picMkLst>
            <pc:docMk/>
            <pc:sldMk cId="927862721" sldId="432"/>
            <ac:picMk id="18" creationId="{F93A0EE1-5C37-32FF-A81F-1D7BC3474219}"/>
          </ac:picMkLst>
        </pc:picChg>
        <pc:picChg chg="add mod">
          <ac:chgData name="Tom Staton" userId="08cccd1e-ab22-4521-be94-ef0a5eadd4e6" providerId="ADAL" clId="{996C7010-394C-437F-9FBA-ADA9D9D64875}" dt="2025-04-14T08:56:11.918" v="1184" actId="1076"/>
          <ac:picMkLst>
            <pc:docMk/>
            <pc:sldMk cId="927862721" sldId="432"/>
            <ac:picMk id="1026" creationId="{742E7202-D54D-182C-4C2C-ACA83D97E5D3}"/>
          </ac:picMkLst>
        </pc:picChg>
      </pc:sldChg>
      <pc:sldMasterChg chg="delSldLayout modSldLayout">
        <pc:chgData name="Tom Staton" userId="08cccd1e-ab22-4521-be94-ef0a5eadd4e6" providerId="ADAL" clId="{996C7010-394C-437F-9FBA-ADA9D9D64875}" dt="2025-04-11T16:07:37.031" v="1158" actId="1076"/>
        <pc:sldMasterMkLst>
          <pc:docMk/>
          <pc:sldMasterMk cId="1878601380" sldId="2147483648"/>
        </pc:sldMasterMkLst>
        <pc:sldLayoutChg chg="addSp delSp modSp mod">
          <pc:chgData name="Tom Staton" userId="08cccd1e-ab22-4521-be94-ef0a5eadd4e6" providerId="ADAL" clId="{996C7010-394C-437F-9FBA-ADA9D9D64875}" dt="2025-04-11T16:07:37.031" v="1158" actId="1076"/>
          <pc:sldLayoutMkLst>
            <pc:docMk/>
            <pc:sldMasterMk cId="1878601380" sldId="2147483648"/>
            <pc:sldLayoutMk cId="1806536207" sldId="2147483649"/>
          </pc:sldLayoutMkLst>
          <pc:spChg chg="mod">
            <ac:chgData name="Tom Staton" userId="08cccd1e-ab22-4521-be94-ef0a5eadd4e6" providerId="ADAL" clId="{996C7010-394C-437F-9FBA-ADA9D9D64875}" dt="2025-04-11T13:34:12.570" v="482" actId="20577"/>
            <ac:spMkLst>
              <pc:docMk/>
              <pc:sldMasterMk cId="1878601380" sldId="2147483648"/>
              <pc:sldLayoutMk cId="1806536207" sldId="2147483649"/>
              <ac:spMk id="10" creationId="{6151718B-8D08-4576-8859-C6B3A984A83D}"/>
            </ac:spMkLst>
          </pc:spChg>
          <pc:picChg chg="add mod">
            <ac:chgData name="Tom Staton" userId="08cccd1e-ab22-4521-be94-ef0a5eadd4e6" providerId="ADAL" clId="{996C7010-394C-437F-9FBA-ADA9D9D64875}" dt="2025-04-11T16:04:11.007" v="938" actId="1076"/>
            <ac:picMkLst>
              <pc:docMk/>
              <pc:sldMasterMk cId="1878601380" sldId="2147483648"/>
              <pc:sldLayoutMk cId="1806536207" sldId="2147483649"/>
              <ac:picMk id="4" creationId="{1DA37625-6B93-464D-5100-C17DCBB11B90}"/>
            </ac:picMkLst>
          </pc:picChg>
          <pc:picChg chg="mod">
            <ac:chgData name="Tom Staton" userId="08cccd1e-ab22-4521-be94-ef0a5eadd4e6" providerId="ADAL" clId="{996C7010-394C-437F-9FBA-ADA9D9D64875}" dt="2025-04-11T16:07:37.031" v="1158" actId="1076"/>
            <ac:picMkLst>
              <pc:docMk/>
              <pc:sldMasterMk cId="1878601380" sldId="2147483648"/>
              <pc:sldLayoutMk cId="1806536207" sldId="2147483649"/>
              <ac:picMk id="6" creationId="{109E671B-C440-75CC-2A22-F2072DAECBD1}"/>
            </ac:picMkLst>
          </pc:picChg>
        </pc:sldLayoutChg>
        <pc:sldLayoutChg chg="del">
          <pc:chgData name="Tom Staton" userId="08cccd1e-ab22-4521-be94-ef0a5eadd4e6" providerId="ADAL" clId="{996C7010-394C-437F-9FBA-ADA9D9D64875}" dt="2025-04-11T13:29:45.238" v="433" actId="2696"/>
          <pc:sldLayoutMkLst>
            <pc:docMk/>
            <pc:sldMasterMk cId="1878601380" sldId="2147483648"/>
            <pc:sldLayoutMk cId="2846503660" sldId="2147483671"/>
          </pc:sldLayoutMkLst>
        </pc:sldLayoutChg>
      </pc:sldMasterChg>
      <pc:sldMasterChg chg="modSldLayout">
        <pc:chgData name="Tom Staton" userId="08cccd1e-ab22-4521-be94-ef0a5eadd4e6" providerId="ADAL" clId="{996C7010-394C-437F-9FBA-ADA9D9D64875}" dt="2025-04-11T16:04:02.045" v="935" actId="1076"/>
        <pc:sldMasterMkLst>
          <pc:docMk/>
          <pc:sldMasterMk cId="1080639548" sldId="2147483660"/>
        </pc:sldMasterMkLst>
        <pc:sldLayoutChg chg="addSp delSp modSp mod">
          <pc:chgData name="Tom Staton" userId="08cccd1e-ab22-4521-be94-ef0a5eadd4e6" providerId="ADAL" clId="{996C7010-394C-437F-9FBA-ADA9D9D64875}" dt="2025-04-11T16:04:02.045" v="935" actId="1076"/>
          <pc:sldLayoutMkLst>
            <pc:docMk/>
            <pc:sldMasterMk cId="1080639548" sldId="2147483660"/>
            <pc:sldLayoutMk cId="3681101711" sldId="2147483661"/>
          </pc:sldLayoutMkLst>
          <pc:spChg chg="mod">
            <ac:chgData name="Tom Staton" userId="08cccd1e-ab22-4521-be94-ef0a5eadd4e6" providerId="ADAL" clId="{996C7010-394C-437F-9FBA-ADA9D9D64875}" dt="2025-04-11T13:34:32.435" v="483"/>
            <ac:spMkLst>
              <pc:docMk/>
              <pc:sldMasterMk cId="1080639548" sldId="2147483660"/>
              <pc:sldLayoutMk cId="3681101711" sldId="2147483661"/>
              <ac:spMk id="2" creationId="{863AA3EB-358B-6055-E056-569674A53E9D}"/>
            </ac:spMkLst>
          </pc:spChg>
          <pc:picChg chg="add mod">
            <ac:chgData name="Tom Staton" userId="08cccd1e-ab22-4521-be94-ef0a5eadd4e6" providerId="ADAL" clId="{996C7010-394C-437F-9FBA-ADA9D9D64875}" dt="2025-04-11T16:04:02.045" v="935" actId="1076"/>
            <ac:picMkLst>
              <pc:docMk/>
              <pc:sldMasterMk cId="1080639548" sldId="2147483660"/>
              <pc:sldLayoutMk cId="3681101711" sldId="2147483661"/>
              <ac:picMk id="5" creationId="{55326B91-75CE-9ADD-B33E-5F20762E30A2}"/>
            </ac:picMkLst>
          </pc:picChg>
        </pc:sldLayoutChg>
      </pc:sldMasterChg>
    </pc:docChg>
  </pc:docChgLst>
  <pc:docChgLst>
    <pc:chgData name="Tom Staton" userId="08cccd1e-ab22-4521-be94-ef0a5eadd4e6" providerId="ADAL" clId="{F9811D5E-E76D-48A4-81D0-C3F6116C6252}"/>
    <pc:docChg chg="undo custSel addSld delSld modSld">
      <pc:chgData name="Tom Staton" userId="08cccd1e-ab22-4521-be94-ef0a5eadd4e6" providerId="ADAL" clId="{F9811D5E-E76D-48A4-81D0-C3F6116C6252}" dt="2024-10-28T13:44:07.808" v="28" actId="1076"/>
      <pc:docMkLst>
        <pc:docMk/>
      </pc:docMkLst>
      <pc:sldChg chg="new del">
        <pc:chgData name="Tom Staton" userId="08cccd1e-ab22-4521-be94-ef0a5eadd4e6" providerId="ADAL" clId="{F9811D5E-E76D-48A4-81D0-C3F6116C6252}" dt="2024-10-28T13:42:43.611" v="26" actId="2696"/>
        <pc:sldMkLst>
          <pc:docMk/>
          <pc:sldMk cId="85885149" sldId="428"/>
        </pc:sldMkLst>
      </pc:sldChg>
      <pc:sldChg chg="modSp mod">
        <pc:chgData name="Tom Staton" userId="08cccd1e-ab22-4521-be94-ef0a5eadd4e6" providerId="ADAL" clId="{F9811D5E-E76D-48A4-81D0-C3F6116C6252}" dt="2024-10-28T13:44:07.808" v="28" actId="1076"/>
        <pc:sldMkLst>
          <pc:docMk/>
          <pc:sldMk cId="1045166139" sldId="431"/>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https://livereadingac-my.sharepoint.com/personal/wo918112_reading_ac_uk/Documents/Documents/PG%20Tool/totals/total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radarChart>
        <c:radarStyle val="marker"/>
        <c:varyColors val="0"/>
        <c:ser>
          <c:idx val="0"/>
          <c:order val="0"/>
          <c:tx>
            <c:strRef>
              <c:f>maxmin!$B$1</c:f>
              <c:strCache>
                <c:ptCount val="1"/>
                <c:pt idx="0">
                  <c:v>Mean</c:v>
                </c:pt>
              </c:strCache>
            </c:strRef>
          </c:tx>
          <c:spPr>
            <a:ln w="25400">
              <a:solidFill>
                <a:srgbClr val="00B0F0"/>
              </a:solidFill>
            </a:ln>
          </c:spPr>
          <c:marker>
            <c:symbol val="none"/>
          </c:marker>
          <c:cat>
            <c:strRef>
              <c:f>maxmin!$A$2:$A$8</c:f>
              <c:strCache>
                <c:ptCount val="7"/>
                <c:pt idx="0">
                  <c:v>Soil management</c:v>
                </c:pt>
                <c:pt idx="1">
                  <c:v>Landscape and heritage</c:v>
                </c:pt>
                <c:pt idx="2">
                  <c:v>Agricultural system diversity</c:v>
                </c:pt>
                <c:pt idx="3">
                  <c:v>Social capital</c:v>
                </c:pt>
                <c:pt idx="4">
                  <c:v>Business resilience</c:v>
                </c:pt>
                <c:pt idx="5">
                  <c:v>Animal welfare</c:v>
                </c:pt>
                <c:pt idx="6">
                  <c:v>Governance</c:v>
                </c:pt>
              </c:strCache>
            </c:strRef>
          </c:cat>
          <c:val>
            <c:numRef>
              <c:f>maxmin!$B$2:$B$8</c:f>
              <c:numCache>
                <c:formatCode>0.0</c:formatCode>
                <c:ptCount val="7"/>
                <c:pt idx="0">
                  <c:v>4.2</c:v>
                </c:pt>
                <c:pt idx="1">
                  <c:v>4.0999999999999996</c:v>
                </c:pt>
                <c:pt idx="2">
                  <c:v>3.6</c:v>
                </c:pt>
                <c:pt idx="3">
                  <c:v>3.9</c:v>
                </c:pt>
                <c:pt idx="4">
                  <c:v>4.0999999999999996</c:v>
                </c:pt>
                <c:pt idx="5">
                  <c:v>3.9</c:v>
                </c:pt>
                <c:pt idx="6">
                  <c:v>3.9</c:v>
                </c:pt>
              </c:numCache>
            </c:numRef>
          </c:val>
          <c:extLst>
            <c:ext xmlns:c16="http://schemas.microsoft.com/office/drawing/2014/chart" uri="{C3380CC4-5D6E-409C-BE32-E72D297353CC}">
              <c16:uniqueId val="{00000000-4819-4FA7-90DC-35C16675001A}"/>
            </c:ext>
          </c:extLst>
        </c:ser>
        <c:ser>
          <c:idx val="1"/>
          <c:order val="1"/>
          <c:tx>
            <c:strRef>
              <c:f>maxmin!$C$1</c:f>
              <c:strCache>
                <c:ptCount val="1"/>
                <c:pt idx="0">
                  <c:v>Minimum</c:v>
                </c:pt>
              </c:strCache>
            </c:strRef>
          </c:tx>
          <c:spPr>
            <a:ln>
              <a:solidFill>
                <a:schemeClr val="tx1"/>
              </a:solidFill>
            </a:ln>
          </c:spPr>
          <c:marker>
            <c:symbol val="none"/>
          </c:marker>
          <c:cat>
            <c:strRef>
              <c:f>maxmin!$A$2:$A$8</c:f>
              <c:strCache>
                <c:ptCount val="7"/>
                <c:pt idx="0">
                  <c:v>Soil management</c:v>
                </c:pt>
                <c:pt idx="1">
                  <c:v>Landscape and heritage</c:v>
                </c:pt>
                <c:pt idx="2">
                  <c:v>Agricultural system diversity</c:v>
                </c:pt>
                <c:pt idx="3">
                  <c:v>Social capital</c:v>
                </c:pt>
                <c:pt idx="4">
                  <c:v>Business resilience</c:v>
                </c:pt>
                <c:pt idx="5">
                  <c:v>Animal welfare</c:v>
                </c:pt>
                <c:pt idx="6">
                  <c:v>Governance</c:v>
                </c:pt>
              </c:strCache>
            </c:strRef>
          </c:cat>
          <c:val>
            <c:numRef>
              <c:f>maxmin!$C$2:$C$8</c:f>
              <c:numCache>
                <c:formatCode>0.0</c:formatCode>
                <c:ptCount val="7"/>
                <c:pt idx="0">
                  <c:v>3.5</c:v>
                </c:pt>
                <c:pt idx="1">
                  <c:v>2</c:v>
                </c:pt>
                <c:pt idx="2">
                  <c:v>2.2000000000000002</c:v>
                </c:pt>
                <c:pt idx="3">
                  <c:v>3.3</c:v>
                </c:pt>
                <c:pt idx="4">
                  <c:v>3.5</c:v>
                </c:pt>
                <c:pt idx="5">
                  <c:v>3.2</c:v>
                </c:pt>
                <c:pt idx="6">
                  <c:v>2.9</c:v>
                </c:pt>
              </c:numCache>
            </c:numRef>
          </c:val>
          <c:extLst>
            <c:ext xmlns:c16="http://schemas.microsoft.com/office/drawing/2014/chart" uri="{C3380CC4-5D6E-409C-BE32-E72D297353CC}">
              <c16:uniqueId val="{00000001-4819-4FA7-90DC-35C16675001A}"/>
            </c:ext>
          </c:extLst>
        </c:ser>
        <c:ser>
          <c:idx val="2"/>
          <c:order val="2"/>
          <c:tx>
            <c:strRef>
              <c:f>maxmin!$D$1</c:f>
              <c:strCache>
                <c:ptCount val="1"/>
                <c:pt idx="0">
                  <c:v>Maximum</c:v>
                </c:pt>
              </c:strCache>
            </c:strRef>
          </c:tx>
          <c:spPr>
            <a:ln>
              <a:solidFill>
                <a:srgbClr val="FF0000"/>
              </a:solidFill>
            </a:ln>
          </c:spPr>
          <c:marker>
            <c:symbol val="none"/>
          </c:marker>
          <c:cat>
            <c:strRef>
              <c:f>maxmin!$A$2:$A$8</c:f>
              <c:strCache>
                <c:ptCount val="7"/>
                <c:pt idx="0">
                  <c:v>Soil management</c:v>
                </c:pt>
                <c:pt idx="1">
                  <c:v>Landscape and heritage</c:v>
                </c:pt>
                <c:pt idx="2">
                  <c:v>Agricultural system diversity</c:v>
                </c:pt>
                <c:pt idx="3">
                  <c:v>Social capital</c:v>
                </c:pt>
                <c:pt idx="4">
                  <c:v>Business resilience</c:v>
                </c:pt>
                <c:pt idx="5">
                  <c:v>Animal welfare</c:v>
                </c:pt>
                <c:pt idx="6">
                  <c:v>Governance</c:v>
                </c:pt>
              </c:strCache>
            </c:strRef>
          </c:cat>
          <c:val>
            <c:numRef>
              <c:f>maxmin!$D$2:$D$8</c:f>
              <c:numCache>
                <c:formatCode>0.0</c:formatCode>
                <c:ptCount val="7"/>
                <c:pt idx="0">
                  <c:v>5</c:v>
                </c:pt>
                <c:pt idx="1">
                  <c:v>5</c:v>
                </c:pt>
                <c:pt idx="2">
                  <c:v>4.5999999999999996</c:v>
                </c:pt>
                <c:pt idx="3">
                  <c:v>4.5</c:v>
                </c:pt>
                <c:pt idx="4">
                  <c:v>5</c:v>
                </c:pt>
                <c:pt idx="5">
                  <c:v>4.8</c:v>
                </c:pt>
                <c:pt idx="6">
                  <c:v>5</c:v>
                </c:pt>
              </c:numCache>
            </c:numRef>
          </c:val>
          <c:extLst>
            <c:ext xmlns:c16="http://schemas.microsoft.com/office/drawing/2014/chart" uri="{C3380CC4-5D6E-409C-BE32-E72D297353CC}">
              <c16:uniqueId val="{00000002-4819-4FA7-90DC-35C16675001A}"/>
            </c:ext>
          </c:extLst>
        </c:ser>
        <c:dLbls>
          <c:showLegendKey val="0"/>
          <c:showVal val="0"/>
          <c:showCatName val="0"/>
          <c:showSerName val="0"/>
          <c:showPercent val="0"/>
          <c:showBubbleSize val="0"/>
        </c:dLbls>
        <c:axId val="47933312"/>
        <c:axId val="47934848"/>
      </c:radarChart>
      <c:catAx>
        <c:axId val="47933312"/>
        <c:scaling>
          <c:orientation val="minMax"/>
        </c:scaling>
        <c:delete val="0"/>
        <c:axPos val="b"/>
        <c:majorGridlines/>
        <c:numFmt formatCode="General" sourceLinked="0"/>
        <c:majorTickMark val="out"/>
        <c:minorTickMark val="none"/>
        <c:tickLblPos val="nextTo"/>
        <c:txPr>
          <a:bodyPr/>
          <a:lstStyle/>
          <a:p>
            <a:pPr>
              <a:defRPr>
                <a:solidFill>
                  <a:srgbClr val="000000"/>
                </a:solidFill>
              </a:defRPr>
            </a:pPr>
            <a:endParaRPr lang="en-US"/>
          </a:p>
        </c:txPr>
        <c:crossAx val="47934848"/>
        <c:crosses val="autoZero"/>
        <c:auto val="1"/>
        <c:lblAlgn val="ctr"/>
        <c:lblOffset val="100"/>
        <c:noMultiLvlLbl val="0"/>
      </c:catAx>
      <c:valAx>
        <c:axId val="47934848"/>
        <c:scaling>
          <c:orientation val="minMax"/>
        </c:scaling>
        <c:delete val="0"/>
        <c:axPos val="l"/>
        <c:majorGridlines/>
        <c:numFmt formatCode="#,##0" sourceLinked="0"/>
        <c:majorTickMark val="cross"/>
        <c:minorTickMark val="none"/>
        <c:tickLblPos val="nextTo"/>
        <c:crossAx val="47933312"/>
        <c:crosses val="autoZero"/>
        <c:crossBetween val="between"/>
        <c:majorUnit val="1"/>
        <c:minorUnit val="0.1"/>
      </c:valAx>
      <c:spPr>
        <a:gradFill flip="none" rotWithShape="1">
          <a:gsLst>
            <a:gs pos="0">
              <a:srgbClr val="FF0000">
                <a:alpha val="50000"/>
              </a:srgbClr>
            </a:gs>
            <a:gs pos="61000">
              <a:srgbClr val="00B050">
                <a:alpha val="50000"/>
              </a:srgbClr>
            </a:gs>
            <a:gs pos="41000">
              <a:srgbClr val="FFC000">
                <a:alpha val="50000"/>
              </a:srgbClr>
            </a:gs>
            <a:gs pos="71000">
              <a:schemeClr val="bg1"/>
            </a:gs>
          </a:gsLst>
          <a:path path="circle">
            <a:fillToRect l="50000" t="50000" r="50000" b="50000"/>
          </a:path>
          <a:tileRect/>
        </a:gradFill>
      </c:spPr>
    </c:plotArea>
    <c:legend>
      <c:legendPos val="b"/>
      <c:layout>
        <c:manualLayout>
          <c:xMode val="edge"/>
          <c:yMode val="edge"/>
          <c:x val="0.29260426989391841"/>
          <c:y val="0.88619263501153267"/>
          <c:w val="0.42065801133167441"/>
          <c:h val="5.1181102362204724E-2"/>
        </c:manualLayout>
      </c:layout>
      <c:overlay val="0"/>
      <c:txPr>
        <a:bodyPr/>
        <a:lstStyle/>
        <a:p>
          <a:pPr>
            <a:defRPr>
              <a:solidFill>
                <a:schemeClr val="tx2"/>
              </a:solidFill>
            </a:defRPr>
          </a:pPr>
          <a:endParaRPr lang="en-US"/>
        </a:p>
      </c:txPr>
    </c:legend>
    <c:plotVisOnly val="1"/>
    <c:dispBlanksAs val="gap"/>
    <c:showDLblsOverMax val="0"/>
  </c:chart>
  <c:spPr>
    <a:ln>
      <a:noFill/>
    </a:ln>
  </c:spPr>
  <c:txPr>
    <a:bodyPr/>
    <a:lstStyle/>
    <a:p>
      <a:pPr>
        <a:defRPr sz="16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860F82-4225-4540-B256-29583B404575}" type="doc">
      <dgm:prSet loTypeId="urn:microsoft.com/office/officeart/2016/7/layout/BasicTimeline#2" loCatId="other" qsTypeId="urn:microsoft.com/office/officeart/2005/8/quickstyle/simple1" qsCatId="simple" csTypeId="urn:microsoft.com/office/officeart/2005/8/colors/accent0_3" csCatId="mainScheme" phldr="1"/>
      <dgm:spPr/>
      <dgm:t>
        <a:bodyPr/>
        <a:lstStyle/>
        <a:p>
          <a:endParaRPr lang="en-US"/>
        </a:p>
      </dgm:t>
    </dgm:pt>
    <dgm:pt modelId="{1E18ABDB-2C65-481A-9697-4BB1A5814720}">
      <dgm:prSet phldrT="[Text]" custT="1"/>
      <dgm:spPr/>
      <dgm:t>
        <a:bodyPr/>
        <a:lstStyle/>
        <a:p>
          <a:pPr>
            <a:buFont typeface="Symbol" panose="05050102010706020507" pitchFamily="18" charset="2"/>
            <a:buChar char=""/>
          </a:pPr>
          <a:r>
            <a:rPr lang="en-US" sz="1100" dirty="0"/>
            <a:t>2011-2012</a:t>
          </a:r>
        </a:p>
      </dgm:t>
    </dgm:pt>
    <dgm:pt modelId="{189B4EE0-BAF6-4624-B498-24C679B282A0}" type="parTrans" cxnId="{911CD827-AFAA-4582-A808-E76CD7C0D9F7}">
      <dgm:prSet/>
      <dgm:spPr/>
      <dgm:t>
        <a:bodyPr/>
        <a:lstStyle/>
        <a:p>
          <a:endParaRPr lang="en-US"/>
        </a:p>
      </dgm:t>
    </dgm:pt>
    <dgm:pt modelId="{56EF77DA-74FA-45C8-93B4-CE4CCAA0FDE3}" type="sibTrans" cxnId="{911CD827-AFAA-4582-A808-E76CD7C0D9F7}">
      <dgm:prSet/>
      <dgm:spPr/>
      <dgm:t>
        <a:bodyPr/>
        <a:lstStyle/>
        <a:p>
          <a:endParaRPr lang="en-US"/>
        </a:p>
      </dgm:t>
    </dgm:pt>
    <dgm:pt modelId="{2BA6087A-7EE5-4410-B909-C414B1808A95}">
      <dgm:prSet phldrT="[Text]" custT="1"/>
      <dgm:spPr/>
      <dgm:t>
        <a:bodyPr/>
        <a:lstStyle/>
        <a:p>
          <a:r>
            <a:rPr lang="en-US" sz="1100" dirty="0"/>
            <a:t>2023-2024</a:t>
          </a:r>
        </a:p>
      </dgm:t>
    </dgm:pt>
    <dgm:pt modelId="{44733BE3-2FB6-4DB3-9F34-472E3131D9D4}" type="parTrans" cxnId="{C8564E4C-5FA2-495C-B8F8-C9B6EB3D546F}">
      <dgm:prSet/>
      <dgm:spPr/>
      <dgm:t>
        <a:bodyPr/>
        <a:lstStyle/>
        <a:p>
          <a:endParaRPr lang="en-US"/>
        </a:p>
      </dgm:t>
    </dgm:pt>
    <dgm:pt modelId="{51D96675-6942-4517-A760-9B131B15E716}" type="sibTrans" cxnId="{C8564E4C-5FA2-495C-B8F8-C9B6EB3D546F}">
      <dgm:prSet/>
      <dgm:spPr/>
      <dgm:t>
        <a:bodyPr/>
        <a:lstStyle/>
        <a:p>
          <a:endParaRPr lang="en-US"/>
        </a:p>
      </dgm:t>
    </dgm:pt>
    <dgm:pt modelId="{55A21677-BB59-494C-82E8-51D6F1954E8A}">
      <dgm:prSet phldrT="[Text]" custT="1"/>
      <dgm:spPr/>
      <dgm:t>
        <a:bodyPr/>
        <a:lstStyle/>
        <a:p>
          <a:pPr algn="ctr">
            <a:buFont typeface="Symbol" panose="05050102010706020507" pitchFamily="18" charset="2"/>
            <a:buChar char=""/>
          </a:pPr>
          <a:r>
            <a:rPr lang="en-US" sz="2000" dirty="0"/>
            <a:t>Further adaptation for agroforestry systems under REFOREST</a:t>
          </a:r>
        </a:p>
      </dgm:t>
    </dgm:pt>
    <dgm:pt modelId="{46C3AAC8-6F29-444E-841A-100D9D4E21AB}" type="parTrans" cxnId="{6E3D1736-B136-4C96-902C-142442CA6C80}">
      <dgm:prSet/>
      <dgm:spPr/>
      <dgm:t>
        <a:bodyPr/>
        <a:lstStyle/>
        <a:p>
          <a:endParaRPr lang="en-US"/>
        </a:p>
      </dgm:t>
    </dgm:pt>
    <dgm:pt modelId="{3A2C6D13-B0A5-44EC-92BB-77ACAC8BCE57}" type="sibTrans" cxnId="{6E3D1736-B136-4C96-902C-142442CA6C80}">
      <dgm:prSet/>
      <dgm:spPr/>
      <dgm:t>
        <a:bodyPr/>
        <a:lstStyle/>
        <a:p>
          <a:endParaRPr lang="en-US"/>
        </a:p>
      </dgm:t>
    </dgm:pt>
    <dgm:pt modelId="{8CD42582-8C96-4063-AD95-7C16DA353458}">
      <dgm:prSet phldrT="[Text]" custT="1"/>
      <dgm:spPr/>
      <dgm:t>
        <a:bodyPr/>
        <a:lstStyle/>
        <a:p>
          <a:r>
            <a:rPr lang="en-US" sz="1100" dirty="0"/>
            <a:t>2020-2022</a:t>
          </a:r>
        </a:p>
      </dgm:t>
    </dgm:pt>
    <dgm:pt modelId="{E7CD61C4-F400-42F2-ADDB-790D10A8FC5D}" type="sibTrans" cxnId="{83643818-5711-4355-82E1-E464A869395D}">
      <dgm:prSet/>
      <dgm:spPr/>
      <dgm:t>
        <a:bodyPr/>
        <a:lstStyle/>
        <a:p>
          <a:endParaRPr lang="en-US"/>
        </a:p>
      </dgm:t>
    </dgm:pt>
    <dgm:pt modelId="{136A4F46-0CE8-4C4B-B31D-AB7FF708D734}" type="parTrans" cxnId="{83643818-5711-4355-82E1-E464A869395D}">
      <dgm:prSet/>
      <dgm:spPr/>
      <dgm:t>
        <a:bodyPr/>
        <a:lstStyle/>
        <a:p>
          <a:endParaRPr lang="en-US"/>
        </a:p>
      </dgm:t>
    </dgm:pt>
    <dgm:pt modelId="{793A2F16-741D-4892-980E-A1122C639A2B}">
      <dgm:prSet phldrT="[Text]" custT="1"/>
      <dgm:spPr/>
      <dgm:t>
        <a:bodyPr/>
        <a:lstStyle/>
        <a:p>
          <a:pPr>
            <a:buFont typeface="Symbol" panose="05050102010706020507" pitchFamily="18" charset="2"/>
            <a:buChar char=""/>
          </a:pPr>
          <a:endParaRPr lang="en-US" sz="1100" dirty="0"/>
        </a:p>
      </dgm:t>
    </dgm:pt>
    <dgm:pt modelId="{97D3F77F-24A8-46B3-8606-AD183BB739AC}" type="parTrans" cxnId="{FE9A180E-52C0-4888-BBE3-39D63E55F941}">
      <dgm:prSet/>
      <dgm:spPr/>
      <dgm:t>
        <a:bodyPr/>
        <a:lstStyle/>
        <a:p>
          <a:endParaRPr lang="en-US"/>
        </a:p>
      </dgm:t>
    </dgm:pt>
    <dgm:pt modelId="{407B2216-B7B7-438B-BE50-F9F680495B82}" type="sibTrans" cxnId="{FE9A180E-52C0-4888-BBE3-39D63E55F941}">
      <dgm:prSet/>
      <dgm:spPr/>
      <dgm:t>
        <a:bodyPr/>
        <a:lstStyle/>
        <a:p>
          <a:endParaRPr lang="en-US"/>
        </a:p>
      </dgm:t>
    </dgm:pt>
    <dgm:pt modelId="{471802F8-2041-48CC-AACA-B742D624691F}">
      <dgm:prSet phldrT="[Text]" custT="1"/>
      <dgm:spPr/>
      <dgm:t>
        <a:bodyPr/>
        <a:lstStyle/>
        <a:p>
          <a:endParaRPr lang="en-US" sz="1100" dirty="0"/>
        </a:p>
      </dgm:t>
    </dgm:pt>
    <dgm:pt modelId="{24B113C5-0197-4DF5-9541-19C51067D767}" type="parTrans" cxnId="{F4DD8BD4-A485-435B-864F-8080F9FBA0AF}">
      <dgm:prSet/>
      <dgm:spPr/>
      <dgm:t>
        <a:bodyPr/>
        <a:lstStyle/>
        <a:p>
          <a:endParaRPr lang="en-US"/>
        </a:p>
      </dgm:t>
    </dgm:pt>
    <dgm:pt modelId="{24BE76B5-0EC2-4026-B17F-9410C967290A}" type="sibTrans" cxnId="{F4DD8BD4-A485-435B-864F-8080F9FBA0AF}">
      <dgm:prSet/>
      <dgm:spPr/>
      <dgm:t>
        <a:bodyPr/>
        <a:lstStyle/>
        <a:p>
          <a:endParaRPr lang="en-US"/>
        </a:p>
      </dgm:t>
    </dgm:pt>
    <dgm:pt modelId="{4C943897-5D59-4877-9D96-A13FB8772207}">
      <dgm:prSet custT="1"/>
      <dgm:spPr/>
      <dgm:t>
        <a:bodyPr/>
        <a:lstStyle/>
        <a:p>
          <a:pPr algn="ctr">
            <a:buFont typeface="Symbol" panose="05050102010706020507" pitchFamily="18" charset="2"/>
            <a:buChar char=""/>
          </a:pPr>
          <a:r>
            <a:rPr lang="en-US" sz="1600" dirty="0"/>
            <a:t>Development of original Public Goods Tool to assess the provision of public goods on farms (Gerrard et al. 2012)</a:t>
          </a:r>
        </a:p>
      </dgm:t>
    </dgm:pt>
    <dgm:pt modelId="{627E22E7-9E09-4BC0-9B36-85F3A63E35D4}" type="parTrans" cxnId="{1C100488-72E8-4FC6-95FB-12C310B809A8}">
      <dgm:prSet/>
      <dgm:spPr/>
      <dgm:t>
        <a:bodyPr/>
        <a:lstStyle/>
        <a:p>
          <a:endParaRPr lang="en-US"/>
        </a:p>
      </dgm:t>
    </dgm:pt>
    <dgm:pt modelId="{6B2A6679-068B-4862-B095-A5EED9660C44}" type="sibTrans" cxnId="{1C100488-72E8-4FC6-95FB-12C310B809A8}">
      <dgm:prSet/>
      <dgm:spPr/>
      <dgm:t>
        <a:bodyPr/>
        <a:lstStyle/>
        <a:p>
          <a:endParaRPr lang="en-US"/>
        </a:p>
      </dgm:t>
    </dgm:pt>
    <dgm:pt modelId="{DCEEEED6-F066-49D4-AF08-3792456A5681}">
      <dgm:prSet custT="1"/>
      <dgm:spPr/>
      <dgm:t>
        <a:bodyPr/>
        <a:lstStyle/>
        <a:p>
          <a:pPr algn="ctr"/>
          <a:r>
            <a:rPr lang="en-US" sz="1600" dirty="0"/>
            <a:t>Adaptation of Public Goods Tool to include non-food biomass (</a:t>
          </a:r>
          <a:r>
            <a:rPr lang="en-US" sz="1600" dirty="0" err="1"/>
            <a:t>Mullender</a:t>
          </a:r>
          <a:r>
            <a:rPr lang="en-US" sz="1600" dirty="0"/>
            <a:t> et al. 2020; Smith et al. 2022)</a:t>
          </a:r>
        </a:p>
      </dgm:t>
    </dgm:pt>
    <dgm:pt modelId="{1BD8F193-CEBD-4F0E-9B62-10DEBEC6E58B}" type="parTrans" cxnId="{08F789EC-BDF2-42AB-978E-8D57DE30A796}">
      <dgm:prSet/>
      <dgm:spPr/>
      <dgm:t>
        <a:bodyPr/>
        <a:lstStyle/>
        <a:p>
          <a:endParaRPr lang="en-US"/>
        </a:p>
      </dgm:t>
    </dgm:pt>
    <dgm:pt modelId="{1CB9804E-2001-47E5-B1E0-B83073558C02}" type="sibTrans" cxnId="{08F789EC-BDF2-42AB-978E-8D57DE30A796}">
      <dgm:prSet/>
      <dgm:spPr/>
      <dgm:t>
        <a:bodyPr/>
        <a:lstStyle/>
        <a:p>
          <a:endParaRPr lang="en-US"/>
        </a:p>
      </dgm:t>
    </dgm:pt>
    <dgm:pt modelId="{08EF6346-383B-4F6C-8516-A6CF5E1134E4}" type="pres">
      <dgm:prSet presAssocID="{68860F82-4225-4540-B256-29583B404575}" presName="root" presStyleCnt="0">
        <dgm:presLayoutVars>
          <dgm:chMax/>
          <dgm:chPref/>
          <dgm:dir/>
          <dgm:animLvl val="lvl"/>
        </dgm:presLayoutVars>
      </dgm:prSet>
      <dgm:spPr/>
    </dgm:pt>
    <dgm:pt modelId="{658F8405-4880-46B5-8609-BEDF284D5B0A}" type="pres">
      <dgm:prSet presAssocID="{68860F82-4225-4540-B256-29583B404575}" presName="divider" presStyleLbl="fgAcc1" presStyleIdx="0" presStyleCnt="1"/>
      <dgm:spPr>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tailEnd type="triangle" w="lg" len="lg"/>
        </a:ln>
        <a:effectLst/>
      </dgm:spPr>
    </dgm:pt>
    <dgm:pt modelId="{99B15EEA-107D-4F6B-9A64-9038FE0D5884}" type="pres">
      <dgm:prSet presAssocID="{68860F82-4225-4540-B256-29583B404575}" presName="nodes" presStyleCnt="0">
        <dgm:presLayoutVars>
          <dgm:chMax/>
          <dgm:chPref/>
          <dgm:animLvl val="lvl"/>
        </dgm:presLayoutVars>
      </dgm:prSet>
      <dgm:spPr/>
    </dgm:pt>
    <dgm:pt modelId="{7044C7DA-245B-42E6-9873-1042A6AB9EB3}" type="pres">
      <dgm:prSet presAssocID="{1E18ABDB-2C65-481A-9697-4BB1A5814720}" presName="composite" presStyleCnt="0"/>
      <dgm:spPr/>
    </dgm:pt>
    <dgm:pt modelId="{701CB5C3-DB5B-4A88-BB73-10E60F225231}" type="pres">
      <dgm:prSet presAssocID="{1E18ABDB-2C65-481A-9697-4BB1A5814720}" presName="ConnectorPoint" presStyleLbl="alignNode1" presStyleIdx="0" presStyleCnt="5"/>
      <dgm:spPr/>
    </dgm:pt>
    <dgm:pt modelId="{1E215639-C28E-4290-8393-C655BDDD29E3}" type="pres">
      <dgm:prSet presAssocID="{1E18ABDB-2C65-481A-9697-4BB1A5814720}" presName="ConnectLine" presStyleLbl="sibTrans1D1" presStyleIdx="0" presStyleCnt="5"/>
      <dgm:spPr>
        <a:noFill/>
        <a:ln w="9525" cap="flat" cmpd="sng" algn="ctr">
          <a:solidFill>
            <a:schemeClr val="dk2">
              <a:hueOff val="0"/>
              <a:satOff val="0"/>
              <a:lumOff val="0"/>
              <a:alphaOff val="0"/>
            </a:schemeClr>
          </a:solidFill>
          <a:prstDash val="dash"/>
        </a:ln>
        <a:effectLst/>
      </dgm:spPr>
    </dgm:pt>
    <dgm:pt modelId="{C6164C6B-27A7-4F7F-8C0C-B28CC3FD1957}" type="pres">
      <dgm:prSet presAssocID="{1E18ABDB-2C65-481A-9697-4BB1A5814720}" presName="FlexibleEmptyPlaceHolder" presStyleCnt="0"/>
      <dgm:spPr/>
    </dgm:pt>
    <dgm:pt modelId="{836E8071-2423-4668-B0FB-EAE2DE753061}" type="pres">
      <dgm:prSet presAssocID="{1E18ABDB-2C65-481A-9697-4BB1A5814720}" presName="L2TextContainer" presStyleLbl="bgAcc1" presStyleIdx="0" presStyleCnt="5">
        <dgm:presLayoutVars>
          <dgm:chMax val="0"/>
          <dgm:chPref val="0"/>
          <dgm:bulletEnabled val="1"/>
        </dgm:presLayoutVars>
      </dgm:prSet>
      <dgm:spPr/>
    </dgm:pt>
    <dgm:pt modelId="{758D5B13-38AE-45F7-98C4-09EB759BE6CE}" type="pres">
      <dgm:prSet presAssocID="{1E18ABDB-2C65-481A-9697-4BB1A5814720}" presName="L1TextContainer" presStyleLbl="revTx" presStyleIdx="0" presStyleCnt="5">
        <dgm:presLayoutVars>
          <dgm:chMax val="1"/>
          <dgm:chPref val="1"/>
          <dgm:bulletEnabled val="1"/>
        </dgm:presLayoutVars>
      </dgm:prSet>
      <dgm:spPr/>
    </dgm:pt>
    <dgm:pt modelId="{AA2CB18E-27C7-4BCC-B721-082A89823BCD}" type="pres">
      <dgm:prSet presAssocID="{1E18ABDB-2C65-481A-9697-4BB1A5814720}" presName="EmptyPlaceHolder" presStyleCnt="0"/>
      <dgm:spPr/>
    </dgm:pt>
    <dgm:pt modelId="{096FE14F-A463-43A9-8E3B-FF3265BE7B67}" type="pres">
      <dgm:prSet presAssocID="{56EF77DA-74FA-45C8-93B4-CE4CCAA0FDE3}" presName="spaceBetweenRectangles" presStyleCnt="0"/>
      <dgm:spPr/>
    </dgm:pt>
    <dgm:pt modelId="{8BB0A5C1-6596-40D5-927A-0273B9B355AB}" type="pres">
      <dgm:prSet presAssocID="{793A2F16-741D-4892-980E-A1122C639A2B}" presName="composite" presStyleCnt="0"/>
      <dgm:spPr/>
    </dgm:pt>
    <dgm:pt modelId="{C6FD36D6-EC3B-4163-A4D8-7BE7BD0D5488}" type="pres">
      <dgm:prSet presAssocID="{793A2F16-741D-4892-980E-A1122C639A2B}" presName="ConnectorPoint" presStyleLbl="alignNode1" presStyleIdx="1" presStyleCnt="5"/>
      <dgm:spPr>
        <a:noFill/>
        <a:ln>
          <a:noFill/>
        </a:ln>
      </dgm:spPr>
    </dgm:pt>
    <dgm:pt modelId="{122817D5-8222-4C8D-9729-70B4365EB01A}" type="pres">
      <dgm:prSet presAssocID="{793A2F16-741D-4892-980E-A1122C639A2B}" presName="ConnectLine" presStyleLbl="sibTrans1D1" presStyleIdx="1" presStyleCnt="5"/>
      <dgm:spPr>
        <a:noFill/>
        <a:ln w="9525" cap="flat" cmpd="sng" algn="ctr">
          <a:noFill/>
          <a:prstDash val="dash"/>
        </a:ln>
        <a:effectLst/>
      </dgm:spPr>
    </dgm:pt>
    <dgm:pt modelId="{087CF602-AC83-4A44-A58B-E9B58AF83749}" type="pres">
      <dgm:prSet presAssocID="{793A2F16-741D-4892-980E-A1122C639A2B}" presName="FlexibleEmptyPlaceHolder" presStyleCnt="0"/>
      <dgm:spPr/>
    </dgm:pt>
    <dgm:pt modelId="{39481EB3-33B0-4903-9BB2-7806024EC1A8}" type="pres">
      <dgm:prSet presAssocID="{793A2F16-741D-4892-980E-A1122C639A2B}" presName="L2TextContainer" presStyleLbl="bgAcc1" presStyleIdx="1" presStyleCnt="5" custScaleX="100174" custScaleY="100174" custLinFactNeighborX="1185" custLinFactNeighborY="6732">
        <dgm:presLayoutVars>
          <dgm:chMax val="0"/>
          <dgm:chPref val="0"/>
          <dgm:bulletEnabled val="1"/>
        </dgm:presLayoutVars>
      </dgm:prSet>
      <dgm:spPr>
        <a:noFill/>
        <a:ln>
          <a:noFill/>
        </a:ln>
      </dgm:spPr>
    </dgm:pt>
    <dgm:pt modelId="{8FF73369-380C-4139-8831-18DE84DDBF21}" type="pres">
      <dgm:prSet presAssocID="{793A2F16-741D-4892-980E-A1122C639A2B}" presName="L1TextContainer" presStyleLbl="revTx" presStyleIdx="1" presStyleCnt="5">
        <dgm:presLayoutVars>
          <dgm:chMax val="1"/>
          <dgm:chPref val="1"/>
          <dgm:bulletEnabled val="1"/>
        </dgm:presLayoutVars>
      </dgm:prSet>
      <dgm:spPr/>
    </dgm:pt>
    <dgm:pt modelId="{29AB771F-A6BA-4A63-BBFE-BA923A6D3D74}" type="pres">
      <dgm:prSet presAssocID="{793A2F16-741D-4892-980E-A1122C639A2B}" presName="EmptyPlaceHolder" presStyleCnt="0"/>
      <dgm:spPr/>
    </dgm:pt>
    <dgm:pt modelId="{0167D4A1-0F5A-4662-8851-E609F2C6609B}" type="pres">
      <dgm:prSet presAssocID="{407B2216-B7B7-438B-BE50-F9F680495B82}" presName="spaceBetweenRectangles" presStyleCnt="0"/>
      <dgm:spPr/>
    </dgm:pt>
    <dgm:pt modelId="{850B8EFC-BCC6-4CC3-8176-9A6164AB293E}" type="pres">
      <dgm:prSet presAssocID="{8CD42582-8C96-4063-AD95-7C16DA353458}" presName="composite" presStyleCnt="0"/>
      <dgm:spPr/>
    </dgm:pt>
    <dgm:pt modelId="{8A46C5C6-5DEC-4BB4-A067-1503EA378C62}" type="pres">
      <dgm:prSet presAssocID="{8CD42582-8C96-4063-AD95-7C16DA353458}" presName="ConnectorPoint" presStyleLbl="alignNode1" presStyleIdx="2" presStyleCnt="5"/>
      <dgm:spPr/>
    </dgm:pt>
    <dgm:pt modelId="{39C46977-0252-4CBE-8969-583066E313E3}" type="pres">
      <dgm:prSet presAssocID="{8CD42582-8C96-4063-AD95-7C16DA353458}" presName="ConnectLine" presStyleLbl="sibTrans1D1" presStyleIdx="2" presStyleCnt="5"/>
      <dgm:spPr>
        <a:noFill/>
        <a:ln w="9525" cap="flat" cmpd="sng" algn="ctr">
          <a:solidFill>
            <a:schemeClr val="dk2">
              <a:hueOff val="0"/>
              <a:satOff val="0"/>
              <a:lumOff val="0"/>
              <a:alphaOff val="0"/>
            </a:schemeClr>
          </a:solidFill>
          <a:prstDash val="dash"/>
        </a:ln>
        <a:effectLst/>
      </dgm:spPr>
    </dgm:pt>
    <dgm:pt modelId="{7C098C56-84F0-421A-8B9D-96104DC947E4}" type="pres">
      <dgm:prSet presAssocID="{8CD42582-8C96-4063-AD95-7C16DA353458}" presName="FlexibleEmptyPlaceHolder" presStyleCnt="0"/>
      <dgm:spPr/>
    </dgm:pt>
    <dgm:pt modelId="{5653A283-6AF3-4C9B-B77A-193A127C78A7}" type="pres">
      <dgm:prSet presAssocID="{8CD42582-8C96-4063-AD95-7C16DA353458}" presName="L2TextContainer" presStyleLbl="bgAcc1" presStyleIdx="2" presStyleCnt="5">
        <dgm:presLayoutVars>
          <dgm:chMax val="0"/>
          <dgm:chPref val="0"/>
          <dgm:bulletEnabled val="1"/>
        </dgm:presLayoutVars>
      </dgm:prSet>
      <dgm:spPr/>
    </dgm:pt>
    <dgm:pt modelId="{7F3E9C62-3947-4771-90EC-B97106CD8A08}" type="pres">
      <dgm:prSet presAssocID="{8CD42582-8C96-4063-AD95-7C16DA353458}" presName="L1TextContainer" presStyleLbl="revTx" presStyleIdx="2" presStyleCnt="5">
        <dgm:presLayoutVars>
          <dgm:chMax val="1"/>
          <dgm:chPref val="1"/>
          <dgm:bulletEnabled val="1"/>
        </dgm:presLayoutVars>
      </dgm:prSet>
      <dgm:spPr/>
    </dgm:pt>
    <dgm:pt modelId="{DC0FB551-49A8-4CED-ADCD-099C619C96DD}" type="pres">
      <dgm:prSet presAssocID="{8CD42582-8C96-4063-AD95-7C16DA353458}" presName="EmptyPlaceHolder" presStyleCnt="0"/>
      <dgm:spPr/>
    </dgm:pt>
    <dgm:pt modelId="{B8796D0B-B68D-482A-BFA4-3A696B8DFCEF}" type="pres">
      <dgm:prSet presAssocID="{E7CD61C4-F400-42F2-ADDB-790D10A8FC5D}" presName="spaceBetweenRectangles" presStyleCnt="0"/>
      <dgm:spPr/>
    </dgm:pt>
    <dgm:pt modelId="{377BE01C-39A0-4926-8C58-E12204BFBAD8}" type="pres">
      <dgm:prSet presAssocID="{471802F8-2041-48CC-AACA-B742D624691F}" presName="composite" presStyleCnt="0"/>
      <dgm:spPr/>
    </dgm:pt>
    <dgm:pt modelId="{711E6A46-8B0C-4AA1-B312-8DC306817154}" type="pres">
      <dgm:prSet presAssocID="{471802F8-2041-48CC-AACA-B742D624691F}" presName="ConnectorPoint" presStyleLbl="alignNode1" presStyleIdx="3" presStyleCnt="5"/>
      <dgm:spPr>
        <a:noFill/>
        <a:ln>
          <a:noFill/>
        </a:ln>
      </dgm:spPr>
    </dgm:pt>
    <dgm:pt modelId="{A73CB8F7-4EC2-49BB-92A6-536CC0F3CBB5}" type="pres">
      <dgm:prSet presAssocID="{471802F8-2041-48CC-AACA-B742D624691F}" presName="ConnectLine" presStyleLbl="sibTrans1D1" presStyleIdx="3" presStyleCnt="5"/>
      <dgm:spPr>
        <a:noFill/>
        <a:ln w="9525" cap="flat" cmpd="sng" algn="ctr">
          <a:noFill/>
          <a:prstDash val="dash"/>
        </a:ln>
        <a:effectLst/>
      </dgm:spPr>
    </dgm:pt>
    <dgm:pt modelId="{461EBD16-6EFA-44F4-A2BA-615021A4EEDC}" type="pres">
      <dgm:prSet presAssocID="{471802F8-2041-48CC-AACA-B742D624691F}" presName="FlexibleEmptyPlaceHolder" presStyleCnt="0"/>
      <dgm:spPr/>
    </dgm:pt>
    <dgm:pt modelId="{B5BDE7BD-B6A8-4EFF-954C-379A20AE16A6}" type="pres">
      <dgm:prSet presAssocID="{471802F8-2041-48CC-AACA-B742D624691F}" presName="L2TextContainer" presStyleLbl="bgAcc1" presStyleIdx="3" presStyleCnt="5">
        <dgm:presLayoutVars>
          <dgm:chMax val="0"/>
          <dgm:chPref val="0"/>
          <dgm:bulletEnabled val="1"/>
        </dgm:presLayoutVars>
      </dgm:prSet>
      <dgm:spPr>
        <a:noFill/>
        <a:ln>
          <a:noFill/>
        </a:ln>
      </dgm:spPr>
    </dgm:pt>
    <dgm:pt modelId="{8DC5C452-353D-4AE5-8BF8-80D320995E1F}" type="pres">
      <dgm:prSet presAssocID="{471802F8-2041-48CC-AACA-B742D624691F}" presName="L1TextContainer" presStyleLbl="revTx" presStyleIdx="3" presStyleCnt="5">
        <dgm:presLayoutVars>
          <dgm:chMax val="1"/>
          <dgm:chPref val="1"/>
          <dgm:bulletEnabled val="1"/>
        </dgm:presLayoutVars>
      </dgm:prSet>
      <dgm:spPr/>
    </dgm:pt>
    <dgm:pt modelId="{D8E12C48-DFC7-4361-9B9C-6081A5CF4AF8}" type="pres">
      <dgm:prSet presAssocID="{471802F8-2041-48CC-AACA-B742D624691F}" presName="EmptyPlaceHolder" presStyleCnt="0"/>
      <dgm:spPr/>
    </dgm:pt>
    <dgm:pt modelId="{F4256052-1113-4B74-B3D0-2A7F78486E4F}" type="pres">
      <dgm:prSet presAssocID="{24BE76B5-0EC2-4026-B17F-9410C967290A}" presName="spaceBetweenRectangles" presStyleCnt="0"/>
      <dgm:spPr/>
    </dgm:pt>
    <dgm:pt modelId="{934657BC-EDC6-4540-BB26-3F5B8D48331A}" type="pres">
      <dgm:prSet presAssocID="{2BA6087A-7EE5-4410-B909-C414B1808A95}" presName="composite" presStyleCnt="0"/>
      <dgm:spPr/>
    </dgm:pt>
    <dgm:pt modelId="{EE9E5E51-EE9E-468B-8A6F-561983E580B6}" type="pres">
      <dgm:prSet presAssocID="{2BA6087A-7EE5-4410-B909-C414B1808A95}" presName="ConnectorPoint" presStyleLbl="alignNode1" presStyleIdx="4" presStyleCnt="5"/>
      <dgm:spPr/>
    </dgm:pt>
    <dgm:pt modelId="{98C4FC6E-8593-49BF-943F-BD3D8B8F01C9}" type="pres">
      <dgm:prSet presAssocID="{2BA6087A-7EE5-4410-B909-C414B1808A95}" presName="ConnectLine" presStyleLbl="sibTrans1D1" presStyleIdx="4" presStyleCnt="5"/>
      <dgm:spPr>
        <a:noFill/>
        <a:ln w="9525" cap="flat" cmpd="sng" algn="ctr">
          <a:solidFill>
            <a:schemeClr val="dk2">
              <a:hueOff val="0"/>
              <a:satOff val="0"/>
              <a:lumOff val="0"/>
              <a:alphaOff val="0"/>
            </a:schemeClr>
          </a:solidFill>
          <a:prstDash val="dash"/>
        </a:ln>
        <a:effectLst/>
      </dgm:spPr>
    </dgm:pt>
    <dgm:pt modelId="{D38F022D-1ACD-4577-9009-D2A11F4B54C3}" type="pres">
      <dgm:prSet presAssocID="{2BA6087A-7EE5-4410-B909-C414B1808A95}" presName="FlexibleEmptyPlaceHolder" presStyleCnt="0"/>
      <dgm:spPr/>
    </dgm:pt>
    <dgm:pt modelId="{3906B900-066B-429C-AF15-A0BEB8A2AE9F}" type="pres">
      <dgm:prSet presAssocID="{2BA6087A-7EE5-4410-B909-C414B1808A95}" presName="L2TextContainer" presStyleLbl="bgAcc1" presStyleIdx="4" presStyleCnt="5">
        <dgm:presLayoutVars>
          <dgm:chMax val="0"/>
          <dgm:chPref val="0"/>
          <dgm:bulletEnabled val="1"/>
        </dgm:presLayoutVars>
      </dgm:prSet>
      <dgm:spPr/>
    </dgm:pt>
    <dgm:pt modelId="{B17A258B-FAAC-4F53-ABB2-AFA3F4071AED}" type="pres">
      <dgm:prSet presAssocID="{2BA6087A-7EE5-4410-B909-C414B1808A95}" presName="L1TextContainer" presStyleLbl="revTx" presStyleIdx="4" presStyleCnt="5">
        <dgm:presLayoutVars>
          <dgm:chMax val="1"/>
          <dgm:chPref val="1"/>
          <dgm:bulletEnabled val="1"/>
        </dgm:presLayoutVars>
      </dgm:prSet>
      <dgm:spPr/>
    </dgm:pt>
    <dgm:pt modelId="{79933558-7D82-4DC9-90A5-30634917A24E}" type="pres">
      <dgm:prSet presAssocID="{2BA6087A-7EE5-4410-B909-C414B1808A95}" presName="EmptyPlaceHolder" presStyleCnt="0"/>
      <dgm:spPr/>
    </dgm:pt>
  </dgm:ptLst>
  <dgm:cxnLst>
    <dgm:cxn modelId="{E088E904-141A-45E9-94F3-6E13C5D48DD8}" type="presOf" srcId="{4C943897-5D59-4877-9D96-A13FB8772207}" destId="{836E8071-2423-4668-B0FB-EAE2DE753061}" srcOrd="0" destOrd="0" presId="urn:microsoft.com/office/officeart/2016/7/layout/BasicTimeline#2"/>
    <dgm:cxn modelId="{FE9A180E-52C0-4888-BBE3-39D63E55F941}" srcId="{68860F82-4225-4540-B256-29583B404575}" destId="{793A2F16-741D-4892-980E-A1122C639A2B}" srcOrd="1" destOrd="0" parTransId="{97D3F77F-24A8-46B3-8606-AD183BB739AC}" sibTransId="{407B2216-B7B7-438B-BE50-F9F680495B82}"/>
    <dgm:cxn modelId="{48CB970F-996C-424E-95FF-807D0700294D}" type="presOf" srcId="{68860F82-4225-4540-B256-29583B404575}" destId="{08EF6346-383B-4F6C-8516-A6CF5E1134E4}" srcOrd="0" destOrd="0" presId="urn:microsoft.com/office/officeart/2016/7/layout/BasicTimeline#2"/>
    <dgm:cxn modelId="{83643818-5711-4355-82E1-E464A869395D}" srcId="{68860F82-4225-4540-B256-29583B404575}" destId="{8CD42582-8C96-4063-AD95-7C16DA353458}" srcOrd="2" destOrd="0" parTransId="{136A4F46-0CE8-4C4B-B31D-AB7FF708D734}" sibTransId="{E7CD61C4-F400-42F2-ADDB-790D10A8FC5D}"/>
    <dgm:cxn modelId="{911CD827-AFAA-4582-A808-E76CD7C0D9F7}" srcId="{68860F82-4225-4540-B256-29583B404575}" destId="{1E18ABDB-2C65-481A-9697-4BB1A5814720}" srcOrd="0" destOrd="0" parTransId="{189B4EE0-BAF6-4624-B498-24C679B282A0}" sibTransId="{56EF77DA-74FA-45C8-93B4-CE4CCAA0FDE3}"/>
    <dgm:cxn modelId="{6E3D1736-B136-4C96-902C-142442CA6C80}" srcId="{2BA6087A-7EE5-4410-B909-C414B1808A95}" destId="{55A21677-BB59-494C-82E8-51D6F1954E8A}" srcOrd="0" destOrd="0" parTransId="{46C3AAC8-6F29-444E-841A-100D9D4E21AB}" sibTransId="{3A2C6D13-B0A5-44EC-92BB-77ACAC8BCE57}"/>
    <dgm:cxn modelId="{2A01CA6A-1703-4D66-8EC8-16F46AC2A7AB}" type="presOf" srcId="{471802F8-2041-48CC-AACA-B742D624691F}" destId="{8DC5C452-353D-4AE5-8BF8-80D320995E1F}" srcOrd="0" destOrd="0" presId="urn:microsoft.com/office/officeart/2016/7/layout/BasicTimeline#2"/>
    <dgm:cxn modelId="{164AAB6B-5BE6-42F6-BEAF-98BE2AC5FEAC}" type="presOf" srcId="{55A21677-BB59-494C-82E8-51D6F1954E8A}" destId="{3906B900-066B-429C-AF15-A0BEB8A2AE9F}" srcOrd="0" destOrd="0" presId="urn:microsoft.com/office/officeart/2016/7/layout/BasicTimeline#2"/>
    <dgm:cxn modelId="{C8564E4C-5FA2-495C-B8F8-C9B6EB3D546F}" srcId="{68860F82-4225-4540-B256-29583B404575}" destId="{2BA6087A-7EE5-4410-B909-C414B1808A95}" srcOrd="4" destOrd="0" parTransId="{44733BE3-2FB6-4DB3-9F34-472E3131D9D4}" sibTransId="{51D96675-6942-4517-A760-9B131B15E716}"/>
    <dgm:cxn modelId="{BFE28073-940E-42E3-8778-8291612ED8CA}" type="presOf" srcId="{1E18ABDB-2C65-481A-9697-4BB1A5814720}" destId="{758D5B13-38AE-45F7-98C4-09EB759BE6CE}" srcOrd="0" destOrd="0" presId="urn:microsoft.com/office/officeart/2016/7/layout/BasicTimeline#2"/>
    <dgm:cxn modelId="{1C100488-72E8-4FC6-95FB-12C310B809A8}" srcId="{1E18ABDB-2C65-481A-9697-4BB1A5814720}" destId="{4C943897-5D59-4877-9D96-A13FB8772207}" srcOrd="0" destOrd="0" parTransId="{627E22E7-9E09-4BC0-9B36-85F3A63E35D4}" sibTransId="{6B2A6679-068B-4862-B095-A5EED9660C44}"/>
    <dgm:cxn modelId="{CD3562C6-C151-462A-A5B1-7B9D62A7A324}" type="presOf" srcId="{2BA6087A-7EE5-4410-B909-C414B1808A95}" destId="{B17A258B-FAAC-4F53-ABB2-AFA3F4071AED}" srcOrd="0" destOrd="0" presId="urn:microsoft.com/office/officeart/2016/7/layout/BasicTimeline#2"/>
    <dgm:cxn modelId="{14F7E5D0-2F46-4069-9545-B0CCFF2B1244}" type="presOf" srcId="{8CD42582-8C96-4063-AD95-7C16DA353458}" destId="{7F3E9C62-3947-4771-90EC-B97106CD8A08}" srcOrd="0" destOrd="0" presId="urn:microsoft.com/office/officeart/2016/7/layout/BasicTimeline#2"/>
    <dgm:cxn modelId="{F4DD8BD4-A485-435B-864F-8080F9FBA0AF}" srcId="{68860F82-4225-4540-B256-29583B404575}" destId="{471802F8-2041-48CC-AACA-B742D624691F}" srcOrd="3" destOrd="0" parTransId="{24B113C5-0197-4DF5-9541-19C51067D767}" sibTransId="{24BE76B5-0EC2-4026-B17F-9410C967290A}"/>
    <dgm:cxn modelId="{E3263BD8-952C-46AD-88FB-840F3AFFBCD8}" type="presOf" srcId="{DCEEEED6-F066-49D4-AF08-3792456A5681}" destId="{5653A283-6AF3-4C9B-B77A-193A127C78A7}" srcOrd="0" destOrd="0" presId="urn:microsoft.com/office/officeart/2016/7/layout/BasicTimeline#2"/>
    <dgm:cxn modelId="{08F789EC-BDF2-42AB-978E-8D57DE30A796}" srcId="{8CD42582-8C96-4063-AD95-7C16DA353458}" destId="{DCEEEED6-F066-49D4-AF08-3792456A5681}" srcOrd="0" destOrd="0" parTransId="{1BD8F193-CEBD-4F0E-9B62-10DEBEC6E58B}" sibTransId="{1CB9804E-2001-47E5-B1E0-B83073558C02}"/>
    <dgm:cxn modelId="{895674F1-17DF-4727-846E-AA44DC33BAF8}" type="presOf" srcId="{793A2F16-741D-4892-980E-A1122C639A2B}" destId="{8FF73369-380C-4139-8831-18DE84DDBF21}" srcOrd="0" destOrd="0" presId="urn:microsoft.com/office/officeart/2016/7/layout/BasicTimeline#2"/>
    <dgm:cxn modelId="{3F317C58-7ABD-498A-BEBF-8052E722DA94}" type="presParOf" srcId="{08EF6346-383B-4F6C-8516-A6CF5E1134E4}" destId="{658F8405-4880-46B5-8609-BEDF284D5B0A}" srcOrd="0" destOrd="0" presId="urn:microsoft.com/office/officeart/2016/7/layout/BasicTimeline#2"/>
    <dgm:cxn modelId="{2E0524B4-3B2F-4C32-B857-11ED0AFCC3D3}" type="presParOf" srcId="{08EF6346-383B-4F6C-8516-A6CF5E1134E4}" destId="{99B15EEA-107D-4F6B-9A64-9038FE0D5884}" srcOrd="1" destOrd="0" presId="urn:microsoft.com/office/officeart/2016/7/layout/BasicTimeline#2"/>
    <dgm:cxn modelId="{2077E00F-27B1-462E-8E80-02F3A1271710}" type="presParOf" srcId="{99B15EEA-107D-4F6B-9A64-9038FE0D5884}" destId="{7044C7DA-245B-42E6-9873-1042A6AB9EB3}" srcOrd="0" destOrd="0" presId="urn:microsoft.com/office/officeart/2016/7/layout/BasicTimeline#2"/>
    <dgm:cxn modelId="{3170E58B-EA3C-4389-811A-16BB36D00245}" type="presParOf" srcId="{7044C7DA-245B-42E6-9873-1042A6AB9EB3}" destId="{701CB5C3-DB5B-4A88-BB73-10E60F225231}" srcOrd="0" destOrd="0" presId="urn:microsoft.com/office/officeart/2016/7/layout/BasicTimeline#2"/>
    <dgm:cxn modelId="{FB0EAC88-D375-45D6-8F9E-A161D00D2E00}" type="presParOf" srcId="{7044C7DA-245B-42E6-9873-1042A6AB9EB3}" destId="{1E215639-C28E-4290-8393-C655BDDD29E3}" srcOrd="1" destOrd="0" presId="urn:microsoft.com/office/officeart/2016/7/layout/BasicTimeline#2"/>
    <dgm:cxn modelId="{789C1464-6F0D-4383-9164-26988CF06DE8}" type="presParOf" srcId="{7044C7DA-245B-42E6-9873-1042A6AB9EB3}" destId="{C6164C6B-27A7-4F7F-8C0C-B28CC3FD1957}" srcOrd="2" destOrd="0" presId="urn:microsoft.com/office/officeart/2016/7/layout/BasicTimeline#2"/>
    <dgm:cxn modelId="{882EB943-20F3-48B8-8461-6EB3DF906EF6}" type="presParOf" srcId="{7044C7DA-245B-42E6-9873-1042A6AB9EB3}" destId="{836E8071-2423-4668-B0FB-EAE2DE753061}" srcOrd="3" destOrd="0" presId="urn:microsoft.com/office/officeart/2016/7/layout/BasicTimeline#2"/>
    <dgm:cxn modelId="{7AC8E00F-60A4-4B98-A540-9D6F13D8141A}" type="presParOf" srcId="{7044C7DA-245B-42E6-9873-1042A6AB9EB3}" destId="{758D5B13-38AE-45F7-98C4-09EB759BE6CE}" srcOrd="4" destOrd="0" presId="urn:microsoft.com/office/officeart/2016/7/layout/BasicTimeline#2"/>
    <dgm:cxn modelId="{BAEF93B3-4673-438E-9C43-D84255ECFEA6}" type="presParOf" srcId="{7044C7DA-245B-42E6-9873-1042A6AB9EB3}" destId="{AA2CB18E-27C7-4BCC-B721-082A89823BCD}" srcOrd="5" destOrd="0" presId="urn:microsoft.com/office/officeart/2016/7/layout/BasicTimeline#2"/>
    <dgm:cxn modelId="{311D12F2-CA9A-483A-8386-F0D9B58248C3}" type="presParOf" srcId="{99B15EEA-107D-4F6B-9A64-9038FE0D5884}" destId="{096FE14F-A463-43A9-8E3B-FF3265BE7B67}" srcOrd="1" destOrd="0" presId="urn:microsoft.com/office/officeart/2016/7/layout/BasicTimeline#2"/>
    <dgm:cxn modelId="{95DA504B-8A45-4376-A867-4E661BDA01DD}" type="presParOf" srcId="{99B15EEA-107D-4F6B-9A64-9038FE0D5884}" destId="{8BB0A5C1-6596-40D5-927A-0273B9B355AB}" srcOrd="2" destOrd="0" presId="urn:microsoft.com/office/officeart/2016/7/layout/BasicTimeline#2"/>
    <dgm:cxn modelId="{724F9165-F680-4E85-9B6A-F476C3C2B9A6}" type="presParOf" srcId="{8BB0A5C1-6596-40D5-927A-0273B9B355AB}" destId="{C6FD36D6-EC3B-4163-A4D8-7BE7BD0D5488}" srcOrd="0" destOrd="0" presId="urn:microsoft.com/office/officeart/2016/7/layout/BasicTimeline#2"/>
    <dgm:cxn modelId="{ECA6FE61-41A5-404E-B7AE-33D42AFE0DD3}" type="presParOf" srcId="{8BB0A5C1-6596-40D5-927A-0273B9B355AB}" destId="{122817D5-8222-4C8D-9729-70B4365EB01A}" srcOrd="1" destOrd="0" presId="urn:microsoft.com/office/officeart/2016/7/layout/BasicTimeline#2"/>
    <dgm:cxn modelId="{CDAEF86F-A369-45CC-893B-8D47BEB90088}" type="presParOf" srcId="{8BB0A5C1-6596-40D5-927A-0273B9B355AB}" destId="{087CF602-AC83-4A44-A58B-E9B58AF83749}" srcOrd="2" destOrd="0" presId="urn:microsoft.com/office/officeart/2016/7/layout/BasicTimeline#2"/>
    <dgm:cxn modelId="{3DCC629F-D257-4F9D-AE80-041E6A2340A0}" type="presParOf" srcId="{8BB0A5C1-6596-40D5-927A-0273B9B355AB}" destId="{39481EB3-33B0-4903-9BB2-7806024EC1A8}" srcOrd="3" destOrd="0" presId="urn:microsoft.com/office/officeart/2016/7/layout/BasicTimeline#2"/>
    <dgm:cxn modelId="{7B2570DB-3EAE-4718-824D-ADC449CC0752}" type="presParOf" srcId="{8BB0A5C1-6596-40D5-927A-0273B9B355AB}" destId="{8FF73369-380C-4139-8831-18DE84DDBF21}" srcOrd="4" destOrd="0" presId="urn:microsoft.com/office/officeart/2016/7/layout/BasicTimeline#2"/>
    <dgm:cxn modelId="{12A37AC0-262A-40B2-A06D-DCD502D93305}" type="presParOf" srcId="{8BB0A5C1-6596-40D5-927A-0273B9B355AB}" destId="{29AB771F-A6BA-4A63-BBFE-BA923A6D3D74}" srcOrd="5" destOrd="0" presId="urn:microsoft.com/office/officeart/2016/7/layout/BasicTimeline#2"/>
    <dgm:cxn modelId="{CE960860-36C1-481C-8C26-0E6CCF07E6C0}" type="presParOf" srcId="{99B15EEA-107D-4F6B-9A64-9038FE0D5884}" destId="{0167D4A1-0F5A-4662-8851-E609F2C6609B}" srcOrd="3" destOrd="0" presId="urn:microsoft.com/office/officeart/2016/7/layout/BasicTimeline#2"/>
    <dgm:cxn modelId="{2E112A86-C6B3-44B1-BBF0-F01B189C78E2}" type="presParOf" srcId="{99B15EEA-107D-4F6B-9A64-9038FE0D5884}" destId="{850B8EFC-BCC6-4CC3-8176-9A6164AB293E}" srcOrd="4" destOrd="0" presId="urn:microsoft.com/office/officeart/2016/7/layout/BasicTimeline#2"/>
    <dgm:cxn modelId="{7CBD5F6C-0C83-4C5F-A9C3-E733CB8A44E7}" type="presParOf" srcId="{850B8EFC-BCC6-4CC3-8176-9A6164AB293E}" destId="{8A46C5C6-5DEC-4BB4-A067-1503EA378C62}" srcOrd="0" destOrd="0" presId="urn:microsoft.com/office/officeart/2016/7/layout/BasicTimeline#2"/>
    <dgm:cxn modelId="{48F28E39-31B5-41B7-A84C-ED93203B3B8C}" type="presParOf" srcId="{850B8EFC-BCC6-4CC3-8176-9A6164AB293E}" destId="{39C46977-0252-4CBE-8969-583066E313E3}" srcOrd="1" destOrd="0" presId="urn:microsoft.com/office/officeart/2016/7/layout/BasicTimeline#2"/>
    <dgm:cxn modelId="{5B05068A-831D-4B23-9646-F1BCF1A60073}" type="presParOf" srcId="{850B8EFC-BCC6-4CC3-8176-9A6164AB293E}" destId="{7C098C56-84F0-421A-8B9D-96104DC947E4}" srcOrd="2" destOrd="0" presId="urn:microsoft.com/office/officeart/2016/7/layout/BasicTimeline#2"/>
    <dgm:cxn modelId="{6F08CB80-C195-4CA9-A06F-F9FB335BB41E}" type="presParOf" srcId="{850B8EFC-BCC6-4CC3-8176-9A6164AB293E}" destId="{5653A283-6AF3-4C9B-B77A-193A127C78A7}" srcOrd="3" destOrd="0" presId="urn:microsoft.com/office/officeart/2016/7/layout/BasicTimeline#2"/>
    <dgm:cxn modelId="{1CCD986C-10B4-45EE-8C71-79935EC86791}" type="presParOf" srcId="{850B8EFC-BCC6-4CC3-8176-9A6164AB293E}" destId="{7F3E9C62-3947-4771-90EC-B97106CD8A08}" srcOrd="4" destOrd="0" presId="urn:microsoft.com/office/officeart/2016/7/layout/BasicTimeline#2"/>
    <dgm:cxn modelId="{F380E2D0-7437-43AA-8A39-6F3C9A9CE0C7}" type="presParOf" srcId="{850B8EFC-BCC6-4CC3-8176-9A6164AB293E}" destId="{DC0FB551-49A8-4CED-ADCD-099C619C96DD}" srcOrd="5" destOrd="0" presId="urn:microsoft.com/office/officeart/2016/7/layout/BasicTimeline#2"/>
    <dgm:cxn modelId="{A2DEB546-6233-4D99-8F96-DE180CBA1556}" type="presParOf" srcId="{99B15EEA-107D-4F6B-9A64-9038FE0D5884}" destId="{B8796D0B-B68D-482A-BFA4-3A696B8DFCEF}" srcOrd="5" destOrd="0" presId="urn:microsoft.com/office/officeart/2016/7/layout/BasicTimeline#2"/>
    <dgm:cxn modelId="{7FF7C7AE-6451-4090-A7D3-87F11280A77C}" type="presParOf" srcId="{99B15EEA-107D-4F6B-9A64-9038FE0D5884}" destId="{377BE01C-39A0-4926-8C58-E12204BFBAD8}" srcOrd="6" destOrd="0" presId="urn:microsoft.com/office/officeart/2016/7/layout/BasicTimeline#2"/>
    <dgm:cxn modelId="{C6446D7F-8805-4F60-8167-38A77A902FFE}" type="presParOf" srcId="{377BE01C-39A0-4926-8C58-E12204BFBAD8}" destId="{711E6A46-8B0C-4AA1-B312-8DC306817154}" srcOrd="0" destOrd="0" presId="urn:microsoft.com/office/officeart/2016/7/layout/BasicTimeline#2"/>
    <dgm:cxn modelId="{CF565FB5-D5C1-4CD7-9AFC-5A97E57C6A5C}" type="presParOf" srcId="{377BE01C-39A0-4926-8C58-E12204BFBAD8}" destId="{A73CB8F7-4EC2-49BB-92A6-536CC0F3CBB5}" srcOrd="1" destOrd="0" presId="urn:microsoft.com/office/officeart/2016/7/layout/BasicTimeline#2"/>
    <dgm:cxn modelId="{6491F538-97A4-40C2-A80D-B7C400DA6F55}" type="presParOf" srcId="{377BE01C-39A0-4926-8C58-E12204BFBAD8}" destId="{461EBD16-6EFA-44F4-A2BA-615021A4EEDC}" srcOrd="2" destOrd="0" presId="urn:microsoft.com/office/officeart/2016/7/layout/BasicTimeline#2"/>
    <dgm:cxn modelId="{F6D7A115-BFD0-452A-AEF3-2D1808CB77D1}" type="presParOf" srcId="{377BE01C-39A0-4926-8C58-E12204BFBAD8}" destId="{B5BDE7BD-B6A8-4EFF-954C-379A20AE16A6}" srcOrd="3" destOrd="0" presId="urn:microsoft.com/office/officeart/2016/7/layout/BasicTimeline#2"/>
    <dgm:cxn modelId="{B9DA7E51-D921-4772-9013-B3AFDD87BFF1}" type="presParOf" srcId="{377BE01C-39A0-4926-8C58-E12204BFBAD8}" destId="{8DC5C452-353D-4AE5-8BF8-80D320995E1F}" srcOrd="4" destOrd="0" presId="urn:microsoft.com/office/officeart/2016/7/layout/BasicTimeline#2"/>
    <dgm:cxn modelId="{E7186BB0-17BD-42A2-B227-7C304D345276}" type="presParOf" srcId="{377BE01C-39A0-4926-8C58-E12204BFBAD8}" destId="{D8E12C48-DFC7-4361-9B9C-6081A5CF4AF8}" srcOrd="5" destOrd="0" presId="urn:microsoft.com/office/officeart/2016/7/layout/BasicTimeline#2"/>
    <dgm:cxn modelId="{AB6CE428-4FC9-4FA9-BD6E-25404196B4FB}" type="presParOf" srcId="{99B15EEA-107D-4F6B-9A64-9038FE0D5884}" destId="{F4256052-1113-4B74-B3D0-2A7F78486E4F}" srcOrd="7" destOrd="0" presId="urn:microsoft.com/office/officeart/2016/7/layout/BasicTimeline#2"/>
    <dgm:cxn modelId="{704F8C9D-BBAF-4709-AE5E-D40F8BF85F85}" type="presParOf" srcId="{99B15EEA-107D-4F6B-9A64-9038FE0D5884}" destId="{934657BC-EDC6-4540-BB26-3F5B8D48331A}" srcOrd="8" destOrd="0" presId="urn:microsoft.com/office/officeart/2016/7/layout/BasicTimeline#2"/>
    <dgm:cxn modelId="{8D457294-31F1-46C8-A842-9C6D00ADC251}" type="presParOf" srcId="{934657BC-EDC6-4540-BB26-3F5B8D48331A}" destId="{EE9E5E51-EE9E-468B-8A6F-561983E580B6}" srcOrd="0" destOrd="0" presId="urn:microsoft.com/office/officeart/2016/7/layout/BasicTimeline#2"/>
    <dgm:cxn modelId="{C5F61256-49DA-467C-A5CF-4BF323B07E99}" type="presParOf" srcId="{934657BC-EDC6-4540-BB26-3F5B8D48331A}" destId="{98C4FC6E-8593-49BF-943F-BD3D8B8F01C9}" srcOrd="1" destOrd="0" presId="urn:microsoft.com/office/officeart/2016/7/layout/BasicTimeline#2"/>
    <dgm:cxn modelId="{958E5F8B-AF80-4B29-B0BC-9B1F321AFDF3}" type="presParOf" srcId="{934657BC-EDC6-4540-BB26-3F5B8D48331A}" destId="{D38F022D-1ACD-4577-9009-D2A11F4B54C3}" srcOrd="2" destOrd="0" presId="urn:microsoft.com/office/officeart/2016/7/layout/BasicTimeline#2"/>
    <dgm:cxn modelId="{61EECBC3-6A4D-4989-81F2-C35F5674BDA8}" type="presParOf" srcId="{934657BC-EDC6-4540-BB26-3F5B8D48331A}" destId="{3906B900-066B-429C-AF15-A0BEB8A2AE9F}" srcOrd="3" destOrd="0" presId="urn:microsoft.com/office/officeart/2016/7/layout/BasicTimeline#2"/>
    <dgm:cxn modelId="{B0A7168A-5895-4EFD-BE3A-3B39A3C612A2}" type="presParOf" srcId="{934657BC-EDC6-4540-BB26-3F5B8D48331A}" destId="{B17A258B-FAAC-4F53-ABB2-AFA3F4071AED}" srcOrd="4" destOrd="0" presId="urn:microsoft.com/office/officeart/2016/7/layout/BasicTimeline#2"/>
    <dgm:cxn modelId="{791595E7-1CFB-4999-BD11-826DBE20FDAB}" type="presParOf" srcId="{934657BC-EDC6-4540-BB26-3F5B8D48331A}" destId="{79933558-7D82-4DC9-90A5-30634917A24E}" srcOrd="5" destOrd="0" presId="urn:microsoft.com/office/officeart/2016/7/layout/BasicTimelin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8F8405-4880-46B5-8609-BEDF284D5B0A}">
      <dsp:nvSpPr>
        <dsp:cNvPr id="0" name=""/>
        <dsp:cNvSpPr/>
      </dsp:nvSpPr>
      <dsp:spPr>
        <a:xfrm>
          <a:off x="0" y="1825625"/>
          <a:ext cx="9566275" cy="0"/>
        </a:xfrm>
        <a:prstGeom prst="line">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1E215639-C28E-4290-8393-C655BDDD29E3}">
      <dsp:nvSpPr>
        <dsp:cNvPr id="0" name=""/>
        <dsp:cNvSpPr/>
      </dsp:nvSpPr>
      <dsp:spPr>
        <a:xfrm>
          <a:off x="1442901" y="1131887"/>
          <a:ext cx="0" cy="693737"/>
        </a:xfrm>
        <a:prstGeom prst="line">
          <a:avLst/>
        </a:prstGeom>
        <a:noFill/>
        <a:ln w="9525"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01CB5C3-DB5B-4A88-BB73-10E60F225231}">
      <dsp:nvSpPr>
        <dsp:cNvPr id="0" name=""/>
        <dsp:cNvSpPr/>
      </dsp:nvSpPr>
      <dsp:spPr>
        <a:xfrm>
          <a:off x="1415516" y="1798240"/>
          <a:ext cx="54768" cy="54768"/>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6E8071-2423-4668-B0FB-EAE2DE753061}">
      <dsp:nvSpPr>
        <dsp:cNvPr id="0" name=""/>
        <dsp:cNvSpPr/>
      </dsp:nvSpPr>
      <dsp:spPr>
        <a:xfrm>
          <a:off x="4222" y="26243"/>
          <a:ext cx="2877356" cy="1105644"/>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753" tIns="50753" rIns="50753" bIns="50753" numCol="1" spcCol="1270" anchor="ctr" anchorCtr="0">
          <a:noAutofit/>
        </a:bodyPr>
        <a:lstStyle/>
        <a:p>
          <a:pPr marL="0" lvl="0" indent="0" algn="ctr" defTabSz="711200">
            <a:lnSpc>
              <a:spcPct val="90000"/>
            </a:lnSpc>
            <a:spcBef>
              <a:spcPct val="0"/>
            </a:spcBef>
            <a:spcAft>
              <a:spcPct val="35000"/>
            </a:spcAft>
            <a:buFont typeface="Symbol" panose="05050102010706020507" pitchFamily="18" charset="2"/>
            <a:buNone/>
          </a:pPr>
          <a:r>
            <a:rPr lang="en-US" sz="1600" kern="1200" dirty="0"/>
            <a:t>Development of original Public Goods Tool to assess the provision of public goods on farms (Gerrard et al. 2012)</a:t>
          </a:r>
        </a:p>
      </dsp:txBody>
      <dsp:txXfrm>
        <a:off x="58195" y="80216"/>
        <a:ext cx="2769410" cy="997698"/>
      </dsp:txXfrm>
    </dsp:sp>
    <dsp:sp modelId="{758D5B13-38AE-45F7-98C4-09EB759BE6CE}">
      <dsp:nvSpPr>
        <dsp:cNvPr id="0" name=""/>
        <dsp:cNvSpPr/>
      </dsp:nvSpPr>
      <dsp:spPr>
        <a:xfrm>
          <a:off x="176864" y="1960721"/>
          <a:ext cx="2532073" cy="412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488950">
            <a:lnSpc>
              <a:spcPct val="90000"/>
            </a:lnSpc>
            <a:spcBef>
              <a:spcPct val="0"/>
            </a:spcBef>
            <a:spcAft>
              <a:spcPct val="35000"/>
            </a:spcAft>
            <a:buFont typeface="Symbol" panose="05050102010706020507" pitchFamily="18" charset="2"/>
            <a:buNone/>
          </a:pPr>
          <a:r>
            <a:rPr lang="en-US" sz="1100" kern="1200" dirty="0"/>
            <a:t>2011-2012</a:t>
          </a:r>
        </a:p>
      </dsp:txBody>
      <dsp:txXfrm>
        <a:off x="176864" y="1960721"/>
        <a:ext cx="2532073" cy="412591"/>
      </dsp:txXfrm>
    </dsp:sp>
    <dsp:sp modelId="{122817D5-8222-4C8D-9729-70B4365EB01A}">
      <dsp:nvSpPr>
        <dsp:cNvPr id="0" name=""/>
        <dsp:cNvSpPr/>
      </dsp:nvSpPr>
      <dsp:spPr>
        <a:xfrm>
          <a:off x="3148367" y="1866807"/>
          <a:ext cx="0" cy="694944"/>
        </a:xfrm>
        <a:prstGeom prst="line">
          <a:avLst/>
        </a:prstGeom>
        <a:noFill/>
        <a:ln w="9525" cap="flat" cmpd="sng" algn="ctr">
          <a:noFill/>
          <a:prstDash val="dash"/>
          <a:miter lim="800000"/>
        </a:ln>
        <a:effectLst/>
      </dsp:spPr>
      <dsp:style>
        <a:lnRef idx="1">
          <a:scrgbClr r="0" g="0" b="0"/>
        </a:lnRef>
        <a:fillRef idx="0">
          <a:scrgbClr r="0" g="0" b="0"/>
        </a:fillRef>
        <a:effectRef idx="0">
          <a:scrgbClr r="0" g="0" b="0"/>
        </a:effectRef>
        <a:fontRef idx="minor"/>
      </dsp:style>
    </dsp:sp>
    <dsp:sp modelId="{C6FD36D6-EC3B-4163-A4D8-7BE7BD0D5488}">
      <dsp:nvSpPr>
        <dsp:cNvPr id="0" name=""/>
        <dsp:cNvSpPr/>
      </dsp:nvSpPr>
      <dsp:spPr>
        <a:xfrm>
          <a:off x="3120935" y="1839979"/>
          <a:ext cx="54864" cy="5486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481EB3-33B0-4903-9BB2-7806024EC1A8}">
      <dsp:nvSpPr>
        <dsp:cNvPr id="0" name=""/>
        <dsp:cNvSpPr/>
      </dsp:nvSpPr>
      <dsp:spPr>
        <a:xfrm>
          <a:off x="1707186" y="2560608"/>
          <a:ext cx="2882362" cy="621792"/>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FF73369-380C-4139-8831-18DE84DDBF21}">
      <dsp:nvSpPr>
        <dsp:cNvPr id="0" name=""/>
        <dsp:cNvSpPr/>
      </dsp:nvSpPr>
      <dsp:spPr>
        <a:xfrm>
          <a:off x="1848234" y="1277937"/>
          <a:ext cx="2532073" cy="412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488950">
            <a:lnSpc>
              <a:spcPct val="90000"/>
            </a:lnSpc>
            <a:spcBef>
              <a:spcPct val="0"/>
            </a:spcBef>
            <a:spcAft>
              <a:spcPct val="35000"/>
            </a:spcAft>
            <a:buFont typeface="Symbol" panose="05050102010706020507" pitchFamily="18" charset="2"/>
            <a:buNone/>
          </a:pPr>
          <a:endParaRPr lang="en-US" sz="1100" kern="1200" dirty="0"/>
        </a:p>
      </dsp:txBody>
      <dsp:txXfrm>
        <a:off x="1848234" y="1277937"/>
        <a:ext cx="2532073" cy="412591"/>
      </dsp:txXfrm>
    </dsp:sp>
    <dsp:sp modelId="{39C46977-0252-4CBE-8969-583066E313E3}">
      <dsp:nvSpPr>
        <dsp:cNvPr id="0" name=""/>
        <dsp:cNvSpPr/>
      </dsp:nvSpPr>
      <dsp:spPr>
        <a:xfrm>
          <a:off x="4785640" y="1131887"/>
          <a:ext cx="0" cy="693737"/>
        </a:xfrm>
        <a:prstGeom prst="line">
          <a:avLst/>
        </a:prstGeom>
        <a:noFill/>
        <a:ln w="9525"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A46C5C6-5DEC-4BB4-A067-1503EA378C62}">
      <dsp:nvSpPr>
        <dsp:cNvPr id="0" name=""/>
        <dsp:cNvSpPr/>
      </dsp:nvSpPr>
      <dsp:spPr>
        <a:xfrm>
          <a:off x="4758256" y="1798240"/>
          <a:ext cx="54768" cy="54768"/>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53A283-6AF3-4C9B-B77A-193A127C78A7}">
      <dsp:nvSpPr>
        <dsp:cNvPr id="0" name=""/>
        <dsp:cNvSpPr/>
      </dsp:nvSpPr>
      <dsp:spPr>
        <a:xfrm>
          <a:off x="3346962" y="26243"/>
          <a:ext cx="2877356" cy="1105644"/>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753" tIns="50753" rIns="50753" bIns="50753" numCol="1" spcCol="1270" anchor="ctr" anchorCtr="0">
          <a:noAutofit/>
        </a:bodyPr>
        <a:lstStyle/>
        <a:p>
          <a:pPr marL="0" lvl="0" indent="0" algn="ctr" defTabSz="711200">
            <a:lnSpc>
              <a:spcPct val="90000"/>
            </a:lnSpc>
            <a:spcBef>
              <a:spcPct val="0"/>
            </a:spcBef>
            <a:spcAft>
              <a:spcPct val="35000"/>
            </a:spcAft>
            <a:buNone/>
          </a:pPr>
          <a:r>
            <a:rPr lang="en-US" sz="1600" kern="1200" dirty="0"/>
            <a:t>Adaptation of Public Goods Tool to include non-food biomass (</a:t>
          </a:r>
          <a:r>
            <a:rPr lang="en-US" sz="1600" kern="1200" dirty="0" err="1"/>
            <a:t>Mullender</a:t>
          </a:r>
          <a:r>
            <a:rPr lang="en-US" sz="1600" kern="1200" dirty="0"/>
            <a:t> et al. 2020; Smith et al. 2022)</a:t>
          </a:r>
        </a:p>
      </dsp:txBody>
      <dsp:txXfrm>
        <a:off x="3400935" y="80216"/>
        <a:ext cx="2769410" cy="997698"/>
      </dsp:txXfrm>
    </dsp:sp>
    <dsp:sp modelId="{7F3E9C62-3947-4771-90EC-B97106CD8A08}">
      <dsp:nvSpPr>
        <dsp:cNvPr id="0" name=""/>
        <dsp:cNvSpPr/>
      </dsp:nvSpPr>
      <dsp:spPr>
        <a:xfrm>
          <a:off x="3519604" y="1960721"/>
          <a:ext cx="2532073" cy="412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488950">
            <a:lnSpc>
              <a:spcPct val="90000"/>
            </a:lnSpc>
            <a:spcBef>
              <a:spcPct val="0"/>
            </a:spcBef>
            <a:spcAft>
              <a:spcPct val="35000"/>
            </a:spcAft>
            <a:buNone/>
          </a:pPr>
          <a:r>
            <a:rPr lang="en-US" sz="1100" kern="1200" dirty="0"/>
            <a:t>2020-2022</a:t>
          </a:r>
        </a:p>
      </dsp:txBody>
      <dsp:txXfrm>
        <a:off x="3519604" y="1960721"/>
        <a:ext cx="2532073" cy="412591"/>
      </dsp:txXfrm>
    </dsp:sp>
    <dsp:sp modelId="{A73CB8F7-4EC2-49BB-92A6-536CC0F3CBB5}">
      <dsp:nvSpPr>
        <dsp:cNvPr id="0" name=""/>
        <dsp:cNvSpPr/>
      </dsp:nvSpPr>
      <dsp:spPr>
        <a:xfrm>
          <a:off x="6454507" y="1825625"/>
          <a:ext cx="0" cy="693737"/>
        </a:xfrm>
        <a:prstGeom prst="line">
          <a:avLst/>
        </a:prstGeom>
        <a:noFill/>
        <a:ln w="9525" cap="flat" cmpd="sng" algn="ctr">
          <a:noFill/>
          <a:prstDash val="dash"/>
          <a:miter lim="800000"/>
        </a:ln>
        <a:effectLst/>
      </dsp:spPr>
      <dsp:style>
        <a:lnRef idx="1">
          <a:scrgbClr r="0" g="0" b="0"/>
        </a:lnRef>
        <a:fillRef idx="0">
          <a:scrgbClr r="0" g="0" b="0"/>
        </a:fillRef>
        <a:effectRef idx="0">
          <a:scrgbClr r="0" g="0" b="0"/>
        </a:effectRef>
        <a:fontRef idx="minor"/>
      </dsp:style>
    </dsp:sp>
    <dsp:sp modelId="{711E6A46-8B0C-4AA1-B312-8DC306817154}">
      <dsp:nvSpPr>
        <dsp:cNvPr id="0" name=""/>
        <dsp:cNvSpPr/>
      </dsp:nvSpPr>
      <dsp:spPr>
        <a:xfrm>
          <a:off x="6427122" y="1798240"/>
          <a:ext cx="54768" cy="54768"/>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BDE7BD-B6A8-4EFF-954C-379A20AE16A6}">
      <dsp:nvSpPr>
        <dsp:cNvPr id="0" name=""/>
        <dsp:cNvSpPr/>
      </dsp:nvSpPr>
      <dsp:spPr>
        <a:xfrm>
          <a:off x="5015829" y="2519362"/>
          <a:ext cx="2877356" cy="620712"/>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DC5C452-353D-4AE5-8BF8-80D320995E1F}">
      <dsp:nvSpPr>
        <dsp:cNvPr id="0" name=""/>
        <dsp:cNvSpPr/>
      </dsp:nvSpPr>
      <dsp:spPr>
        <a:xfrm>
          <a:off x="5188470" y="1277937"/>
          <a:ext cx="2532073" cy="412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488950">
            <a:lnSpc>
              <a:spcPct val="90000"/>
            </a:lnSpc>
            <a:spcBef>
              <a:spcPct val="0"/>
            </a:spcBef>
            <a:spcAft>
              <a:spcPct val="35000"/>
            </a:spcAft>
            <a:buNone/>
          </a:pPr>
          <a:endParaRPr lang="en-US" sz="1100" kern="1200" dirty="0"/>
        </a:p>
      </dsp:txBody>
      <dsp:txXfrm>
        <a:off x="5188470" y="1277937"/>
        <a:ext cx="2532073" cy="412591"/>
      </dsp:txXfrm>
    </dsp:sp>
    <dsp:sp modelId="{98C4FC6E-8593-49BF-943F-BD3D8B8F01C9}">
      <dsp:nvSpPr>
        <dsp:cNvPr id="0" name=""/>
        <dsp:cNvSpPr/>
      </dsp:nvSpPr>
      <dsp:spPr>
        <a:xfrm>
          <a:off x="8123373" y="1131887"/>
          <a:ext cx="0" cy="693737"/>
        </a:xfrm>
        <a:prstGeom prst="line">
          <a:avLst/>
        </a:prstGeom>
        <a:noFill/>
        <a:ln w="9525"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E9E5E51-EE9E-468B-8A6F-561983E580B6}">
      <dsp:nvSpPr>
        <dsp:cNvPr id="0" name=""/>
        <dsp:cNvSpPr/>
      </dsp:nvSpPr>
      <dsp:spPr>
        <a:xfrm>
          <a:off x="8095989" y="1798240"/>
          <a:ext cx="54768" cy="54768"/>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06B900-066B-429C-AF15-A0BEB8A2AE9F}">
      <dsp:nvSpPr>
        <dsp:cNvPr id="0" name=""/>
        <dsp:cNvSpPr/>
      </dsp:nvSpPr>
      <dsp:spPr>
        <a:xfrm>
          <a:off x="6684695" y="84435"/>
          <a:ext cx="2877356" cy="1047452"/>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753" tIns="50753" rIns="50753" bIns="50753" numCol="1" spcCol="1270" anchor="ctr" anchorCtr="0">
          <a:noAutofit/>
        </a:bodyPr>
        <a:lstStyle/>
        <a:p>
          <a:pPr marL="0" lvl="0" indent="0" algn="ctr" defTabSz="889000">
            <a:lnSpc>
              <a:spcPct val="90000"/>
            </a:lnSpc>
            <a:spcBef>
              <a:spcPct val="0"/>
            </a:spcBef>
            <a:spcAft>
              <a:spcPct val="35000"/>
            </a:spcAft>
            <a:buFont typeface="Symbol" panose="05050102010706020507" pitchFamily="18" charset="2"/>
            <a:buNone/>
          </a:pPr>
          <a:r>
            <a:rPr lang="en-US" sz="2000" kern="1200" dirty="0"/>
            <a:t>Further adaptation for agroforestry systems under REFOREST</a:t>
          </a:r>
        </a:p>
      </dsp:txBody>
      <dsp:txXfrm>
        <a:off x="6735827" y="135567"/>
        <a:ext cx="2775092" cy="945188"/>
      </dsp:txXfrm>
    </dsp:sp>
    <dsp:sp modelId="{B17A258B-FAAC-4F53-ABB2-AFA3F4071AED}">
      <dsp:nvSpPr>
        <dsp:cNvPr id="0" name=""/>
        <dsp:cNvSpPr/>
      </dsp:nvSpPr>
      <dsp:spPr>
        <a:xfrm>
          <a:off x="6857337" y="1960721"/>
          <a:ext cx="2532073" cy="412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488950">
            <a:lnSpc>
              <a:spcPct val="90000"/>
            </a:lnSpc>
            <a:spcBef>
              <a:spcPct val="0"/>
            </a:spcBef>
            <a:spcAft>
              <a:spcPct val="35000"/>
            </a:spcAft>
            <a:buNone/>
          </a:pPr>
          <a:r>
            <a:rPr lang="en-US" sz="1100" kern="1200" dirty="0"/>
            <a:t>2023-2024</a:t>
          </a:r>
        </a:p>
      </dsp:txBody>
      <dsp:txXfrm>
        <a:off x="6857337" y="1960721"/>
        <a:ext cx="2532073" cy="412591"/>
      </dsp:txXfrm>
    </dsp:sp>
  </dsp:spTree>
</dsp:drawing>
</file>

<file path=ppt/diagrams/layout1.xml><?xml version="1.0" encoding="utf-8"?>
<dgm:layoutDef xmlns:dgm="http://schemas.openxmlformats.org/drawingml/2006/diagram" xmlns:a="http://schemas.openxmlformats.org/drawingml/2006/main" uniqueId="urn:microsoft.com/office/officeart/2016/7/layout/BasicTimeline#2">
  <dgm:title val="Basic Timeline"/>
  <dgm:desc val="Use to show a list of events in chronological order. The rectangular shape contains the description while the date is shown near the circular dot. It’s the perfect SmartArt for displaying large amount of text with a short date format."/>
  <dgm:catLst>
    <dgm:cat type="timeline" pri="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dir/>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onstrLst>
        <dgm:constr type="primFontSz" for="des" forName="L1TextContainer" val="26"/>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2TextContainer" refType="w"/>
                <dgm:constr type="h" for="ch" forName="L2TextContainer" refType="h" fact="0.17"/>
                <dgm:constr type="h" for="ch" forName="L2TextContainer" refType="h" op="lte" fact="0.31"/>
                <dgm:constr type="b" for="ch" forName="L2TextContainer" refType="h" fact="0.31"/>
                <dgm:constr type="w" for="ch" forName="ConnectLine"/>
                <dgm:constr type="l" for="ch" forName="ConnectLine" refType="w" fact="0.5"/>
                <dgm:constr type="h" for="ch" forName="ConnectLine" refType="h" fact="0.19"/>
                <dgm:constr type="t" for="ch" forName="ConnectLine" refType="h" fact="0.31"/>
                <dgm:constr type="w" for="ch" forName="FlexibleEmptyPlaceHolder" refType="w"/>
                <dgm:constr type="h" for="ch" forName="FlexibleEmptyPlaceHolder" refType="h" fact="0.14"/>
                <dgm:constr type="h" for="ch" forName="FlexibleEmptyPlaceHolder" refType="h" op="gte" fact="0.005"/>
                <dgm:constr type="t" for="ch" forName="FlexibleEmptyPlaceHolder" refType="h" fact="0"/>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EmptyPlaceHolder" refType="w"/>
                <dgm:constr type="h" for="ch" forName="EmptyPlaceHolder" refType="h" fact="0.35"/>
                <dgm:constr type="t" for="ch" forName="EmptyPlaceHolder" refType="h" fact="0"/>
                <dgm:constr type="w" for="ch" forName="FlexibleEmptyPlaceHolder" refType="w"/>
                <dgm:constr type="h" for="ch" forName="FlexibleEmptyPlaceHolder" refType="h" fact="0.14"/>
                <dgm:constr type="h" for="ch" forName="FlexibleEmptyPlaceHolder" refType="h" op="gte" fact="0.005"/>
                <dgm:constr type="b" for="ch" forName="FlexibleEmptyPlaceHolder" refType="h"/>
                <dgm:constr type="w" for="ch" forName="L1TextContainer" refType="w" fact="0.88"/>
                <dgm:constr type="l" for="ch" forName="L1TextContainer" refType="w" fact="0.06"/>
                <dgm:constr type="t" for="ch" forName="L1TextContainer" refType="h" fact="0.35"/>
                <dgm:constr type="h" for="ch" forName="L1TextContainer" refType="h" fact="0.113"/>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ConnectLine"/>
                <dgm:constr type="l" for="ch" forName="ConnectLine" refType="w" fact="0.5"/>
                <dgm:constr type="h" for="ch" forName="ConnectLine" refType="h" fact="0.19"/>
                <dgm:constr type="t" for="ch" forName="ConnectLine" refType="h" fact="0.5"/>
                <dgm:constr type="w" for="ch" forName="L2TextContainer" refType="w"/>
                <dgm:constr type="h" for="ch" forName="L2TextContainer" refType="h" fact="0.17"/>
                <dgm:constr type="h" for="ch" forName="L2TextContainer" refType="h" op="lte" fact="0.31"/>
                <dgm:constr type="t" for="ch" forName="L2TextContainer" refType="h" fact="0.69"/>
              </dgm:constrLst>
            </dgm:else>
          </dgm:choose>
          <dgm:layoutNode name="ConnectorPoint" styleLbl="alignNode1" moveWith="L2TextContainer">
            <dgm:alg type="sp"/>
            <dgm:shape xmlns:r="http://schemas.openxmlformats.org/officeDocument/2006/relationships" type="ellipse" r:blip="" zOrderOff="1">
              <dgm:adjLst/>
            </dgm:shape>
            <dgm:presOf/>
            <dgm:constrLst/>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FlexibleEmptyPlaceHolder">
            <dgm:alg type="sp"/>
            <dgm:shape xmlns:r="http://schemas.openxmlformats.org/officeDocument/2006/relationships" r:blip="">
              <dgm:adjLst/>
            </dgm:shape>
            <dgm:presOf/>
            <dgm:constrLst/>
          </dgm:layoutNode>
          <dgm:layoutNode name="L2TextContainer" styleLbl="bgAcc1">
            <dgm:varLst>
              <dgm:chMax val="0"/>
              <dgm:chPref val="0"/>
              <dgm:bulletEnabled val="1"/>
            </dgm:varLst>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w" fact="0.05"/>
              <dgm:constr type="rMarg" refType="w" fact="0.05"/>
              <dgm:constr type="tMarg" refType="w" fact="0.05"/>
              <dgm:constr type="bMarg" refType="w" fact="0.05"/>
            </dgm:constrLst>
            <dgm:ruleLst>
              <dgm:rule type="primFontSz" val="11" fact="NaN" max="NaN"/>
              <dgm:rule type="h" val="INF" fact="NaN" max="NaN"/>
            </dgm:ruleLst>
          </dgm:layoutNod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RTLAlign" val="ctr"/>
                  <dgm:param type="parTxRTLAlign" val="ctr"/>
                </dgm:alg>
              </dgm:if>
              <dgm:else name="Name89">
                <dgm:alg type="tx">
                  <dgm:param type="txAnchorHorz" val="ctr"/>
                  <dgm:param type="txAnchorVert" val="b"/>
                  <dgm:param type="parTxRTL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5EB219-1562-434A-9559-93BC8826651D}" type="datetimeFigureOut">
              <a:t>4/14/2025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1CD20-43B1-4B8E-964D-52FF70167EA5}" type="slidenum">
              <a:t>‹#›</a:t>
            </a:fld>
            <a:endParaRPr lang="en-US"/>
          </a:p>
        </p:txBody>
      </p:sp>
    </p:spTree>
    <p:extLst>
      <p:ext uri="{BB962C8B-B14F-4D97-AF65-F5344CB8AC3E}">
        <p14:creationId xmlns:p14="http://schemas.microsoft.com/office/powerpoint/2010/main" val="3163490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697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923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786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4D99E-06C2-4ACA-84FC-8F6740F111CE}" type="slidenum">
              <a:rPr lang="en-US" smtClean="0"/>
              <a:t>9</a:t>
            </a:fld>
            <a:endParaRPr lang="en-US" dirty="0"/>
          </a:p>
        </p:txBody>
      </p:sp>
    </p:spTree>
    <p:extLst>
      <p:ext uri="{BB962C8B-B14F-4D97-AF65-F5344CB8AC3E}">
        <p14:creationId xmlns:p14="http://schemas.microsoft.com/office/powerpoint/2010/main" val="930505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1CD20-43B1-4B8E-964D-52FF70167E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474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1CD20-43B1-4B8E-964D-52FF70167E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150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1CD20-43B1-4B8E-964D-52FF70167E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612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1CD20-43B1-4B8E-964D-52FF70167E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688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EA15A-D483-3A87-AE8B-AD9CFF91C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BBE967-39CD-969A-7E8B-234233CF89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92B167-31FA-3134-D85B-5D00E07B9E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21F186-A9A0-9BF2-4157-D97E080D30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1CD20-43B1-4B8E-964D-52FF70167E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9931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7A49080-0E1D-641C-DC21-E288493A5B2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736AC13-4314-B248-9040-10C400C5E153}"/>
              </a:ext>
            </a:extLst>
          </p:cNvPr>
          <p:cNvSpPr>
            <a:spLocks noGrp="1"/>
          </p:cNvSpPr>
          <p:nvPr>
            <p:ph type="ctrTitle"/>
          </p:nvPr>
        </p:nvSpPr>
        <p:spPr>
          <a:xfrm>
            <a:off x="472815" y="2692908"/>
            <a:ext cx="9509385" cy="923544"/>
          </a:xfrm>
        </p:spPr>
        <p:txBody>
          <a:bodyPr anchor="b"/>
          <a:lstStyle>
            <a:lvl1pPr algn="l">
              <a:defRPr sz="4800">
                <a:solidFill>
                  <a:srgbClr val="8DC752"/>
                </a:solidFill>
                <a:latin typeface="+mn-lt"/>
              </a:defRPr>
            </a:lvl1pPr>
          </a:lstStyle>
          <a:p>
            <a:r>
              <a:rPr lang="en-GB" dirty="0"/>
              <a:t>Click to edit Master title style</a:t>
            </a:r>
            <a:endParaRPr lang="fr-FR" dirty="0"/>
          </a:p>
        </p:txBody>
      </p:sp>
      <p:sp>
        <p:nvSpPr>
          <p:cNvPr id="3" name="Subtitle 2">
            <a:extLst>
              <a:ext uri="{FF2B5EF4-FFF2-40B4-BE49-F238E27FC236}">
                <a16:creationId xmlns:a16="http://schemas.microsoft.com/office/drawing/2014/main" id="{59559C97-2E4A-3E4B-A0D4-99C02E05D8B9}"/>
              </a:ext>
            </a:extLst>
          </p:cNvPr>
          <p:cNvSpPr>
            <a:spLocks noGrp="1"/>
          </p:cNvSpPr>
          <p:nvPr>
            <p:ph type="subTitle" idx="1"/>
          </p:nvPr>
        </p:nvSpPr>
        <p:spPr>
          <a:xfrm>
            <a:off x="472815" y="3809450"/>
            <a:ext cx="9144000" cy="1046014"/>
          </a:xfrm>
        </p:spPr>
        <p:txBody>
          <a:bodyPr/>
          <a:lstStyle>
            <a:lvl1pPr marL="0" indent="0" algn="l">
              <a:buNone/>
              <a:defRPr sz="2400">
                <a:solidFill>
                  <a:srgbClr val="C186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fr-FR" dirty="0"/>
          </a:p>
        </p:txBody>
      </p:sp>
      <p:sp>
        <p:nvSpPr>
          <p:cNvPr id="10" name="Date Placeholder 3">
            <a:extLst>
              <a:ext uri="{FF2B5EF4-FFF2-40B4-BE49-F238E27FC236}">
                <a16:creationId xmlns:a16="http://schemas.microsoft.com/office/drawing/2014/main" id="{6151718B-8D08-4576-8859-C6B3A984A83D}"/>
              </a:ext>
            </a:extLst>
          </p:cNvPr>
          <p:cNvSpPr txBox="1">
            <a:spLocks/>
          </p:cNvSpPr>
          <p:nvPr userDrawn="1"/>
        </p:nvSpPr>
        <p:spPr>
          <a:xfrm>
            <a:off x="9873008" y="6166332"/>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600" b="1" dirty="0">
                <a:solidFill>
                  <a:schemeClr val="bg1"/>
                </a:solidFill>
              </a:rPr>
              <a:t>Path2Dea Webinar</a:t>
            </a:r>
          </a:p>
          <a:p>
            <a:r>
              <a:rPr lang="fr-FR" sz="1600" b="1" dirty="0">
                <a:solidFill>
                  <a:schemeClr val="bg1"/>
                </a:solidFill>
              </a:rPr>
              <a:t>15 April 2025</a:t>
            </a:r>
          </a:p>
        </p:txBody>
      </p:sp>
      <p:sp>
        <p:nvSpPr>
          <p:cNvPr id="13" name="Slide Number Placeholder 5">
            <a:extLst>
              <a:ext uri="{FF2B5EF4-FFF2-40B4-BE49-F238E27FC236}">
                <a16:creationId xmlns:a16="http://schemas.microsoft.com/office/drawing/2014/main" id="{64F082C4-2874-457A-AC2B-74C60FDB92FD}"/>
              </a:ext>
            </a:extLst>
          </p:cNvPr>
          <p:cNvSpPr txBox="1">
            <a:spLocks/>
          </p:cNvSpPr>
          <p:nvPr userDrawn="1"/>
        </p:nvSpPr>
        <p:spPr>
          <a:xfrm>
            <a:off x="5896356" y="6366763"/>
            <a:ext cx="399288"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FF096E-5E8D-2143-AB0D-7BD8B729B475}" type="slidenum">
              <a:rPr lang="fr-FR" b="1" smtClean="0">
                <a:solidFill>
                  <a:schemeClr val="bg1"/>
                </a:solidFill>
              </a:rPr>
              <a:pPr/>
              <a:t>‹#›</a:t>
            </a:fld>
            <a:endParaRPr lang="fr-FR" b="1" dirty="0">
              <a:solidFill>
                <a:schemeClr val="bg1"/>
              </a:solidFill>
            </a:endParaRPr>
          </a:p>
        </p:txBody>
      </p:sp>
      <p:sp>
        <p:nvSpPr>
          <p:cNvPr id="20" name="TextBox 19">
            <a:extLst>
              <a:ext uri="{FF2B5EF4-FFF2-40B4-BE49-F238E27FC236}">
                <a16:creationId xmlns:a16="http://schemas.microsoft.com/office/drawing/2014/main" id="{F6E28E0C-7382-4ECC-9576-438CE3301FD9}"/>
              </a:ext>
            </a:extLst>
          </p:cNvPr>
          <p:cNvSpPr txBox="1"/>
          <p:nvPr userDrawn="1"/>
        </p:nvSpPr>
        <p:spPr>
          <a:xfrm>
            <a:off x="1189118" y="5732820"/>
            <a:ext cx="5002730" cy="923330"/>
          </a:xfrm>
          <a:prstGeom prst="rect">
            <a:avLst/>
          </a:prstGeom>
          <a:noFill/>
        </p:spPr>
        <p:txBody>
          <a:bodyPr wrap="square" rtlCol="0">
            <a:spAutoFit/>
          </a:bodyPr>
          <a:lstStyle/>
          <a:p>
            <a:pPr algn="just"/>
            <a:r>
              <a:rPr lang="en-US" sz="900" b="0" i="0" dirty="0">
                <a:solidFill>
                  <a:srgbClr val="1D1C1D"/>
                </a:solidFill>
                <a:effectLst/>
                <a:latin typeface="+mn-lt"/>
              </a:rPr>
              <a:t>This project has received funding from the European Union’s Horizon Europe research and innovation </a:t>
            </a:r>
            <a:r>
              <a:rPr lang="en-US" sz="900" b="0" i="0" dirty="0" err="1">
                <a:solidFill>
                  <a:srgbClr val="1D1C1D"/>
                </a:solidFill>
                <a:effectLst/>
                <a:latin typeface="+mn-lt"/>
              </a:rPr>
              <a:t>programme</a:t>
            </a:r>
            <a:r>
              <a:rPr lang="en-US" sz="900" b="0" i="0" dirty="0">
                <a:solidFill>
                  <a:srgbClr val="1D1C1D"/>
                </a:solidFill>
                <a:effectLst/>
                <a:latin typeface="+mn-lt"/>
              </a:rPr>
              <a:t> under grant agreement No. 101060635 (REFOREST). Views and opinions expressed are however those of the author(s) only and do not necessarily reflect those of the European Union or the European Research Executive Agency (REA). Neither the European Union nor the granting authority can be held responsible for them. </a:t>
            </a:r>
            <a:r>
              <a:rPr lang="en-GB" sz="900" b="0" i="0" dirty="0">
                <a:solidFill>
                  <a:srgbClr val="1D1C1D"/>
                </a:solidFill>
                <a:effectLst/>
                <a:latin typeface="+mn-lt"/>
              </a:rPr>
              <a:t>UK partners are funded by UK Research and Innovation (UKRI) under the UK government’s Horizon Europe funding guarantee [grant number 10039700].</a:t>
            </a:r>
            <a:endParaRPr lang="en-US" sz="900" dirty="0">
              <a:latin typeface="+mn-lt"/>
            </a:endParaRPr>
          </a:p>
        </p:txBody>
      </p:sp>
      <p:pic>
        <p:nvPicPr>
          <p:cNvPr id="6" name="Picture 5">
            <a:extLst>
              <a:ext uri="{FF2B5EF4-FFF2-40B4-BE49-F238E27FC236}">
                <a16:creationId xmlns:a16="http://schemas.microsoft.com/office/drawing/2014/main" id="{109E671B-C440-75CC-2A22-F2072DAECBD1}"/>
              </a:ext>
            </a:extLst>
          </p:cNvPr>
          <p:cNvPicPr>
            <a:picLocks noChangeAspect="1"/>
          </p:cNvPicPr>
          <p:nvPr userDrawn="1"/>
        </p:nvPicPr>
        <p:blipFill>
          <a:blip r:embed="rId3"/>
          <a:stretch>
            <a:fillRect/>
          </a:stretch>
        </p:blipFill>
        <p:spPr>
          <a:xfrm>
            <a:off x="537534" y="981662"/>
            <a:ext cx="3259214" cy="662556"/>
          </a:xfrm>
          <a:prstGeom prst="rect">
            <a:avLst/>
          </a:prstGeom>
        </p:spPr>
      </p:pic>
      <p:pic>
        <p:nvPicPr>
          <p:cNvPr id="7" name="Picture 6" descr="A black background with blue text&#10;&#10;Description automatically generated">
            <a:extLst>
              <a:ext uri="{FF2B5EF4-FFF2-40B4-BE49-F238E27FC236}">
                <a16:creationId xmlns:a16="http://schemas.microsoft.com/office/drawing/2014/main" id="{4656340E-6FFD-2246-51E0-165D271210DE}"/>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6285751" y="5820275"/>
            <a:ext cx="1792869" cy="528619"/>
          </a:xfrm>
          <a:prstGeom prst="rect">
            <a:avLst/>
          </a:prstGeom>
        </p:spPr>
      </p:pic>
      <p:pic>
        <p:nvPicPr>
          <p:cNvPr id="4" name="Graphic 18">
            <a:extLst>
              <a:ext uri="{FF2B5EF4-FFF2-40B4-BE49-F238E27FC236}">
                <a16:creationId xmlns:a16="http://schemas.microsoft.com/office/drawing/2014/main" id="{1DA37625-6B93-464D-5100-C17DCBB11B90}"/>
              </a:ext>
            </a:extLst>
          </p:cNvPr>
          <p:cNvPicPr>
            <a:picLocks noChangeAspect="1"/>
          </p:cNvPicPr>
          <p:nvPr userDrawn="1"/>
        </p:nvPicPr>
        <p:blipFill>
          <a:blip r:embed="rId5" cstate="hqprint">
            <a:extLst>
              <a:ext uri="{28A0092B-C50C-407E-A947-70E740481C1C}">
                <a14:useLocalDpi xmlns:a14="http://schemas.microsoft.com/office/drawing/2010/main"/>
              </a:ext>
            </a:extLst>
          </a:blip>
          <a:srcRect/>
          <a:stretch/>
        </p:blipFill>
        <p:spPr>
          <a:xfrm>
            <a:off x="240326" y="5713833"/>
            <a:ext cx="948792" cy="961304"/>
          </a:xfrm>
          <a:prstGeom prst="rect">
            <a:avLst/>
          </a:prstGeom>
        </p:spPr>
      </p:pic>
    </p:spTree>
    <p:extLst>
      <p:ext uri="{BB962C8B-B14F-4D97-AF65-F5344CB8AC3E}">
        <p14:creationId xmlns:p14="http://schemas.microsoft.com/office/powerpoint/2010/main" val="1806536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AF1D7E-CD97-19EC-B8F6-4377CFDEA8AB}"/>
              </a:ext>
            </a:extLst>
          </p:cNvPr>
          <p:cNvPicPr>
            <a:picLocks noChangeAspect="1"/>
          </p:cNvPicPr>
          <p:nvPr userDrawn="1"/>
        </p:nvPicPr>
        <p:blipFill>
          <a:blip r:embed="rId2"/>
          <a:stretch>
            <a:fillRect/>
          </a:stretch>
        </p:blipFill>
        <p:spPr>
          <a:xfrm>
            <a:off x="1" y="0"/>
            <a:ext cx="12192000" cy="6858000"/>
          </a:xfrm>
          <a:prstGeom prst="rect">
            <a:avLst/>
          </a:prstGeom>
        </p:spPr>
      </p:pic>
      <p:sp>
        <p:nvSpPr>
          <p:cNvPr id="10" name="Date Placeholder 3">
            <a:extLst>
              <a:ext uri="{FF2B5EF4-FFF2-40B4-BE49-F238E27FC236}">
                <a16:creationId xmlns:a16="http://schemas.microsoft.com/office/drawing/2014/main" id="{6151718B-8D08-4576-8859-C6B3A984A83D}"/>
              </a:ext>
            </a:extLst>
          </p:cNvPr>
          <p:cNvSpPr txBox="1">
            <a:spLocks/>
          </p:cNvSpPr>
          <p:nvPr userDrawn="1"/>
        </p:nvSpPr>
        <p:spPr>
          <a:xfrm>
            <a:off x="10430256" y="6366764"/>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b="1" dirty="0">
              <a:solidFill>
                <a:schemeClr val="bg1"/>
              </a:solidFill>
            </a:endParaRPr>
          </a:p>
        </p:txBody>
      </p:sp>
      <p:sp>
        <p:nvSpPr>
          <p:cNvPr id="13" name="Slide Number Placeholder 5">
            <a:extLst>
              <a:ext uri="{FF2B5EF4-FFF2-40B4-BE49-F238E27FC236}">
                <a16:creationId xmlns:a16="http://schemas.microsoft.com/office/drawing/2014/main" id="{64F082C4-2874-457A-AC2B-74C60FDB92FD}"/>
              </a:ext>
            </a:extLst>
          </p:cNvPr>
          <p:cNvSpPr txBox="1">
            <a:spLocks/>
          </p:cNvSpPr>
          <p:nvPr userDrawn="1"/>
        </p:nvSpPr>
        <p:spPr>
          <a:xfrm>
            <a:off x="5896356" y="6366763"/>
            <a:ext cx="399288"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FF096E-5E8D-2143-AB0D-7BD8B729B475}" type="slidenum">
              <a:rPr lang="fr-FR" b="1" smtClean="0">
                <a:solidFill>
                  <a:schemeClr val="bg1"/>
                </a:solidFill>
              </a:rPr>
              <a:pPr/>
              <a:t>‹#›</a:t>
            </a:fld>
            <a:endParaRPr lang="fr-FR" b="1" dirty="0">
              <a:solidFill>
                <a:schemeClr val="bg1"/>
              </a:solidFill>
            </a:endParaRPr>
          </a:p>
        </p:txBody>
      </p:sp>
      <p:sp>
        <p:nvSpPr>
          <p:cNvPr id="14" name="Title 1">
            <a:extLst>
              <a:ext uri="{FF2B5EF4-FFF2-40B4-BE49-F238E27FC236}">
                <a16:creationId xmlns:a16="http://schemas.microsoft.com/office/drawing/2014/main" id="{DA5A476F-2F2D-4973-A600-896672284CBF}"/>
              </a:ext>
            </a:extLst>
          </p:cNvPr>
          <p:cNvSpPr>
            <a:spLocks noGrp="1"/>
          </p:cNvSpPr>
          <p:nvPr>
            <p:ph type="ctrTitle" hasCustomPrompt="1"/>
          </p:nvPr>
        </p:nvSpPr>
        <p:spPr>
          <a:xfrm>
            <a:off x="4229493" y="2590014"/>
            <a:ext cx="3733013" cy="838986"/>
          </a:xfrm>
        </p:spPr>
        <p:txBody>
          <a:bodyPr anchor="b"/>
          <a:lstStyle>
            <a:lvl1pPr algn="l">
              <a:defRPr sz="6000" b="1">
                <a:solidFill>
                  <a:srgbClr val="8DC752"/>
                </a:solidFill>
                <a:latin typeface="+mn-lt"/>
              </a:defRPr>
            </a:lvl1pPr>
          </a:lstStyle>
          <a:p>
            <a:r>
              <a:rPr lang="en-GB" dirty="0"/>
              <a:t>Thank you!</a:t>
            </a:r>
            <a:endParaRPr lang="fr-FR" dirty="0"/>
          </a:p>
        </p:txBody>
      </p:sp>
      <p:sp>
        <p:nvSpPr>
          <p:cNvPr id="2" name="Date Placeholder 3">
            <a:extLst>
              <a:ext uri="{FF2B5EF4-FFF2-40B4-BE49-F238E27FC236}">
                <a16:creationId xmlns:a16="http://schemas.microsoft.com/office/drawing/2014/main" id="{863AA3EB-358B-6055-E056-569674A53E9D}"/>
              </a:ext>
            </a:extLst>
          </p:cNvPr>
          <p:cNvSpPr txBox="1">
            <a:spLocks/>
          </p:cNvSpPr>
          <p:nvPr userDrawn="1"/>
        </p:nvSpPr>
        <p:spPr>
          <a:xfrm>
            <a:off x="9873008" y="6166332"/>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600" b="1" dirty="0">
                <a:solidFill>
                  <a:schemeClr val="bg1"/>
                </a:solidFill>
              </a:rPr>
              <a:t>Path2Dea Webinar</a:t>
            </a:r>
          </a:p>
          <a:p>
            <a:r>
              <a:rPr lang="fr-FR" sz="1600" b="1" dirty="0">
                <a:solidFill>
                  <a:schemeClr val="bg1"/>
                </a:solidFill>
              </a:rPr>
              <a:t>15 April 2025</a:t>
            </a:r>
          </a:p>
        </p:txBody>
      </p:sp>
      <p:sp>
        <p:nvSpPr>
          <p:cNvPr id="4" name="TextBox 3">
            <a:extLst>
              <a:ext uri="{FF2B5EF4-FFF2-40B4-BE49-F238E27FC236}">
                <a16:creationId xmlns:a16="http://schemas.microsoft.com/office/drawing/2014/main" id="{5043E3E5-EAA9-249A-21CA-5CE06480BC0D}"/>
              </a:ext>
            </a:extLst>
          </p:cNvPr>
          <p:cNvSpPr txBox="1"/>
          <p:nvPr userDrawn="1"/>
        </p:nvSpPr>
        <p:spPr>
          <a:xfrm>
            <a:off x="1189118" y="5732820"/>
            <a:ext cx="5002730" cy="923330"/>
          </a:xfrm>
          <a:prstGeom prst="rect">
            <a:avLst/>
          </a:prstGeom>
          <a:noFill/>
        </p:spPr>
        <p:txBody>
          <a:bodyPr wrap="square" rtlCol="0">
            <a:spAutoFit/>
          </a:bodyPr>
          <a:lstStyle/>
          <a:p>
            <a:pPr algn="just"/>
            <a:r>
              <a:rPr lang="en-US" sz="900" b="0" i="0" dirty="0">
                <a:solidFill>
                  <a:srgbClr val="1D1C1D"/>
                </a:solidFill>
                <a:effectLst/>
                <a:latin typeface="+mn-lt"/>
              </a:rPr>
              <a:t>This project has received funding from the European Union’s Horizon Europe research and innovation </a:t>
            </a:r>
            <a:r>
              <a:rPr lang="en-US" sz="900" b="0" i="0" dirty="0" err="1">
                <a:solidFill>
                  <a:srgbClr val="1D1C1D"/>
                </a:solidFill>
                <a:effectLst/>
                <a:latin typeface="+mn-lt"/>
              </a:rPr>
              <a:t>programme</a:t>
            </a:r>
            <a:r>
              <a:rPr lang="en-US" sz="900" b="0" i="0" dirty="0">
                <a:solidFill>
                  <a:srgbClr val="1D1C1D"/>
                </a:solidFill>
                <a:effectLst/>
                <a:latin typeface="+mn-lt"/>
              </a:rPr>
              <a:t> under grant agreement No. 101060635 (REFOREST). Views and opinions expressed are however those of the author(s) only and do not necessarily reflect those of the European Union or the European Research Executive Agency (REA). Neither the European Union nor the granting authority can be held responsible for them. </a:t>
            </a:r>
            <a:r>
              <a:rPr lang="en-GB" sz="900" b="0" i="0" dirty="0">
                <a:solidFill>
                  <a:srgbClr val="1D1C1D"/>
                </a:solidFill>
                <a:effectLst/>
                <a:latin typeface="+mn-lt"/>
              </a:rPr>
              <a:t>UK partners are funded by UK Research and Innovation (UKRI) under the UK government’s Horizon Europe funding guarantee [grant number 10039700].</a:t>
            </a:r>
            <a:endParaRPr lang="en-US" sz="900" dirty="0">
              <a:latin typeface="+mn-lt"/>
            </a:endParaRPr>
          </a:p>
        </p:txBody>
      </p:sp>
      <p:pic>
        <p:nvPicPr>
          <p:cNvPr id="7" name="Picture 6" descr="A black background with blue text&#10;&#10;Description automatically generated">
            <a:extLst>
              <a:ext uri="{FF2B5EF4-FFF2-40B4-BE49-F238E27FC236}">
                <a16:creationId xmlns:a16="http://schemas.microsoft.com/office/drawing/2014/main" id="{DC539E66-20A5-0B3B-C67B-4853210CBE4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285751" y="5820275"/>
            <a:ext cx="1792869" cy="528619"/>
          </a:xfrm>
          <a:prstGeom prst="rect">
            <a:avLst/>
          </a:prstGeom>
        </p:spPr>
      </p:pic>
      <p:pic>
        <p:nvPicPr>
          <p:cNvPr id="5" name="Graphic 18">
            <a:extLst>
              <a:ext uri="{FF2B5EF4-FFF2-40B4-BE49-F238E27FC236}">
                <a16:creationId xmlns:a16="http://schemas.microsoft.com/office/drawing/2014/main" id="{55326B91-75CE-9ADD-B33E-5F20762E30A2}"/>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240326" y="5732820"/>
            <a:ext cx="948792" cy="961304"/>
          </a:xfrm>
          <a:prstGeom prst="rect">
            <a:avLst/>
          </a:prstGeom>
        </p:spPr>
      </p:pic>
    </p:spTree>
    <p:extLst>
      <p:ext uri="{BB962C8B-B14F-4D97-AF65-F5344CB8AC3E}">
        <p14:creationId xmlns:p14="http://schemas.microsoft.com/office/powerpoint/2010/main" val="3681101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EFCE3-C318-0244-B23D-F710192BBD1F}"/>
              </a:ext>
            </a:extLst>
          </p:cNvPr>
          <p:cNvSpPr>
            <a:spLocks noGrp="1"/>
          </p:cNvSpPr>
          <p:nvPr>
            <p:ph type="ctrTitle"/>
          </p:nvPr>
        </p:nvSpPr>
        <p:spPr>
          <a:xfrm>
            <a:off x="765048" y="1481327"/>
            <a:ext cx="9144000" cy="903923"/>
          </a:xfrm>
        </p:spPr>
        <p:txBody>
          <a:bodyPr anchor="b"/>
          <a:lstStyle>
            <a:lvl1pPr algn="ctr">
              <a:defRPr sz="6000"/>
            </a:lvl1pPr>
          </a:lstStyle>
          <a:p>
            <a:r>
              <a:rPr lang="en-GB" dirty="0"/>
              <a:t>Click to edit Master title style</a:t>
            </a:r>
            <a:endParaRPr lang="fr-FR" dirty="0"/>
          </a:p>
        </p:txBody>
      </p:sp>
      <p:sp>
        <p:nvSpPr>
          <p:cNvPr id="3" name="Subtitle 2">
            <a:extLst>
              <a:ext uri="{FF2B5EF4-FFF2-40B4-BE49-F238E27FC236}">
                <a16:creationId xmlns:a16="http://schemas.microsoft.com/office/drawing/2014/main" id="{F28E24A9-99CA-D945-8621-2A24AC258427}"/>
              </a:ext>
            </a:extLst>
          </p:cNvPr>
          <p:cNvSpPr>
            <a:spLocks noGrp="1"/>
          </p:cNvSpPr>
          <p:nvPr>
            <p:ph type="subTitle" idx="1"/>
          </p:nvPr>
        </p:nvSpPr>
        <p:spPr>
          <a:xfrm>
            <a:off x="765048" y="2774157"/>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fr-FR" dirty="0"/>
          </a:p>
        </p:txBody>
      </p:sp>
    </p:spTree>
    <p:extLst>
      <p:ext uri="{BB962C8B-B14F-4D97-AF65-F5344CB8AC3E}">
        <p14:creationId xmlns:p14="http://schemas.microsoft.com/office/powerpoint/2010/main" val="1771302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C1AB9A-06B8-134A-ABC7-94E0C1FD1D65}"/>
              </a:ext>
            </a:extLst>
          </p:cNvPr>
          <p:cNvSpPr>
            <a:spLocks noGrp="1"/>
          </p:cNvSpPr>
          <p:nvPr>
            <p:ph type="body" idx="1"/>
          </p:nvPr>
        </p:nvSpPr>
        <p:spPr>
          <a:xfrm>
            <a:off x="831850" y="3694177"/>
            <a:ext cx="10515600" cy="239547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1">
            <a:extLst>
              <a:ext uri="{FF2B5EF4-FFF2-40B4-BE49-F238E27FC236}">
                <a16:creationId xmlns:a16="http://schemas.microsoft.com/office/drawing/2014/main" id="{BBE6D680-B627-C44D-9262-4AD568EB5A15}"/>
              </a:ext>
            </a:extLst>
          </p:cNvPr>
          <p:cNvSpPr>
            <a:spLocks noGrp="1"/>
          </p:cNvSpPr>
          <p:nvPr>
            <p:ph type="title"/>
          </p:nvPr>
        </p:nvSpPr>
        <p:spPr>
          <a:xfrm>
            <a:off x="831850" y="2591035"/>
            <a:ext cx="10515600" cy="831723"/>
          </a:xfrm>
        </p:spPr>
        <p:txBody>
          <a:bodyPr anchor="b"/>
          <a:lstStyle>
            <a:lvl1pPr>
              <a:defRPr sz="6000">
                <a:solidFill>
                  <a:srgbClr val="8DC752"/>
                </a:solidFill>
              </a:defRPr>
            </a:lvl1pPr>
          </a:lstStyle>
          <a:p>
            <a:r>
              <a:rPr lang="en-GB" dirty="0"/>
              <a:t>Click to edit Master title style</a:t>
            </a:r>
            <a:endParaRPr lang="fr-FR" dirty="0"/>
          </a:p>
        </p:txBody>
      </p:sp>
    </p:spTree>
    <p:extLst>
      <p:ext uri="{BB962C8B-B14F-4D97-AF65-F5344CB8AC3E}">
        <p14:creationId xmlns:p14="http://schemas.microsoft.com/office/powerpoint/2010/main" val="972209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C1AB9A-06B8-134A-ABC7-94E0C1FD1D65}"/>
              </a:ext>
            </a:extLst>
          </p:cNvPr>
          <p:cNvSpPr>
            <a:spLocks noGrp="1"/>
          </p:cNvSpPr>
          <p:nvPr>
            <p:ph type="body" idx="1"/>
          </p:nvPr>
        </p:nvSpPr>
        <p:spPr>
          <a:xfrm>
            <a:off x="831850" y="3694177"/>
            <a:ext cx="10515600" cy="239547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1">
            <a:extLst>
              <a:ext uri="{FF2B5EF4-FFF2-40B4-BE49-F238E27FC236}">
                <a16:creationId xmlns:a16="http://schemas.microsoft.com/office/drawing/2014/main" id="{BBE6D680-B627-C44D-9262-4AD568EB5A15}"/>
              </a:ext>
            </a:extLst>
          </p:cNvPr>
          <p:cNvSpPr>
            <a:spLocks noGrp="1"/>
          </p:cNvSpPr>
          <p:nvPr>
            <p:ph type="title"/>
          </p:nvPr>
        </p:nvSpPr>
        <p:spPr>
          <a:xfrm>
            <a:off x="831850" y="2400871"/>
            <a:ext cx="10515600" cy="831723"/>
          </a:xfrm>
        </p:spPr>
        <p:txBody>
          <a:bodyPr anchor="b"/>
          <a:lstStyle>
            <a:lvl1pPr>
              <a:defRPr sz="6000">
                <a:solidFill>
                  <a:srgbClr val="8DC752"/>
                </a:solidFill>
              </a:defRPr>
            </a:lvl1pPr>
          </a:lstStyle>
          <a:p>
            <a:r>
              <a:rPr lang="en-GB" dirty="0"/>
              <a:t>Click to edit Master title style</a:t>
            </a:r>
            <a:endParaRPr lang="fr-FR" dirty="0"/>
          </a:p>
        </p:txBody>
      </p:sp>
    </p:spTree>
    <p:extLst>
      <p:ext uri="{BB962C8B-B14F-4D97-AF65-F5344CB8AC3E}">
        <p14:creationId xmlns:p14="http://schemas.microsoft.com/office/powerpoint/2010/main" val="2897594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0562D-33E4-3A4D-B769-E1C639A395C0}"/>
              </a:ext>
            </a:extLst>
          </p:cNvPr>
          <p:cNvSpPr>
            <a:spLocks noGrp="1"/>
          </p:cNvSpPr>
          <p:nvPr>
            <p:ph type="title"/>
          </p:nvPr>
        </p:nvSpPr>
        <p:spPr/>
        <p:txBody>
          <a:bodyPr/>
          <a:lstStyle/>
          <a:p>
            <a:r>
              <a:rPr lang="en-GB"/>
              <a:t>Click to edit Master title style</a:t>
            </a:r>
            <a:endParaRPr lang="fr-FR"/>
          </a:p>
        </p:txBody>
      </p:sp>
      <p:sp>
        <p:nvSpPr>
          <p:cNvPr id="3" name="Content Placeholder 2">
            <a:extLst>
              <a:ext uri="{FF2B5EF4-FFF2-40B4-BE49-F238E27FC236}">
                <a16:creationId xmlns:a16="http://schemas.microsoft.com/office/drawing/2014/main" id="{140E10CF-117E-3042-8E58-CC8B89747CC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4" name="Content Placeholder 3">
            <a:extLst>
              <a:ext uri="{FF2B5EF4-FFF2-40B4-BE49-F238E27FC236}">
                <a16:creationId xmlns:a16="http://schemas.microsoft.com/office/drawing/2014/main" id="{B41624DD-0693-124C-9F82-7886144DFE8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Tree>
    <p:extLst>
      <p:ext uri="{BB962C8B-B14F-4D97-AF65-F5344CB8AC3E}">
        <p14:creationId xmlns:p14="http://schemas.microsoft.com/office/powerpoint/2010/main" val="3735322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2F21E-39F5-7B4D-BD75-F62B8663A22B}"/>
              </a:ext>
            </a:extLst>
          </p:cNvPr>
          <p:cNvSpPr>
            <a:spLocks noGrp="1"/>
          </p:cNvSpPr>
          <p:nvPr>
            <p:ph type="title"/>
          </p:nvPr>
        </p:nvSpPr>
        <p:spPr>
          <a:xfrm>
            <a:off x="839788" y="862134"/>
            <a:ext cx="10515600" cy="698745"/>
          </a:xfrm>
        </p:spPr>
        <p:txBody>
          <a:bodyPr/>
          <a:lstStyle/>
          <a:p>
            <a:r>
              <a:rPr lang="en-GB"/>
              <a:t>Click to edit Master title style</a:t>
            </a:r>
            <a:endParaRPr lang="fr-FR"/>
          </a:p>
        </p:txBody>
      </p:sp>
      <p:sp>
        <p:nvSpPr>
          <p:cNvPr id="3" name="Text Placeholder 2">
            <a:extLst>
              <a:ext uri="{FF2B5EF4-FFF2-40B4-BE49-F238E27FC236}">
                <a16:creationId xmlns:a16="http://schemas.microsoft.com/office/drawing/2014/main" id="{26E3FE05-6A2E-7D4F-B3F7-4E337B689B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37096EC-28B5-5149-A27B-1BB8648D4BA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5" name="Text Placeholder 4">
            <a:extLst>
              <a:ext uri="{FF2B5EF4-FFF2-40B4-BE49-F238E27FC236}">
                <a16:creationId xmlns:a16="http://schemas.microsoft.com/office/drawing/2014/main" id="{EFCED7CB-BEFD-4146-8628-0FE1450829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264BF61-7EFF-D14D-9926-2B461B504D4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Tree>
    <p:extLst>
      <p:ext uri="{BB962C8B-B14F-4D97-AF65-F5344CB8AC3E}">
        <p14:creationId xmlns:p14="http://schemas.microsoft.com/office/powerpoint/2010/main" val="3424357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E599-674C-B54A-A5A4-510D254EF3CE}"/>
              </a:ext>
            </a:extLst>
          </p:cNvPr>
          <p:cNvSpPr>
            <a:spLocks noGrp="1"/>
          </p:cNvSpPr>
          <p:nvPr>
            <p:ph type="title"/>
          </p:nvPr>
        </p:nvSpPr>
        <p:spPr>
          <a:xfrm>
            <a:off x="838200" y="915105"/>
            <a:ext cx="10515600" cy="1012610"/>
          </a:xfrm>
        </p:spPr>
        <p:txBody>
          <a:bodyPr/>
          <a:lstStyle/>
          <a:p>
            <a:r>
              <a:rPr lang="en-GB"/>
              <a:t>Click to edit Master title style</a:t>
            </a:r>
            <a:endParaRPr lang="fr-FR"/>
          </a:p>
        </p:txBody>
      </p:sp>
    </p:spTree>
    <p:extLst>
      <p:ext uri="{BB962C8B-B14F-4D97-AF65-F5344CB8AC3E}">
        <p14:creationId xmlns:p14="http://schemas.microsoft.com/office/powerpoint/2010/main" val="2637076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40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A3034-4C81-D041-8A1C-DFDD870893A9}"/>
              </a:ext>
            </a:extLst>
          </p:cNvPr>
          <p:cNvSpPr>
            <a:spLocks noGrp="1"/>
          </p:cNvSpPr>
          <p:nvPr>
            <p:ph type="title"/>
          </p:nvPr>
        </p:nvSpPr>
        <p:spPr>
          <a:xfrm>
            <a:off x="839788" y="923192"/>
            <a:ext cx="3932237" cy="1134208"/>
          </a:xfrm>
        </p:spPr>
        <p:txBody>
          <a:bodyPr anchor="b"/>
          <a:lstStyle>
            <a:lvl1pPr>
              <a:defRPr sz="3200"/>
            </a:lvl1pPr>
          </a:lstStyle>
          <a:p>
            <a:r>
              <a:rPr lang="en-GB"/>
              <a:t>Click to edit Master title style</a:t>
            </a:r>
            <a:endParaRPr lang="fr-FR"/>
          </a:p>
        </p:txBody>
      </p:sp>
      <p:sp>
        <p:nvSpPr>
          <p:cNvPr id="3" name="Content Placeholder 2">
            <a:extLst>
              <a:ext uri="{FF2B5EF4-FFF2-40B4-BE49-F238E27FC236}">
                <a16:creationId xmlns:a16="http://schemas.microsoft.com/office/drawing/2014/main" id="{91A894AA-E439-854F-853F-1329311091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4" name="Text Placeholder 3">
            <a:extLst>
              <a:ext uri="{FF2B5EF4-FFF2-40B4-BE49-F238E27FC236}">
                <a16:creationId xmlns:a16="http://schemas.microsoft.com/office/drawing/2014/main" id="{01A26220-E8D4-FE4E-A93C-BABC99B9C3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1456859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704A7-F70C-2645-9108-F12BE8E0B8C7}"/>
              </a:ext>
            </a:extLst>
          </p:cNvPr>
          <p:cNvSpPr>
            <a:spLocks noGrp="1"/>
          </p:cNvSpPr>
          <p:nvPr>
            <p:ph type="title"/>
          </p:nvPr>
        </p:nvSpPr>
        <p:spPr>
          <a:xfrm>
            <a:off x="839788" y="987424"/>
            <a:ext cx="3932237" cy="1069975"/>
          </a:xfrm>
        </p:spPr>
        <p:txBody>
          <a:bodyPr anchor="b"/>
          <a:lstStyle>
            <a:lvl1pPr>
              <a:defRPr sz="3200"/>
            </a:lvl1pPr>
          </a:lstStyle>
          <a:p>
            <a:r>
              <a:rPr lang="en-GB"/>
              <a:t>Click to edit Master title style</a:t>
            </a:r>
            <a:endParaRPr lang="fr-FR"/>
          </a:p>
        </p:txBody>
      </p:sp>
      <p:sp>
        <p:nvSpPr>
          <p:cNvPr id="3" name="Picture Placeholder 2">
            <a:extLst>
              <a:ext uri="{FF2B5EF4-FFF2-40B4-BE49-F238E27FC236}">
                <a16:creationId xmlns:a16="http://schemas.microsoft.com/office/drawing/2014/main" id="{AE9467E3-AB92-8541-8DC5-0A45166AF3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928DE832-057F-C04C-A3F8-2E5AC766D9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283459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3C76B81-402B-4E5D-8078-908DB1F2DDF4}"/>
              </a:ext>
            </a:extLst>
          </p:cNvPr>
          <p:cNvSpPr>
            <a:spLocks noGrp="1"/>
          </p:cNvSpPr>
          <p:nvPr>
            <p:ph type="pic" sz="quarter" idx="14"/>
          </p:nvPr>
        </p:nvSpPr>
        <p:spPr>
          <a:xfrm>
            <a:off x="4979586" y="0"/>
            <a:ext cx="7212414" cy="6858000"/>
          </a:xfrm>
          <a:custGeom>
            <a:avLst/>
            <a:gdLst>
              <a:gd name="connsiteX0" fmla="*/ 1494409 w 7212414"/>
              <a:gd name="connsiteY0" fmla="*/ 0 h 6858000"/>
              <a:gd name="connsiteX1" fmla="*/ 7212414 w 7212414"/>
              <a:gd name="connsiteY1" fmla="*/ 0 h 6858000"/>
              <a:gd name="connsiteX2" fmla="*/ 7212414 w 7212414"/>
              <a:gd name="connsiteY2" fmla="*/ 6858000 h 6858000"/>
              <a:gd name="connsiteX3" fmla="*/ 238313 w 7212414"/>
              <a:gd name="connsiteY3" fmla="*/ 6858000 h 6858000"/>
              <a:gd name="connsiteX4" fmla="*/ 251264 w 7212414"/>
              <a:gd name="connsiteY4" fmla="*/ 6849373 h 6858000"/>
              <a:gd name="connsiteX5" fmla="*/ 776282 w 7212414"/>
              <a:gd name="connsiteY5" fmla="*/ 6451411 h 6858000"/>
              <a:gd name="connsiteX6" fmla="*/ 2741607 w 7212414"/>
              <a:gd name="connsiteY6" fmla="*/ 3678515 h 6858000"/>
              <a:gd name="connsiteX7" fmla="*/ 1521342 w 7212414"/>
              <a:gd name="connsiteY7" fmla="*/ 24338 h 6858000"/>
              <a:gd name="connsiteX8" fmla="*/ 879874 w 7212414"/>
              <a:gd name="connsiteY8" fmla="*/ 0 h 6858000"/>
              <a:gd name="connsiteX9" fmla="*/ 1477051 w 7212414"/>
              <a:gd name="connsiteY9" fmla="*/ 0 h 6858000"/>
              <a:gd name="connsiteX10" fmla="*/ 1503062 w 7212414"/>
              <a:gd name="connsiteY10" fmla="*/ 23504 h 6858000"/>
              <a:gd name="connsiteX11" fmla="*/ 2723328 w 7212414"/>
              <a:gd name="connsiteY11" fmla="*/ 3677682 h 6858000"/>
              <a:gd name="connsiteX12" fmla="*/ 758003 w 7212414"/>
              <a:gd name="connsiteY12" fmla="*/ 6450578 h 6858000"/>
              <a:gd name="connsiteX13" fmla="*/ 232984 w 7212414"/>
              <a:gd name="connsiteY13" fmla="*/ 6848540 h 6858000"/>
              <a:gd name="connsiteX14" fmla="*/ 218782 w 7212414"/>
              <a:gd name="connsiteY14" fmla="*/ 6858000 h 6858000"/>
              <a:gd name="connsiteX15" fmla="*/ 0 w 7212414"/>
              <a:gd name="connsiteY15" fmla="*/ 6858000 h 6858000"/>
              <a:gd name="connsiteX16" fmla="*/ 105163 w 7212414"/>
              <a:gd name="connsiteY16" fmla="*/ 6785068 h 6858000"/>
              <a:gd name="connsiteX17" fmla="*/ 621812 w 7212414"/>
              <a:gd name="connsiteY17" fmla="*/ 6378742 h 6858000"/>
              <a:gd name="connsiteX18" fmla="*/ 2496161 w 7212414"/>
              <a:gd name="connsiteY18" fmla="*/ 3621913 h 6858000"/>
              <a:gd name="connsiteX19" fmla="*/ 895263 w 7212414"/>
              <a:gd name="connsiteY19" fmla="*/ 10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2414" h="6858000">
                <a:moveTo>
                  <a:pt x="1494409" y="0"/>
                </a:moveTo>
                <a:lnTo>
                  <a:pt x="7212414" y="0"/>
                </a:lnTo>
                <a:lnTo>
                  <a:pt x="7212414" y="6858000"/>
                </a:lnTo>
                <a:lnTo>
                  <a:pt x="238313" y="6858000"/>
                </a:lnTo>
                <a:lnTo>
                  <a:pt x="251264" y="6849373"/>
                </a:lnTo>
                <a:cubicBezTo>
                  <a:pt x="427471" y="6724853"/>
                  <a:pt x="601037" y="6589587"/>
                  <a:pt x="776282" y="6451411"/>
                </a:cubicBezTo>
                <a:cubicBezTo>
                  <a:pt x="1738612" y="5692656"/>
                  <a:pt x="2677854" y="5076606"/>
                  <a:pt x="2741607" y="3678515"/>
                </a:cubicBezTo>
                <a:cubicBezTo>
                  <a:pt x="2809404" y="2191755"/>
                  <a:pt x="2375613" y="855667"/>
                  <a:pt x="1521342" y="24338"/>
                </a:cubicBezTo>
                <a:close/>
                <a:moveTo>
                  <a:pt x="879874" y="0"/>
                </a:moveTo>
                <a:lnTo>
                  <a:pt x="1477051" y="0"/>
                </a:lnTo>
                <a:lnTo>
                  <a:pt x="1503062" y="23504"/>
                </a:lnTo>
                <a:cubicBezTo>
                  <a:pt x="2357333" y="854834"/>
                  <a:pt x="2791125" y="2190921"/>
                  <a:pt x="2723328" y="3677682"/>
                </a:cubicBezTo>
                <a:cubicBezTo>
                  <a:pt x="2659574" y="5075773"/>
                  <a:pt x="1720332" y="5691822"/>
                  <a:pt x="758003" y="6450578"/>
                </a:cubicBezTo>
                <a:cubicBezTo>
                  <a:pt x="582758" y="6588754"/>
                  <a:pt x="409191" y="6724020"/>
                  <a:pt x="232984" y="6848540"/>
                </a:cubicBezTo>
                <a:lnTo>
                  <a:pt x="218782" y="6858000"/>
                </a:lnTo>
                <a:lnTo>
                  <a:pt x="0" y="6858000"/>
                </a:lnTo>
                <a:lnTo>
                  <a:pt x="105163" y="6785068"/>
                </a:lnTo>
                <a:cubicBezTo>
                  <a:pt x="278981" y="6657407"/>
                  <a:pt x="449608" y="6519512"/>
                  <a:pt x="621812" y="6378742"/>
                </a:cubicBezTo>
                <a:cubicBezTo>
                  <a:pt x="1567436" y="5605738"/>
                  <a:pt x="2496161" y="4971185"/>
                  <a:pt x="2496161" y="3621913"/>
                </a:cubicBezTo>
                <a:cubicBezTo>
                  <a:pt x="2496161" y="2091411"/>
                  <a:pt x="1922425" y="751075"/>
                  <a:pt x="895263" y="10445"/>
                </a:cubicBezTo>
                <a:close/>
              </a:path>
            </a:pathLst>
          </a:custGeom>
          <a:solidFill>
            <a:schemeClr val="accent4"/>
          </a:solidFill>
        </p:spPr>
        <p:txBody>
          <a:bodyPr wrap="square">
            <a:noAutofit/>
          </a:bodyPr>
          <a:lstStyle/>
          <a:p>
            <a:r>
              <a:rPr lang="en-US"/>
              <a:t>Click icon to add picture</a:t>
            </a:r>
            <a:endParaRPr lang="en-US" dirty="0"/>
          </a:p>
        </p:txBody>
      </p:sp>
      <p:sp>
        <p:nvSpPr>
          <p:cNvPr id="52" name="Freeform: Shape 51">
            <a:extLst>
              <a:ext uri="{FF2B5EF4-FFF2-40B4-BE49-F238E27FC236}">
                <a16:creationId xmlns:a16="http://schemas.microsoft.com/office/drawing/2014/main" id="{35F199FA-581E-485F-8470-9B9F10DBBD26}"/>
              </a:ext>
            </a:extLst>
          </p:cNvPr>
          <p:cNvSpPr/>
          <p:nvPr userDrawn="1"/>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7" name="Title 1">
            <a:extLst>
              <a:ext uri="{FF2B5EF4-FFF2-40B4-BE49-F238E27FC236}">
                <a16:creationId xmlns:a16="http://schemas.microsoft.com/office/drawing/2014/main" id="{9DFE2504-DE79-4AC0-BD70-A3F274715C1B}"/>
              </a:ext>
            </a:extLst>
          </p:cNvPr>
          <p:cNvSpPr>
            <a:spLocks noGrp="1"/>
          </p:cNvSpPr>
          <p:nvPr>
            <p:ph type="ctrTitle"/>
          </p:nvPr>
        </p:nvSpPr>
        <p:spPr>
          <a:xfrm>
            <a:off x="1124712" y="1346268"/>
            <a:ext cx="5274860" cy="3066706"/>
          </a:xfrm>
        </p:spPr>
        <p:txBody>
          <a:bodyPr anchor="b"/>
          <a:lstStyle>
            <a:lvl1pPr>
              <a:defRPr sz="6000" spc="0"/>
            </a:lvl1pPr>
          </a:lstStyle>
          <a:p>
            <a:r>
              <a:rPr lang="en-US" sz="6000"/>
              <a:t>Click to edit Master title style</a:t>
            </a:r>
            <a:endParaRPr lang="en-US" sz="6000" dirty="0"/>
          </a:p>
        </p:txBody>
      </p:sp>
      <p:sp>
        <p:nvSpPr>
          <p:cNvPr id="68" name="Subtitle 2">
            <a:extLst>
              <a:ext uri="{FF2B5EF4-FFF2-40B4-BE49-F238E27FC236}">
                <a16:creationId xmlns:a16="http://schemas.microsoft.com/office/drawing/2014/main" id="{F51F0DB4-631C-4CFA-B7CD-271E701A3722}"/>
              </a:ext>
            </a:extLst>
          </p:cNvPr>
          <p:cNvSpPr>
            <a:spLocks noGrp="1"/>
          </p:cNvSpPr>
          <p:nvPr>
            <p:ph type="subTitle" idx="1"/>
          </p:nvPr>
        </p:nvSpPr>
        <p:spPr>
          <a:xfrm>
            <a:off x="1124712" y="4412974"/>
            <a:ext cx="4162357" cy="1576188"/>
          </a:xfrm>
        </p:spPr>
        <p:txBody>
          <a:bodyPr anchor="t"/>
          <a:lstStyle>
            <a:lvl1pPr>
              <a:defRPr strike="noStrike"/>
            </a:lvl1pPr>
          </a:lstStyle>
          <a:p>
            <a:r>
              <a:rPr lang="en-US" b="0"/>
              <a:t>Click to edit Master subtitle style</a:t>
            </a:r>
            <a:endParaRPr lang="en-US" b="0" dirty="0"/>
          </a:p>
        </p:txBody>
      </p:sp>
      <p:sp>
        <p:nvSpPr>
          <p:cNvPr id="8" name="Freeform: Shape 7">
            <a:extLst>
              <a:ext uri="{FF2B5EF4-FFF2-40B4-BE49-F238E27FC236}">
                <a16:creationId xmlns:a16="http://schemas.microsoft.com/office/drawing/2014/main" id="{FDD4E4E3-A06F-4EA0-9228-3B72D4CE6A1B}"/>
              </a:ext>
            </a:extLst>
          </p:cNvPr>
          <p:cNvSpPr/>
          <p:nvPr userDrawn="1"/>
        </p:nvSpPr>
        <p:spPr>
          <a:xfrm>
            <a:off x="4648079" y="0"/>
            <a:ext cx="2827669" cy="6858000"/>
          </a:xfrm>
          <a:custGeom>
            <a:avLst/>
            <a:gdLst>
              <a:gd name="connsiteX0" fmla="*/ 952351 w 2827669"/>
              <a:gd name="connsiteY0" fmla="*/ 0 h 6858000"/>
              <a:gd name="connsiteX1" fmla="*/ 1298165 w 2827669"/>
              <a:gd name="connsiteY1" fmla="*/ 0 h 6858000"/>
              <a:gd name="connsiteX2" fmla="*/ 1414021 w 2827669"/>
              <a:gd name="connsiteY2" fmla="*/ 91085 h 6858000"/>
              <a:gd name="connsiteX3" fmla="*/ 2827669 w 2827669"/>
              <a:gd name="connsiteY3" fmla="*/ 3590451 h 6858000"/>
              <a:gd name="connsiteX4" fmla="*/ 953320 w 2827669"/>
              <a:gd name="connsiteY4" fmla="*/ 6374083 h 6858000"/>
              <a:gd name="connsiteX5" fmla="*/ 436671 w 2827669"/>
              <a:gd name="connsiteY5" fmla="*/ 6784359 h 6858000"/>
              <a:gd name="connsiteX6" fmla="*/ 331508 w 2827669"/>
              <a:gd name="connsiteY6" fmla="*/ 6858000 h 6858000"/>
              <a:gd name="connsiteX7" fmla="*/ 0 w 2827669"/>
              <a:gd name="connsiteY7" fmla="*/ 6858000 h 6858000"/>
              <a:gd name="connsiteX8" fmla="*/ 92067 w 2827669"/>
              <a:gd name="connsiteY8" fmla="*/ 6794395 h 6858000"/>
              <a:gd name="connsiteX9" fmla="*/ 615750 w 2827669"/>
              <a:gd name="connsiteY9" fmla="*/ 6384118 h 6858000"/>
              <a:gd name="connsiteX10" fmla="*/ 2515617 w 2827669"/>
              <a:gd name="connsiteY10" fmla="*/ 3600487 h 6858000"/>
              <a:gd name="connsiteX11" fmla="*/ 1082723 w 2827669"/>
              <a:gd name="connsiteY11" fmla="*/ 101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7669" h="6858000">
                <a:moveTo>
                  <a:pt x="952351" y="0"/>
                </a:moveTo>
                <a:lnTo>
                  <a:pt x="1298165" y="0"/>
                </a:lnTo>
                <a:lnTo>
                  <a:pt x="1414021" y="91085"/>
                </a:lnTo>
                <a:cubicBezTo>
                  <a:pt x="2323409" y="861623"/>
                  <a:pt x="2827669" y="2141656"/>
                  <a:pt x="2827669" y="3590451"/>
                </a:cubicBezTo>
                <a:cubicBezTo>
                  <a:pt x="2827669" y="4952841"/>
                  <a:pt x="1898944" y="5593563"/>
                  <a:pt x="953320" y="6374083"/>
                </a:cubicBezTo>
                <a:cubicBezTo>
                  <a:pt x="781116" y="6516221"/>
                  <a:pt x="610489" y="6655457"/>
                  <a:pt x="436671" y="6784359"/>
                </a:cubicBezTo>
                <a:lnTo>
                  <a:pt x="331508" y="6858000"/>
                </a:lnTo>
                <a:lnTo>
                  <a:pt x="0" y="6858000"/>
                </a:lnTo>
                <a:lnTo>
                  <a:pt x="92067" y="6794395"/>
                </a:lnTo>
                <a:cubicBezTo>
                  <a:pt x="268252" y="6665493"/>
                  <a:pt x="441202" y="6526257"/>
                  <a:pt x="615750" y="6384118"/>
                </a:cubicBezTo>
                <a:cubicBezTo>
                  <a:pt x="1574248" y="5603599"/>
                  <a:pt x="2515617" y="4962877"/>
                  <a:pt x="2515617" y="3600487"/>
                </a:cubicBezTo>
                <a:cubicBezTo>
                  <a:pt x="2515617" y="2151691"/>
                  <a:pt x="2004492" y="871659"/>
                  <a:pt x="1082723" y="10112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Tree>
    <p:extLst>
      <p:ext uri="{BB962C8B-B14F-4D97-AF65-F5344CB8AC3E}">
        <p14:creationId xmlns:p14="http://schemas.microsoft.com/office/powerpoint/2010/main" val="3096054945"/>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70" name="Title 1">
            <a:extLst>
              <a:ext uri="{FF2B5EF4-FFF2-40B4-BE49-F238E27FC236}">
                <a16:creationId xmlns:a16="http://schemas.microsoft.com/office/drawing/2014/main" id="{C3501222-3F13-4879-ABD3-E175AC9CE89A}"/>
              </a:ext>
            </a:extLst>
          </p:cNvPr>
          <p:cNvSpPr>
            <a:spLocks noGrp="1"/>
          </p:cNvSpPr>
          <p:nvPr>
            <p:ph type="title"/>
          </p:nvPr>
        </p:nvSpPr>
        <p:spPr>
          <a:xfrm>
            <a:off x="6301382" y="620202"/>
            <a:ext cx="4917906" cy="1598211"/>
          </a:xfrm>
        </p:spPr>
        <p:txBody>
          <a:bodyPr anchor="b"/>
          <a:lstStyle/>
          <a:p>
            <a:r>
              <a:rPr lang="en-US"/>
              <a:t>Click to edit Master title style</a:t>
            </a:r>
            <a:endParaRPr lang="en-US" dirty="0"/>
          </a:p>
        </p:txBody>
      </p:sp>
      <p:sp>
        <p:nvSpPr>
          <p:cNvPr id="71" name="Freeform: Shape 70">
            <a:extLst>
              <a:ext uri="{FF2B5EF4-FFF2-40B4-BE49-F238E27FC236}">
                <a16:creationId xmlns:a16="http://schemas.microsoft.com/office/drawing/2014/main" id="{D130A797-4ADE-4B76-A524-71E3EFEFD9BA}"/>
              </a:ext>
              <a:ext uri="{C183D7F6-B498-43B3-948B-1728B52AA6E4}">
                <adec:decorative xmlns:adec="http://schemas.microsoft.com/office/drawing/2017/decorative" val="1"/>
              </a:ext>
            </a:extLst>
          </p:cNvPr>
          <p:cNvSpPr/>
          <p:nvPr userDrawn="1"/>
        </p:nvSpPr>
        <p:spPr>
          <a:xfrm>
            <a:off x="389616" y="3699058"/>
            <a:ext cx="3957664" cy="3172277"/>
          </a:xfrm>
          <a:custGeom>
            <a:avLst/>
            <a:gdLst>
              <a:gd name="connsiteX0" fmla="*/ 2048049 w 3957664"/>
              <a:gd name="connsiteY0" fmla="*/ 0 h 3189422"/>
              <a:gd name="connsiteX1" fmla="*/ 3496843 w 3957664"/>
              <a:gd name="connsiteY1" fmla="*/ 893975 h 3189422"/>
              <a:gd name="connsiteX2" fmla="*/ 3651243 w 3957664"/>
              <a:gd name="connsiteY2" fmla="*/ 1122679 h 3189422"/>
              <a:gd name="connsiteX3" fmla="*/ 3957664 w 3957664"/>
              <a:gd name="connsiteY3" fmla="*/ 1843225 h 3189422"/>
              <a:gd name="connsiteX4" fmla="*/ 3772520 w 3957664"/>
              <a:gd name="connsiteY4" fmla="*/ 2619224 h 3189422"/>
              <a:gd name="connsiteX5" fmla="*/ 3417035 w 3957664"/>
              <a:gd name="connsiteY5" fmla="*/ 3133103 h 3189422"/>
              <a:gd name="connsiteX6" fmla="*/ 3359909 w 3957664"/>
              <a:gd name="connsiteY6" fmla="*/ 3189422 h 3189422"/>
              <a:gd name="connsiteX7" fmla="*/ 355401 w 3957664"/>
              <a:gd name="connsiteY7" fmla="*/ 3189422 h 3189422"/>
              <a:gd name="connsiteX8" fmla="*/ 263882 w 3957664"/>
              <a:gd name="connsiteY8" fmla="*/ 3030079 h 3189422"/>
              <a:gd name="connsiteX9" fmla="*/ 0 w 3957664"/>
              <a:gd name="connsiteY9" fmla="*/ 1843225 h 3189422"/>
              <a:gd name="connsiteX10" fmla="*/ 205612 w 3957664"/>
              <a:gd name="connsiteY10" fmla="*/ 1230099 h 3189422"/>
              <a:gd name="connsiteX11" fmla="*/ 814378 w 3957664"/>
              <a:gd name="connsiteY11" fmla="*/ 659189 h 3189422"/>
              <a:gd name="connsiteX12" fmla="*/ 948225 w 3957664"/>
              <a:gd name="connsiteY12" fmla="*/ 549980 h 3189422"/>
              <a:gd name="connsiteX13" fmla="*/ 2048049 w 3957664"/>
              <a:gd name="connsiteY13" fmla="*/ 0 h 31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57664" h="3189422">
                <a:moveTo>
                  <a:pt x="2048049" y="0"/>
                </a:moveTo>
                <a:cubicBezTo>
                  <a:pt x="2659874" y="0"/>
                  <a:pt x="3093177" y="267343"/>
                  <a:pt x="3496843" y="893975"/>
                </a:cubicBezTo>
                <a:cubicBezTo>
                  <a:pt x="3549668" y="975994"/>
                  <a:pt x="3601305" y="1050587"/>
                  <a:pt x="3651243" y="1122679"/>
                </a:cubicBezTo>
                <a:cubicBezTo>
                  <a:pt x="3858213" y="1421594"/>
                  <a:pt x="3957664" y="1577044"/>
                  <a:pt x="3957664" y="1843225"/>
                </a:cubicBezTo>
                <a:cubicBezTo>
                  <a:pt x="3957664" y="2107525"/>
                  <a:pt x="3895327" y="2368608"/>
                  <a:pt x="3772520" y="2619224"/>
                </a:cubicBezTo>
                <a:cubicBezTo>
                  <a:pt x="3682390" y="2803096"/>
                  <a:pt x="3563214" y="2975293"/>
                  <a:pt x="3417035" y="3133103"/>
                </a:cubicBezTo>
                <a:lnTo>
                  <a:pt x="3359909" y="3189422"/>
                </a:lnTo>
                <a:lnTo>
                  <a:pt x="355401" y="3189422"/>
                </a:lnTo>
                <a:lnTo>
                  <a:pt x="263882" y="3030079"/>
                </a:lnTo>
                <a:cubicBezTo>
                  <a:pt x="92200" y="2695464"/>
                  <a:pt x="0" y="2286098"/>
                  <a:pt x="0" y="1843225"/>
                </a:cubicBezTo>
                <a:cubicBezTo>
                  <a:pt x="0" y="1607633"/>
                  <a:pt x="63442" y="1418552"/>
                  <a:pt x="205612" y="1230099"/>
                </a:cubicBezTo>
                <a:cubicBezTo>
                  <a:pt x="354321" y="1032967"/>
                  <a:pt x="577768" y="851400"/>
                  <a:pt x="814378" y="659189"/>
                </a:cubicBezTo>
                <a:cubicBezTo>
                  <a:pt x="858032" y="623770"/>
                  <a:pt x="903129" y="587098"/>
                  <a:pt x="948225" y="549980"/>
                </a:cubicBezTo>
                <a:cubicBezTo>
                  <a:pt x="1351891" y="217791"/>
                  <a:pt x="1646508" y="0"/>
                  <a:pt x="2048049"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2" name="Freeform: Shape 71">
            <a:extLst>
              <a:ext uri="{FF2B5EF4-FFF2-40B4-BE49-F238E27FC236}">
                <a16:creationId xmlns:a16="http://schemas.microsoft.com/office/drawing/2014/main" id="{8F62D565-3FCF-4F30-BF43-A5BA7175D60C}"/>
              </a:ext>
              <a:ext uri="{C183D7F6-B498-43B3-948B-1728B52AA6E4}">
                <adec:decorative xmlns:adec="http://schemas.microsoft.com/office/drawing/2017/decorative" val="1"/>
              </a:ext>
            </a:extLst>
          </p:cNvPr>
          <p:cNvSpPr/>
          <p:nvPr userDrawn="1"/>
        </p:nvSpPr>
        <p:spPr>
          <a:xfrm>
            <a:off x="-15240" y="-15240"/>
            <a:ext cx="2996705" cy="3945518"/>
          </a:xfrm>
          <a:custGeom>
            <a:avLst/>
            <a:gdLst>
              <a:gd name="connsiteX0" fmla="*/ 0 w 2943938"/>
              <a:gd name="connsiteY0" fmla="*/ 0 h 3856970"/>
              <a:gd name="connsiteX1" fmla="*/ 2330196 w 2943938"/>
              <a:gd name="connsiteY1" fmla="*/ 0 h 3856970"/>
              <a:gd name="connsiteX2" fmla="*/ 2432846 w 2943938"/>
              <a:gd name="connsiteY2" fmla="*/ 201819 h 3856970"/>
              <a:gd name="connsiteX3" fmla="*/ 2529757 w 2943938"/>
              <a:gd name="connsiteY3" fmla="*/ 393271 h 3856970"/>
              <a:gd name="connsiteX4" fmla="*/ 2920427 w 2943938"/>
              <a:gd name="connsiteY4" fmla="*/ 1886722 h 3856970"/>
              <a:gd name="connsiteX5" fmla="*/ 1545251 w 2943938"/>
              <a:gd name="connsiteY5" fmla="*/ 3482689 h 3856970"/>
              <a:gd name="connsiteX6" fmla="*/ 1242892 w 2943938"/>
              <a:gd name="connsiteY6" fmla="*/ 3622158 h 3856970"/>
              <a:gd name="connsiteX7" fmla="*/ 331469 w 2943938"/>
              <a:gd name="connsiteY7" fmla="*/ 3837762 h 3856970"/>
              <a:gd name="connsiteX8" fmla="*/ 103513 w 2943938"/>
              <a:gd name="connsiteY8" fmla="*/ 3777951 h 3856970"/>
              <a:gd name="connsiteX9" fmla="*/ 0 w 2943938"/>
              <a:gd name="connsiteY9" fmla="*/ 3736526 h 385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3938" h="3856970">
                <a:moveTo>
                  <a:pt x="0" y="0"/>
                </a:moveTo>
                <a:lnTo>
                  <a:pt x="2330196" y="0"/>
                </a:lnTo>
                <a:lnTo>
                  <a:pt x="2432846" y="201819"/>
                </a:lnTo>
                <a:cubicBezTo>
                  <a:pt x="2464222" y="264214"/>
                  <a:pt x="2496729" y="328691"/>
                  <a:pt x="2529757" y="393271"/>
                </a:cubicBezTo>
                <a:cubicBezTo>
                  <a:pt x="2825326" y="971312"/>
                  <a:pt x="3012255" y="1387540"/>
                  <a:pt x="2920427" y="1886722"/>
                </a:cubicBezTo>
                <a:cubicBezTo>
                  <a:pt x="2780510" y="2647319"/>
                  <a:pt x="2369254" y="3124645"/>
                  <a:pt x="1545251" y="3482689"/>
                </a:cubicBezTo>
                <a:cubicBezTo>
                  <a:pt x="1437401" y="3529541"/>
                  <a:pt x="1338491" y="3576618"/>
                  <a:pt x="1242892" y="3622158"/>
                </a:cubicBezTo>
                <a:cubicBezTo>
                  <a:pt x="846531" y="3810872"/>
                  <a:pt x="642275" y="3898836"/>
                  <a:pt x="331469" y="3837762"/>
                </a:cubicBezTo>
                <a:cubicBezTo>
                  <a:pt x="254316" y="3822602"/>
                  <a:pt x="178289" y="3802644"/>
                  <a:pt x="103513" y="3777951"/>
                </a:cubicBezTo>
                <a:lnTo>
                  <a:pt x="0" y="3736526"/>
                </a:ln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3" name="Freeform: Shape 72">
            <a:extLst>
              <a:ext uri="{FF2B5EF4-FFF2-40B4-BE49-F238E27FC236}">
                <a16:creationId xmlns:a16="http://schemas.microsoft.com/office/drawing/2014/main" id="{4AA5E076-2B14-4FF7-A39D-A33BA61751D2}"/>
              </a:ext>
              <a:ext uri="{C183D7F6-B498-43B3-948B-1728B52AA6E4}">
                <adec:decorative xmlns:adec="http://schemas.microsoft.com/office/drawing/2017/decorative" val="1"/>
              </a:ext>
            </a:extLst>
          </p:cNvPr>
          <p:cNvSpPr/>
          <p:nvPr userDrawn="1"/>
        </p:nvSpPr>
        <p:spPr>
          <a:xfrm>
            <a:off x="0" y="0"/>
            <a:ext cx="2658910" cy="3413870"/>
          </a:xfrm>
          <a:custGeom>
            <a:avLst/>
            <a:gdLst>
              <a:gd name="connsiteX0" fmla="*/ 0 w 2623694"/>
              <a:gd name="connsiteY0" fmla="*/ 0 h 3356093"/>
              <a:gd name="connsiteX1" fmla="*/ 1963100 w 2623694"/>
              <a:gd name="connsiteY1" fmla="*/ 0 h 3356093"/>
              <a:gd name="connsiteX2" fmla="*/ 1971450 w 2623694"/>
              <a:gd name="connsiteY2" fmla="*/ 12938 h 3356093"/>
              <a:gd name="connsiteX3" fmla="*/ 2187660 w 2623694"/>
              <a:gd name="connsiteY3" fmla="*/ 405191 h 3356093"/>
              <a:gd name="connsiteX4" fmla="*/ 2270165 w 2623694"/>
              <a:gd name="connsiteY4" fmla="*/ 560198 h 3356093"/>
              <a:gd name="connsiteX5" fmla="*/ 2604330 w 2623694"/>
              <a:gd name="connsiteY5" fmla="*/ 1768541 h 3356093"/>
              <a:gd name="connsiteX6" fmla="*/ 1442984 w 2623694"/>
              <a:gd name="connsiteY6" fmla="*/ 3055795 h 3356093"/>
              <a:gd name="connsiteX7" fmla="*/ 1187181 w 2623694"/>
              <a:gd name="connsiteY7" fmla="*/ 3167876 h 3356093"/>
              <a:gd name="connsiteX8" fmla="*/ 415643 w 2623694"/>
              <a:gd name="connsiteY8" fmla="*/ 3340141 h 3356093"/>
              <a:gd name="connsiteX9" fmla="*/ 35506 w 2623694"/>
              <a:gd name="connsiteY9" fmla="*/ 3219446 h 3356093"/>
              <a:gd name="connsiteX10" fmla="*/ 0 w 2623694"/>
              <a:gd name="connsiteY10" fmla="*/ 3200809 h 335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3694" h="3356093">
                <a:moveTo>
                  <a:pt x="0" y="0"/>
                </a:moveTo>
                <a:lnTo>
                  <a:pt x="1963100" y="0"/>
                </a:lnTo>
                <a:lnTo>
                  <a:pt x="1971450" y="12938"/>
                </a:lnTo>
                <a:cubicBezTo>
                  <a:pt x="2044657" y="135139"/>
                  <a:pt x="2115157" y="268262"/>
                  <a:pt x="2187660" y="405191"/>
                </a:cubicBezTo>
                <a:cubicBezTo>
                  <a:pt x="2214373" y="455709"/>
                  <a:pt x="2242048" y="507912"/>
                  <a:pt x="2270165" y="560198"/>
                </a:cubicBezTo>
                <a:cubicBezTo>
                  <a:pt x="2521781" y="1028213"/>
                  <a:pt x="2681023" y="1365157"/>
                  <a:pt x="2604330" y="1768541"/>
                </a:cubicBezTo>
                <a:cubicBezTo>
                  <a:pt x="2487472" y="2383175"/>
                  <a:pt x="2140165" y="2768170"/>
                  <a:pt x="1442984" y="3055795"/>
                </a:cubicBezTo>
                <a:cubicBezTo>
                  <a:pt x="1351733" y="3093432"/>
                  <a:pt x="1268057" y="3131272"/>
                  <a:pt x="1187181" y="3167876"/>
                </a:cubicBezTo>
                <a:cubicBezTo>
                  <a:pt x="851859" y="3319560"/>
                  <a:pt x="679039" y="3390221"/>
                  <a:pt x="415643" y="3340141"/>
                </a:cubicBezTo>
                <a:cubicBezTo>
                  <a:pt x="284874" y="3315279"/>
                  <a:pt x="157878" y="3274912"/>
                  <a:pt x="35506" y="3219446"/>
                </a:cubicBezTo>
                <a:lnTo>
                  <a:pt x="0" y="3200809"/>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4" name="Freeform: Shape 73">
            <a:extLst>
              <a:ext uri="{FF2B5EF4-FFF2-40B4-BE49-F238E27FC236}">
                <a16:creationId xmlns:a16="http://schemas.microsoft.com/office/drawing/2014/main" id="{6123B1F1-2AA9-45A3-A764-6FFA3D5A101D}"/>
              </a:ext>
              <a:ext uri="{C183D7F6-B498-43B3-948B-1728B52AA6E4}">
                <adec:decorative xmlns:adec="http://schemas.microsoft.com/office/drawing/2017/decorative" val="1"/>
              </a:ext>
            </a:extLst>
          </p:cNvPr>
          <p:cNvSpPr/>
          <p:nvPr userDrawn="1"/>
        </p:nvSpPr>
        <p:spPr>
          <a:xfrm>
            <a:off x="-15240" y="-15240"/>
            <a:ext cx="2851586" cy="3651532"/>
          </a:xfrm>
          <a:custGeom>
            <a:avLst/>
            <a:gdLst>
              <a:gd name="connsiteX0" fmla="*/ 0 w 2803183"/>
              <a:gd name="connsiteY0" fmla="*/ 0 h 3571826"/>
              <a:gd name="connsiteX1" fmla="*/ 2204260 w 2803183"/>
              <a:gd name="connsiteY1" fmla="*/ 0 h 3571826"/>
              <a:gd name="connsiteX2" fmla="*/ 2219596 w 2803183"/>
              <a:gd name="connsiteY2" fmla="*/ 27890 h 3571826"/>
              <a:gd name="connsiteX3" fmla="*/ 2335863 w 2803183"/>
              <a:gd name="connsiteY3" fmla="*/ 252934 h 3571826"/>
              <a:gd name="connsiteX4" fmla="*/ 2424807 w 2803183"/>
              <a:gd name="connsiteY4" fmla="*/ 425928 h 3571826"/>
              <a:gd name="connsiteX5" fmla="*/ 2780331 w 2803183"/>
              <a:gd name="connsiteY5" fmla="*/ 1776962 h 3571826"/>
              <a:gd name="connsiteX6" fmla="*/ 1500120 w 2803183"/>
              <a:gd name="connsiteY6" fmla="*/ 3228411 h 3571826"/>
              <a:gd name="connsiteX7" fmla="*/ 1219529 w 2803183"/>
              <a:gd name="connsiteY7" fmla="*/ 3356030 h 3571826"/>
              <a:gd name="connsiteX8" fmla="*/ 374577 w 2803183"/>
              <a:gd name="connsiteY8" fmla="*/ 3555218 h 3571826"/>
              <a:gd name="connsiteX9" fmla="*/ 163724 w 2803183"/>
              <a:gd name="connsiteY9" fmla="*/ 3502019 h 3571826"/>
              <a:gd name="connsiteX10" fmla="*/ 0 w 2803183"/>
              <a:gd name="connsiteY10" fmla="*/ 3438577 h 357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3183" h="3571826">
                <a:moveTo>
                  <a:pt x="0" y="0"/>
                </a:moveTo>
                <a:lnTo>
                  <a:pt x="2204260" y="0"/>
                </a:lnTo>
                <a:lnTo>
                  <a:pt x="2219596" y="27890"/>
                </a:lnTo>
                <a:cubicBezTo>
                  <a:pt x="2258246" y="101175"/>
                  <a:pt x="2296785" y="176523"/>
                  <a:pt x="2335863" y="252934"/>
                </a:cubicBezTo>
                <a:cubicBezTo>
                  <a:pt x="2364658" y="309314"/>
                  <a:pt x="2394491" y="367575"/>
                  <a:pt x="2424807" y="425928"/>
                </a:cubicBezTo>
                <a:cubicBezTo>
                  <a:pt x="2696101" y="948228"/>
                  <a:pt x="2867464" y="1324430"/>
                  <a:pt x="2780331" y="1776962"/>
                </a:cubicBezTo>
                <a:cubicBezTo>
                  <a:pt x="2647567" y="2466479"/>
                  <a:pt x="2264711" y="2900581"/>
                  <a:pt x="1500120" y="3228411"/>
                </a:cubicBezTo>
                <a:cubicBezTo>
                  <a:pt x="1400046" y="3271308"/>
                  <a:pt x="1308251" y="3314372"/>
                  <a:pt x="1219529" y="3356030"/>
                </a:cubicBezTo>
                <a:cubicBezTo>
                  <a:pt x="851676" y="3528655"/>
                  <a:pt x="662152" y="3609205"/>
                  <a:pt x="374577" y="3555218"/>
                </a:cubicBezTo>
                <a:cubicBezTo>
                  <a:pt x="303192" y="3541816"/>
                  <a:pt x="232869" y="3524065"/>
                  <a:pt x="163724" y="3502019"/>
                </a:cubicBezTo>
                <a:lnTo>
                  <a:pt x="0" y="3438577"/>
                </a:ln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6" name="Freeform: Shape 75">
            <a:extLst>
              <a:ext uri="{FF2B5EF4-FFF2-40B4-BE49-F238E27FC236}">
                <a16:creationId xmlns:a16="http://schemas.microsoft.com/office/drawing/2014/main" id="{4F1BC949-2CC9-471B-B631-56A9ED6B447C}"/>
              </a:ext>
              <a:ext uri="{C183D7F6-B498-43B3-948B-1728B52AA6E4}">
                <adec:decorative xmlns:adec="http://schemas.microsoft.com/office/drawing/2017/decorative" val="1"/>
              </a:ext>
            </a:extLst>
          </p:cNvPr>
          <p:cNvSpPr/>
          <p:nvPr userDrawn="1"/>
        </p:nvSpPr>
        <p:spPr>
          <a:xfrm>
            <a:off x="3013545" y="985363"/>
            <a:ext cx="2825510" cy="2688140"/>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7" name="Freeform: Shape 76">
            <a:extLst>
              <a:ext uri="{FF2B5EF4-FFF2-40B4-BE49-F238E27FC236}">
                <a16:creationId xmlns:a16="http://schemas.microsoft.com/office/drawing/2014/main" id="{CD2D00FA-311A-45B4-BEF8-AE54AED30DA3}"/>
              </a:ext>
              <a:ext uri="{C183D7F6-B498-43B3-948B-1728B52AA6E4}">
                <adec:decorative xmlns:adec="http://schemas.microsoft.com/office/drawing/2017/decorative" val="1"/>
              </a:ext>
            </a:extLst>
          </p:cNvPr>
          <p:cNvSpPr/>
          <p:nvPr userDrawn="1"/>
        </p:nvSpPr>
        <p:spPr>
          <a:xfrm>
            <a:off x="2907418" y="885195"/>
            <a:ext cx="3040473" cy="2903550"/>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8" name="Freeform: Shape 77">
            <a:extLst>
              <a:ext uri="{FF2B5EF4-FFF2-40B4-BE49-F238E27FC236}">
                <a16:creationId xmlns:a16="http://schemas.microsoft.com/office/drawing/2014/main" id="{1B2264C6-CC03-41E5-AD74-124047B40A1A}"/>
              </a:ext>
              <a:ext uri="{C183D7F6-B498-43B3-948B-1728B52AA6E4}">
                <adec:decorative xmlns:adec="http://schemas.microsoft.com/office/drawing/2017/decorative" val="1"/>
              </a:ext>
            </a:extLst>
          </p:cNvPr>
          <p:cNvSpPr/>
          <p:nvPr userDrawn="1"/>
        </p:nvSpPr>
        <p:spPr>
          <a:xfrm>
            <a:off x="3116911" y="1112823"/>
            <a:ext cx="2578595" cy="2401654"/>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1" name="Freeform: Shape 80">
            <a:extLst>
              <a:ext uri="{FF2B5EF4-FFF2-40B4-BE49-F238E27FC236}">
                <a16:creationId xmlns:a16="http://schemas.microsoft.com/office/drawing/2014/main" id="{2DBA87A6-EC43-4D46-87BC-406D6C9C7DAA}"/>
              </a:ext>
              <a:ext uri="{C183D7F6-B498-43B3-948B-1728B52AA6E4}">
                <adec:decorative xmlns:adec="http://schemas.microsoft.com/office/drawing/2017/decorative" val="1"/>
              </a:ext>
            </a:extLst>
          </p:cNvPr>
          <p:cNvSpPr/>
          <p:nvPr userDrawn="1"/>
        </p:nvSpPr>
        <p:spPr>
          <a:xfrm>
            <a:off x="486989" y="3782543"/>
            <a:ext cx="3779450" cy="3075458"/>
          </a:xfrm>
          <a:custGeom>
            <a:avLst/>
            <a:gdLst>
              <a:gd name="connsiteX0" fmla="*/ 1955825 w 3779450"/>
              <a:gd name="connsiteY0" fmla="*/ 0 h 3105939"/>
              <a:gd name="connsiteX1" fmla="*/ 3339380 w 3779450"/>
              <a:gd name="connsiteY1" fmla="*/ 843766 h 3105939"/>
              <a:gd name="connsiteX2" fmla="*/ 3486827 w 3779450"/>
              <a:gd name="connsiteY2" fmla="*/ 1059625 h 3105939"/>
              <a:gd name="connsiteX3" fmla="*/ 3779450 w 3779450"/>
              <a:gd name="connsiteY3" fmla="*/ 1739702 h 3105939"/>
              <a:gd name="connsiteX4" fmla="*/ 3602643 w 3779450"/>
              <a:gd name="connsiteY4" fmla="*/ 2472118 h 3105939"/>
              <a:gd name="connsiteX5" fmla="*/ 3115045 w 3779450"/>
              <a:gd name="connsiteY5" fmla="*/ 3101460 h 3105939"/>
              <a:gd name="connsiteX6" fmla="*/ 3109550 w 3779450"/>
              <a:gd name="connsiteY6" fmla="*/ 3105939 h 3105939"/>
              <a:gd name="connsiteX7" fmla="*/ 408379 w 3779450"/>
              <a:gd name="connsiteY7" fmla="*/ 3105939 h 3105939"/>
              <a:gd name="connsiteX8" fmla="*/ 340244 w 3779450"/>
              <a:gd name="connsiteY8" fmla="*/ 3011749 h 3105939"/>
              <a:gd name="connsiteX9" fmla="*/ 0 w 3779450"/>
              <a:gd name="connsiteY9" fmla="*/ 1739702 h 3105939"/>
              <a:gd name="connsiteX10" fmla="*/ 196353 w 3779450"/>
              <a:gd name="connsiteY10" fmla="*/ 1161012 h 3105939"/>
              <a:gd name="connsiteX11" fmla="*/ 777707 w 3779450"/>
              <a:gd name="connsiteY11" fmla="*/ 622167 h 3105939"/>
              <a:gd name="connsiteX12" fmla="*/ 905527 w 3779450"/>
              <a:gd name="connsiteY12" fmla="*/ 519091 h 3105939"/>
              <a:gd name="connsiteX13" fmla="*/ 1955825 w 3779450"/>
              <a:gd name="connsiteY13" fmla="*/ 0 h 310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79450" h="3105939">
                <a:moveTo>
                  <a:pt x="1955825" y="0"/>
                </a:moveTo>
                <a:cubicBezTo>
                  <a:pt x="2540099" y="0"/>
                  <a:pt x="2953891" y="252328"/>
                  <a:pt x="3339380" y="843766"/>
                </a:cubicBezTo>
                <a:cubicBezTo>
                  <a:pt x="3389826" y="921178"/>
                  <a:pt x="3439138" y="991582"/>
                  <a:pt x="3486827" y="1059625"/>
                </a:cubicBezTo>
                <a:cubicBezTo>
                  <a:pt x="3684478" y="1341752"/>
                  <a:pt x="3779450" y="1488471"/>
                  <a:pt x="3779450" y="1739702"/>
                </a:cubicBezTo>
                <a:cubicBezTo>
                  <a:pt x="3779450" y="1989158"/>
                  <a:pt x="3719920" y="2235578"/>
                  <a:pt x="3602643" y="2472118"/>
                </a:cubicBezTo>
                <a:cubicBezTo>
                  <a:pt x="3487881" y="2703511"/>
                  <a:pt x="3323808" y="2915316"/>
                  <a:pt x="3115045" y="3101460"/>
                </a:cubicBezTo>
                <a:lnTo>
                  <a:pt x="3109550" y="3105939"/>
                </a:lnTo>
                <a:lnTo>
                  <a:pt x="408379" y="3105939"/>
                </a:lnTo>
                <a:lnTo>
                  <a:pt x="340244" y="3011749"/>
                </a:lnTo>
                <a:cubicBezTo>
                  <a:pt x="119844" y="2671989"/>
                  <a:pt x="0" y="2227368"/>
                  <a:pt x="0" y="1739702"/>
                </a:cubicBezTo>
                <a:cubicBezTo>
                  <a:pt x="0" y="1517342"/>
                  <a:pt x="60585" y="1338881"/>
                  <a:pt x="196353" y="1161012"/>
                </a:cubicBezTo>
                <a:cubicBezTo>
                  <a:pt x="338366" y="974951"/>
                  <a:pt x="551751" y="803582"/>
                  <a:pt x="777707" y="622167"/>
                </a:cubicBezTo>
                <a:cubicBezTo>
                  <a:pt x="819395" y="588736"/>
                  <a:pt x="862461" y="554124"/>
                  <a:pt x="905527" y="519091"/>
                </a:cubicBezTo>
                <a:cubicBezTo>
                  <a:pt x="1291015" y="205559"/>
                  <a:pt x="1572365" y="0"/>
                  <a:pt x="1955825"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2" name="Freeform: Shape 81">
            <a:extLst>
              <a:ext uri="{FF2B5EF4-FFF2-40B4-BE49-F238E27FC236}">
                <a16:creationId xmlns:a16="http://schemas.microsoft.com/office/drawing/2014/main" id="{6431D197-D3D6-4ADE-A689-90E0AFF59884}"/>
              </a:ext>
              <a:ext uri="{C183D7F6-B498-43B3-948B-1728B52AA6E4}">
                <adec:decorative xmlns:adec="http://schemas.microsoft.com/office/drawing/2017/decorative" val="1"/>
              </a:ext>
            </a:extLst>
          </p:cNvPr>
          <p:cNvSpPr/>
          <p:nvPr userDrawn="1"/>
        </p:nvSpPr>
        <p:spPr>
          <a:xfrm>
            <a:off x="244132" y="3499226"/>
            <a:ext cx="4246072" cy="3372109"/>
          </a:xfrm>
          <a:custGeom>
            <a:avLst/>
            <a:gdLst>
              <a:gd name="connsiteX0" fmla="*/ 2197297 w 4246072"/>
              <a:gd name="connsiteY0" fmla="*/ 0 h 3389255"/>
              <a:gd name="connsiteX1" fmla="*/ 3751669 w 4246072"/>
              <a:gd name="connsiteY1" fmla="*/ 961057 h 3389255"/>
              <a:gd name="connsiteX2" fmla="*/ 3917321 w 4246072"/>
              <a:gd name="connsiteY2" fmla="*/ 1206923 h 3389255"/>
              <a:gd name="connsiteX3" fmla="*/ 4246072 w 4246072"/>
              <a:gd name="connsiteY3" fmla="*/ 1981537 h 3389255"/>
              <a:gd name="connsiteX4" fmla="*/ 4047436 w 4246072"/>
              <a:gd name="connsiteY4" fmla="*/ 2815766 h 3389255"/>
              <a:gd name="connsiteX5" fmla="*/ 3666046 w 4246072"/>
              <a:gd name="connsiteY5" fmla="*/ 3368206 h 3389255"/>
              <a:gd name="connsiteX6" fmla="*/ 3644738 w 4246072"/>
              <a:gd name="connsiteY6" fmla="*/ 3389255 h 3389255"/>
              <a:gd name="connsiteX7" fmla="*/ 358661 w 4246072"/>
              <a:gd name="connsiteY7" fmla="*/ 3389255 h 3389255"/>
              <a:gd name="connsiteX8" fmla="*/ 283112 w 4246072"/>
              <a:gd name="connsiteY8" fmla="*/ 3257451 h 3389255"/>
              <a:gd name="connsiteX9" fmla="*/ 0 w 4246072"/>
              <a:gd name="connsiteY9" fmla="*/ 1981537 h 3389255"/>
              <a:gd name="connsiteX10" fmla="*/ 220595 w 4246072"/>
              <a:gd name="connsiteY10" fmla="*/ 1322403 h 3389255"/>
              <a:gd name="connsiteX11" fmla="*/ 873725 w 4246072"/>
              <a:gd name="connsiteY11" fmla="*/ 708654 h 3389255"/>
              <a:gd name="connsiteX12" fmla="*/ 1017325 w 4246072"/>
              <a:gd name="connsiteY12" fmla="*/ 591249 h 3389255"/>
              <a:gd name="connsiteX13" fmla="*/ 2197297 w 4246072"/>
              <a:gd name="connsiteY13" fmla="*/ 0 h 338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6072" h="3389255">
                <a:moveTo>
                  <a:pt x="2197297" y="0"/>
                </a:moveTo>
                <a:cubicBezTo>
                  <a:pt x="2853708" y="0"/>
                  <a:pt x="3318587" y="287404"/>
                  <a:pt x="3751669" y="961057"/>
                </a:cubicBezTo>
                <a:cubicBezTo>
                  <a:pt x="3808344" y="1049230"/>
                  <a:pt x="3863744" y="1129422"/>
                  <a:pt x="3917321" y="1206923"/>
                </a:cubicBezTo>
                <a:cubicBezTo>
                  <a:pt x="4139374" y="1528268"/>
                  <a:pt x="4246072" y="1695383"/>
                  <a:pt x="4246072" y="1981537"/>
                </a:cubicBezTo>
                <a:cubicBezTo>
                  <a:pt x="4246072" y="2265670"/>
                  <a:pt x="4179193" y="2546344"/>
                  <a:pt x="4047436" y="2815766"/>
                </a:cubicBezTo>
                <a:cubicBezTo>
                  <a:pt x="3950738" y="3013435"/>
                  <a:pt x="3822878" y="3198554"/>
                  <a:pt x="3666046" y="3368206"/>
                </a:cubicBezTo>
                <a:lnTo>
                  <a:pt x="3644738" y="3389255"/>
                </a:lnTo>
                <a:lnTo>
                  <a:pt x="358661" y="3389255"/>
                </a:lnTo>
                <a:lnTo>
                  <a:pt x="283112" y="3257451"/>
                </a:lnTo>
                <a:cubicBezTo>
                  <a:pt x="98919" y="2897727"/>
                  <a:pt x="0" y="2457642"/>
                  <a:pt x="0" y="1981537"/>
                </a:cubicBezTo>
                <a:cubicBezTo>
                  <a:pt x="0" y="1728267"/>
                  <a:pt x="68065" y="1524998"/>
                  <a:pt x="220595" y="1322403"/>
                </a:cubicBezTo>
                <a:cubicBezTo>
                  <a:pt x="380142" y="1110479"/>
                  <a:pt x="619873" y="915287"/>
                  <a:pt x="873725" y="708654"/>
                </a:cubicBezTo>
                <a:cubicBezTo>
                  <a:pt x="920559" y="670576"/>
                  <a:pt x="968943" y="631153"/>
                  <a:pt x="1017325" y="591249"/>
                </a:cubicBezTo>
                <a:cubicBezTo>
                  <a:pt x="1450408" y="234134"/>
                  <a:pt x="1766494" y="0"/>
                  <a:pt x="2197297"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9" name="Picture Placeholder 88">
            <a:extLst>
              <a:ext uri="{FF2B5EF4-FFF2-40B4-BE49-F238E27FC236}">
                <a16:creationId xmlns:a16="http://schemas.microsoft.com/office/drawing/2014/main" id="{90D459AE-B4F3-4C42-8A12-9BF1CD1102AE}"/>
              </a:ext>
            </a:extLst>
          </p:cNvPr>
          <p:cNvSpPr>
            <a:spLocks noGrp="1"/>
          </p:cNvSpPr>
          <p:nvPr>
            <p:ph type="pic" sz="quarter" idx="13"/>
          </p:nvPr>
        </p:nvSpPr>
        <p:spPr>
          <a:xfrm>
            <a:off x="0" y="0"/>
            <a:ext cx="2454053" cy="3175473"/>
          </a:xfrm>
          <a:custGeom>
            <a:avLst/>
            <a:gdLst>
              <a:gd name="connsiteX0" fmla="*/ 0 w 2424997"/>
              <a:gd name="connsiteY0" fmla="*/ 0 h 3124865"/>
              <a:gd name="connsiteX1" fmla="*/ 1724737 w 2424997"/>
              <a:gd name="connsiteY1" fmla="*/ 0 h 3124865"/>
              <a:gd name="connsiteX2" fmla="*/ 1747203 w 2424997"/>
              <a:gd name="connsiteY2" fmla="*/ 28350 h 3124865"/>
              <a:gd name="connsiteX3" fmla="*/ 2038508 w 2424997"/>
              <a:gd name="connsiteY3" fmla="*/ 527042 h 3124865"/>
              <a:gd name="connsiteX4" fmla="*/ 2111635 w 2424997"/>
              <a:gd name="connsiteY4" fmla="*/ 663503 h 3124865"/>
              <a:gd name="connsiteX5" fmla="*/ 2407832 w 2424997"/>
              <a:gd name="connsiteY5" fmla="*/ 1727267 h 3124865"/>
              <a:gd name="connsiteX6" fmla="*/ 1378437 w 2424997"/>
              <a:gd name="connsiteY6" fmla="*/ 2860499 h 3124865"/>
              <a:gd name="connsiteX7" fmla="*/ 1151698 w 2424997"/>
              <a:gd name="connsiteY7" fmla="*/ 2959167 h 3124865"/>
              <a:gd name="connsiteX8" fmla="*/ 467819 w 2424997"/>
              <a:gd name="connsiteY8" fmla="*/ 3110822 h 3124865"/>
              <a:gd name="connsiteX9" fmla="*/ 130874 w 2424997"/>
              <a:gd name="connsiteY9" fmla="*/ 3004568 h 3124865"/>
              <a:gd name="connsiteX10" fmla="*/ 0 w 2424997"/>
              <a:gd name="connsiteY10" fmla="*/ 2936339 h 312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4997" h="3124865">
                <a:moveTo>
                  <a:pt x="0" y="0"/>
                </a:moveTo>
                <a:lnTo>
                  <a:pt x="1724737" y="0"/>
                </a:lnTo>
                <a:lnTo>
                  <a:pt x="1747203" y="28350"/>
                </a:lnTo>
                <a:cubicBezTo>
                  <a:pt x="1849704" y="172946"/>
                  <a:pt x="1942108" y="346224"/>
                  <a:pt x="2038508" y="527042"/>
                </a:cubicBezTo>
                <a:cubicBezTo>
                  <a:pt x="2062183" y="571517"/>
                  <a:pt x="2086714" y="617474"/>
                  <a:pt x="2111635" y="663503"/>
                </a:cubicBezTo>
                <a:cubicBezTo>
                  <a:pt x="2334664" y="1075517"/>
                  <a:pt x="2475813" y="1372148"/>
                  <a:pt x="2407832" y="1727267"/>
                </a:cubicBezTo>
                <a:cubicBezTo>
                  <a:pt x="2304253" y="2268357"/>
                  <a:pt x="1996405" y="2607287"/>
                  <a:pt x="1378437" y="2860499"/>
                </a:cubicBezTo>
                <a:cubicBezTo>
                  <a:pt x="1297555" y="2893630"/>
                  <a:pt x="1223386" y="2926944"/>
                  <a:pt x="1151698" y="2959167"/>
                </a:cubicBezTo>
                <a:cubicBezTo>
                  <a:pt x="854475" y="3092702"/>
                  <a:pt x="701291" y="3154909"/>
                  <a:pt x="467819" y="3110822"/>
                </a:cubicBezTo>
                <a:cubicBezTo>
                  <a:pt x="351909" y="3088935"/>
                  <a:pt x="239342" y="3053398"/>
                  <a:pt x="130874" y="3004568"/>
                </a:cubicBezTo>
                <a:lnTo>
                  <a:pt x="0" y="2936339"/>
                </a:lnTo>
                <a:close/>
              </a:path>
            </a:pathLst>
          </a:custGeom>
          <a:solidFill>
            <a:schemeClr val="accent4"/>
          </a:solidFill>
        </p:spPr>
        <p:txBody>
          <a:bodyPr wrap="square">
            <a:noAutofit/>
          </a:bodyPr>
          <a:lstStyle/>
          <a:p>
            <a:r>
              <a:rPr lang="en-US"/>
              <a:t>Click icon to add picture</a:t>
            </a:r>
            <a:endParaRPr lang="en-US" dirty="0"/>
          </a:p>
        </p:txBody>
      </p:sp>
      <p:sp>
        <p:nvSpPr>
          <p:cNvPr id="97" name="Picture Placeholder 96">
            <a:extLst>
              <a:ext uri="{FF2B5EF4-FFF2-40B4-BE49-F238E27FC236}">
                <a16:creationId xmlns:a16="http://schemas.microsoft.com/office/drawing/2014/main" id="{0344694E-FBEE-4E6E-B940-5A77EE122412}"/>
              </a:ext>
            </a:extLst>
          </p:cNvPr>
          <p:cNvSpPr>
            <a:spLocks noGrp="1"/>
          </p:cNvSpPr>
          <p:nvPr>
            <p:ph type="pic" sz="quarter" idx="15"/>
          </p:nvPr>
        </p:nvSpPr>
        <p:spPr>
          <a:xfrm>
            <a:off x="3297583" y="1237408"/>
            <a:ext cx="2233692" cy="2164296"/>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solidFill>
            <a:schemeClr val="accent4"/>
          </a:solidFill>
        </p:spPr>
        <p:txBody>
          <a:bodyPr wrap="square">
            <a:noAutofit/>
          </a:bodyPr>
          <a:lstStyle/>
          <a:p>
            <a:r>
              <a:rPr lang="en-US"/>
              <a:t>Click icon to add picture</a:t>
            </a:r>
            <a:endParaRPr lang="en-US" dirty="0"/>
          </a:p>
        </p:txBody>
      </p:sp>
      <p:sp>
        <p:nvSpPr>
          <p:cNvPr id="92" name="Picture Placeholder 91">
            <a:extLst>
              <a:ext uri="{FF2B5EF4-FFF2-40B4-BE49-F238E27FC236}">
                <a16:creationId xmlns:a16="http://schemas.microsoft.com/office/drawing/2014/main" id="{D848FBF2-F963-4A1F-B265-AB689736B7F1}"/>
              </a:ext>
            </a:extLst>
          </p:cNvPr>
          <p:cNvSpPr>
            <a:spLocks noGrp="1"/>
          </p:cNvSpPr>
          <p:nvPr>
            <p:ph type="pic" sz="quarter" idx="14"/>
          </p:nvPr>
        </p:nvSpPr>
        <p:spPr>
          <a:xfrm>
            <a:off x="654202" y="4007060"/>
            <a:ext cx="3444873" cy="2850940"/>
          </a:xfrm>
          <a:custGeom>
            <a:avLst/>
            <a:gdLst>
              <a:gd name="connsiteX0" fmla="*/ 1782686 w 3444873"/>
              <a:gd name="connsiteY0" fmla="*/ 0 h 2881420"/>
              <a:gd name="connsiteX1" fmla="*/ 3043760 w 3444873"/>
              <a:gd name="connsiteY1" fmla="*/ 738072 h 2881420"/>
              <a:gd name="connsiteX2" fmla="*/ 3178153 w 3444873"/>
              <a:gd name="connsiteY2" fmla="*/ 926892 h 2881420"/>
              <a:gd name="connsiteX3" fmla="*/ 3444873 w 3444873"/>
              <a:gd name="connsiteY3" fmla="*/ 1521780 h 2881420"/>
              <a:gd name="connsiteX4" fmla="*/ 3283718 w 3444873"/>
              <a:gd name="connsiteY4" fmla="*/ 2162452 h 2881420"/>
              <a:gd name="connsiteX5" fmla="*/ 2839285 w 3444873"/>
              <a:gd name="connsiteY5" fmla="*/ 2712960 h 2881420"/>
              <a:gd name="connsiteX6" fmla="*/ 2692803 w 3444873"/>
              <a:gd name="connsiteY6" fmla="*/ 2827545 h 2881420"/>
              <a:gd name="connsiteX7" fmla="*/ 2610242 w 3444873"/>
              <a:gd name="connsiteY7" fmla="*/ 2881420 h 2881420"/>
              <a:gd name="connsiteX8" fmla="*/ 523032 w 3444873"/>
              <a:gd name="connsiteY8" fmla="*/ 2881420 h 2881420"/>
              <a:gd name="connsiteX9" fmla="*/ 501539 w 3444873"/>
              <a:gd name="connsiteY9" fmla="*/ 2862881 h 2881420"/>
              <a:gd name="connsiteX10" fmla="*/ 401780 w 3444873"/>
              <a:gd name="connsiteY10" fmla="*/ 2756085 h 2881420"/>
              <a:gd name="connsiteX11" fmla="*/ 0 w 3444873"/>
              <a:gd name="connsiteY11" fmla="*/ 1521780 h 2881420"/>
              <a:gd name="connsiteX12" fmla="*/ 178970 w 3444873"/>
              <a:gd name="connsiteY12" fmla="*/ 1015579 h 2881420"/>
              <a:gd name="connsiteX13" fmla="*/ 708859 w 3444873"/>
              <a:gd name="connsiteY13" fmla="*/ 544230 h 2881420"/>
              <a:gd name="connsiteX14" fmla="*/ 825365 w 3444873"/>
              <a:gd name="connsiteY14" fmla="*/ 454067 h 2881420"/>
              <a:gd name="connsiteX15" fmla="*/ 1782686 w 3444873"/>
              <a:gd name="connsiteY15" fmla="*/ 0 h 288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873" h="2881420">
                <a:moveTo>
                  <a:pt x="1782686" y="0"/>
                </a:moveTo>
                <a:cubicBezTo>
                  <a:pt x="2315236" y="0"/>
                  <a:pt x="2692396" y="220721"/>
                  <a:pt x="3043760" y="738072"/>
                </a:cubicBezTo>
                <a:cubicBezTo>
                  <a:pt x="3089740" y="805787"/>
                  <a:pt x="3134687" y="867372"/>
                  <a:pt x="3178153" y="926892"/>
                </a:cubicBezTo>
                <a:cubicBezTo>
                  <a:pt x="3358308" y="1173678"/>
                  <a:pt x="3444873" y="1302019"/>
                  <a:pt x="3444873" y="1521780"/>
                </a:cubicBezTo>
                <a:cubicBezTo>
                  <a:pt x="3444873" y="1739988"/>
                  <a:pt x="3390613" y="1955541"/>
                  <a:pt x="3283718" y="2162452"/>
                </a:cubicBezTo>
                <a:cubicBezTo>
                  <a:pt x="3179115" y="2364860"/>
                  <a:pt x="3029567" y="2550133"/>
                  <a:pt x="2839285" y="2712960"/>
                </a:cubicBezTo>
                <a:cubicBezTo>
                  <a:pt x="2792528" y="2752984"/>
                  <a:pt x="2743576" y="2791253"/>
                  <a:pt x="2692803" y="2827545"/>
                </a:cubicBezTo>
                <a:lnTo>
                  <a:pt x="2610242" y="2881420"/>
                </a:lnTo>
                <a:lnTo>
                  <a:pt x="523032" y="2881420"/>
                </a:lnTo>
                <a:lnTo>
                  <a:pt x="501539" y="2862881"/>
                </a:lnTo>
                <a:cubicBezTo>
                  <a:pt x="466750" y="2829417"/>
                  <a:pt x="433475" y="2793801"/>
                  <a:pt x="401780" y="2756085"/>
                </a:cubicBezTo>
                <a:cubicBezTo>
                  <a:pt x="142674" y="2447638"/>
                  <a:pt x="0" y="2009299"/>
                  <a:pt x="0" y="1521780"/>
                </a:cubicBezTo>
                <a:cubicBezTo>
                  <a:pt x="0" y="1327273"/>
                  <a:pt x="55222" y="1171168"/>
                  <a:pt x="178970" y="1015579"/>
                </a:cubicBezTo>
                <a:cubicBezTo>
                  <a:pt x="308413" y="852825"/>
                  <a:pt x="502908" y="702921"/>
                  <a:pt x="708859" y="544230"/>
                </a:cubicBezTo>
                <a:cubicBezTo>
                  <a:pt x="746858" y="514988"/>
                  <a:pt x="786112" y="484711"/>
                  <a:pt x="825365" y="454067"/>
                </a:cubicBezTo>
                <a:cubicBezTo>
                  <a:pt x="1176728" y="179810"/>
                  <a:pt x="1433172" y="0"/>
                  <a:pt x="1782686" y="0"/>
                </a:cubicBezTo>
                <a:close/>
              </a:path>
            </a:pathLst>
          </a:custGeom>
          <a:solidFill>
            <a:schemeClr val="accent4"/>
          </a:solidFill>
        </p:spPr>
        <p:txBody>
          <a:bodyPr wrap="square">
            <a:noAutofit/>
          </a:bodyPr>
          <a:lstStyle>
            <a:lvl1pPr algn="ctr">
              <a:defRPr/>
            </a:lvl1pPr>
          </a:lstStyle>
          <a:p>
            <a:r>
              <a:rPr lang="en-US" dirty="0"/>
              <a:t>Click icon to add picture</a:t>
            </a:r>
          </a:p>
        </p:txBody>
      </p:sp>
      <p:sp>
        <p:nvSpPr>
          <p:cNvPr id="84" name="Content Placeholder 2">
            <a:extLst>
              <a:ext uri="{FF2B5EF4-FFF2-40B4-BE49-F238E27FC236}">
                <a16:creationId xmlns:a16="http://schemas.microsoft.com/office/drawing/2014/main" id="{5AE605FD-E2BD-48D3-A2C4-60E67DD856B6}"/>
              </a:ext>
            </a:extLst>
          </p:cNvPr>
          <p:cNvSpPr>
            <a:spLocks noGrp="1"/>
          </p:cNvSpPr>
          <p:nvPr>
            <p:ph idx="1"/>
          </p:nvPr>
        </p:nvSpPr>
        <p:spPr>
          <a:xfrm>
            <a:off x="6301382" y="2312988"/>
            <a:ext cx="4774784" cy="3651250"/>
          </a:xfrm>
        </p:spPr>
        <p:txBody>
          <a:bodyPr>
            <a:normAutofit/>
          </a:bodyPr>
          <a:lstStyle>
            <a:lvl1pPr>
              <a:defRPr spc="0"/>
            </a:lvl1pPr>
          </a:lstStyle>
          <a:p>
            <a:pPr lvl="0"/>
            <a:r>
              <a:rPr lang="en-US"/>
              <a:t>Click to edit Master text styles</a:t>
            </a:r>
          </a:p>
        </p:txBody>
      </p:sp>
      <p:sp>
        <p:nvSpPr>
          <p:cNvPr id="19" name="Slide Number Placeholder 31">
            <a:extLst>
              <a:ext uri="{FF2B5EF4-FFF2-40B4-BE49-F238E27FC236}">
                <a16:creationId xmlns:a16="http://schemas.microsoft.com/office/drawing/2014/main" id="{959C448F-2494-48EB-82EF-21C67128CA54}"/>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1775624365"/>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p:cNvSpPr>
            <a:spLocks noGrp="1"/>
          </p:cNvSpPr>
          <p:nvPr>
            <p:ph type="title"/>
          </p:nvPr>
        </p:nvSpPr>
        <p:spPr>
          <a:xfrm>
            <a:off x="1124712" y="442220"/>
            <a:ext cx="9566098" cy="1345269"/>
          </a:xfrm>
        </p:spPr>
        <p:txBody>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1796944F-19A6-46D1-9D9C-A7570E147ACA}"/>
              </a:ext>
            </a:extLst>
          </p:cNvPr>
          <p:cNvSpPr>
            <a:spLocks noGrp="1"/>
          </p:cNvSpPr>
          <p:nvPr>
            <p:ph type="pic" sz="quarter" idx="13"/>
          </p:nvPr>
        </p:nvSpPr>
        <p:spPr>
          <a:xfrm>
            <a:off x="2170429" y="0"/>
            <a:ext cx="7851142" cy="1239903"/>
          </a:xfrm>
          <a:custGeom>
            <a:avLst/>
            <a:gdLst>
              <a:gd name="connsiteX0" fmla="*/ 609697 w 7851142"/>
              <a:gd name="connsiteY0" fmla="*/ 0 h 1239903"/>
              <a:gd name="connsiteX1" fmla="*/ 7851142 w 7851142"/>
              <a:gd name="connsiteY1" fmla="*/ 0 h 1239903"/>
              <a:gd name="connsiteX2" fmla="*/ 7683059 w 7851142"/>
              <a:gd name="connsiteY2" fmla="*/ 102039 h 1239903"/>
              <a:gd name="connsiteX3" fmla="*/ 7334627 w 7851142"/>
              <a:gd name="connsiteY3" fmla="*/ 257976 h 1239903"/>
              <a:gd name="connsiteX4" fmla="*/ 4349591 w 7851142"/>
              <a:gd name="connsiteY4" fmla="*/ 990399 h 1239903"/>
              <a:gd name="connsiteX5" fmla="*/ 920383 w 7851142"/>
              <a:gd name="connsiteY5" fmla="*/ 175298 h 1239903"/>
              <a:gd name="connsiteX6" fmla="*/ 0 w 7851142"/>
              <a:gd name="connsiteY6" fmla="*/ 0 h 1239903"/>
              <a:gd name="connsiteX7" fmla="*/ 585485 w 7851142"/>
              <a:gd name="connsiteY7" fmla="*/ 0 h 1239903"/>
              <a:gd name="connsiteX8" fmla="*/ 922046 w 7851142"/>
              <a:gd name="connsiteY8" fmla="*/ 189899 h 1239903"/>
              <a:gd name="connsiteX9" fmla="*/ 4351255 w 7851142"/>
              <a:gd name="connsiteY9" fmla="*/ 1005000 h 1239903"/>
              <a:gd name="connsiteX10" fmla="*/ 7336292 w 7851142"/>
              <a:gd name="connsiteY10" fmla="*/ 272577 h 1239903"/>
              <a:gd name="connsiteX11" fmla="*/ 7482334 w 7851142"/>
              <a:gd name="connsiteY11" fmla="*/ 207218 h 1239903"/>
              <a:gd name="connsiteX12" fmla="*/ 7281089 w 7851142"/>
              <a:gd name="connsiteY12" fmla="*/ 310828 h 1239903"/>
              <a:gd name="connsiteX13" fmla="*/ 3968199 w 7851142"/>
              <a:gd name="connsiteY13" fmla="*/ 1201816 h 1239903"/>
              <a:gd name="connsiteX14" fmla="*/ 292676 w 7851142"/>
              <a:gd name="connsiteY14" fmla="*/ 186040 h 123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51142" h="1239903">
                <a:moveTo>
                  <a:pt x="609697" y="0"/>
                </a:moveTo>
                <a:lnTo>
                  <a:pt x="7851142" y="0"/>
                </a:lnTo>
                <a:lnTo>
                  <a:pt x="7683059" y="102039"/>
                </a:lnTo>
                <a:lnTo>
                  <a:pt x="7334627" y="257976"/>
                </a:lnTo>
                <a:cubicBezTo>
                  <a:pt x="6489021" y="610626"/>
                  <a:pt x="5464844" y="863287"/>
                  <a:pt x="4349591" y="990399"/>
                </a:cubicBezTo>
                <a:cubicBezTo>
                  <a:pt x="2776482" y="1169695"/>
                  <a:pt x="1869121" y="709828"/>
                  <a:pt x="920383" y="175298"/>
                </a:cubicBezTo>
                <a:close/>
                <a:moveTo>
                  <a:pt x="0" y="0"/>
                </a:moveTo>
                <a:lnTo>
                  <a:pt x="585485" y="0"/>
                </a:lnTo>
                <a:lnTo>
                  <a:pt x="922046" y="189899"/>
                </a:lnTo>
                <a:cubicBezTo>
                  <a:pt x="1870785" y="724430"/>
                  <a:pt x="2778146" y="1184296"/>
                  <a:pt x="4351255" y="1005000"/>
                </a:cubicBezTo>
                <a:cubicBezTo>
                  <a:pt x="5466508" y="877888"/>
                  <a:pt x="6490686" y="625227"/>
                  <a:pt x="7336292" y="272577"/>
                </a:cubicBezTo>
                <a:lnTo>
                  <a:pt x="7482334" y="207218"/>
                </a:lnTo>
                <a:lnTo>
                  <a:pt x="7281089" y="310828"/>
                </a:lnTo>
                <a:cubicBezTo>
                  <a:pt x="6357879" y="751161"/>
                  <a:pt x="5217641" y="1059409"/>
                  <a:pt x="3968199" y="1201816"/>
                </a:cubicBezTo>
                <a:cubicBezTo>
                  <a:pt x="2289734" y="1393120"/>
                  <a:pt x="1313827" y="834220"/>
                  <a:pt x="292676" y="186040"/>
                </a:cubicBezTo>
                <a:close/>
              </a:path>
            </a:pathLst>
          </a:custGeom>
          <a:solidFill>
            <a:schemeClr val="accent4"/>
          </a:solidFill>
        </p:spPr>
        <p:txBody>
          <a:bodyPr wrap="square">
            <a:noAutofit/>
          </a:bodyPr>
          <a:lstStyle/>
          <a:p>
            <a:r>
              <a:rPr lang="en-US"/>
              <a:t>Click icon to add picture</a:t>
            </a:r>
            <a:endParaRPr lang="en-US" dirty="0"/>
          </a:p>
        </p:txBody>
      </p:sp>
      <p:sp>
        <p:nvSpPr>
          <p:cNvPr id="3" name="Content Placeholder 2"/>
          <p:cNvSpPr>
            <a:spLocks noGrp="1"/>
          </p:cNvSpPr>
          <p:nvPr>
            <p:ph idx="1"/>
          </p:nvPr>
        </p:nvSpPr>
        <p:spPr>
          <a:xfrm>
            <a:off x="1320655" y="2312276"/>
            <a:ext cx="9566098" cy="3651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a:xfrm>
            <a:off x="1124712" y="6170490"/>
            <a:ext cx="5667375" cy="457200"/>
          </a:xfrm>
        </p:spPr>
        <p:txBody>
          <a:bodyPr/>
          <a:lstStyle/>
          <a:p>
            <a:r>
              <a:rPr lang="en-US" dirty="0"/>
              <a:t>Sample Footer Text</a:t>
            </a:r>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a:xfrm>
            <a:off x="7850727" y="6170491"/>
            <a:ext cx="2840083" cy="457200"/>
          </a:xfrm>
          <a:prstGeom prst="rect">
            <a:avLst/>
          </a:prstGeom>
        </p:spPr>
        <p:txBody>
          <a:bodyPr/>
          <a:lstStyle/>
          <a:p>
            <a:r>
              <a:rPr lang="en-US" dirty="0"/>
              <a:t>2/3/20XX</a:t>
            </a:r>
          </a:p>
        </p:txBody>
      </p:sp>
      <p:sp>
        <p:nvSpPr>
          <p:cNvPr id="9" name="Slide Number Placeholder 31">
            <a:extLst>
              <a:ext uri="{FF2B5EF4-FFF2-40B4-BE49-F238E27FC236}">
                <a16:creationId xmlns:a16="http://schemas.microsoft.com/office/drawing/2014/main" id="{63557A7C-6DD4-467A-A5AE-BE8D2761CD6F}"/>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
        <p:nvSpPr>
          <p:cNvPr id="14" name="Freeform: Shape 13">
            <a:extLst>
              <a:ext uri="{FF2B5EF4-FFF2-40B4-BE49-F238E27FC236}">
                <a16:creationId xmlns:a16="http://schemas.microsoft.com/office/drawing/2014/main" id="{EC077E07-D80C-4CE0-AE55-BD2AB13FB52C}"/>
              </a:ext>
              <a:ext uri="{C183D7F6-B498-43B3-948B-1728B52AA6E4}">
                <adec:decorative xmlns:adec="http://schemas.microsoft.com/office/drawing/2017/decorative" val="1"/>
              </a:ext>
            </a:extLst>
          </p:cNvPr>
          <p:cNvSpPr/>
          <p:nvPr userDrawn="1"/>
        </p:nvSpPr>
        <p:spPr>
          <a:xfrm rot="5009863">
            <a:off x="6327232" y="-4031948"/>
            <a:ext cx="1437166" cy="8507948"/>
          </a:xfrm>
          <a:custGeom>
            <a:avLst/>
            <a:gdLst>
              <a:gd name="connsiteX0" fmla="*/ 0 w 974343"/>
              <a:gd name="connsiteY0" fmla="*/ 5768060 h 5768060"/>
              <a:gd name="connsiteX1" fmla="*/ 1859 w 974343"/>
              <a:gd name="connsiteY1" fmla="*/ 5751750 h 5768060"/>
              <a:gd name="connsiteX2" fmla="*/ 152053 w 974343"/>
              <a:gd name="connsiteY2" fmla="*/ 5544534 h 5768060"/>
              <a:gd name="connsiteX3" fmla="*/ 964380 w 974343"/>
              <a:gd name="connsiteY3" fmla="*/ 3297197 h 5768060"/>
              <a:gd name="connsiteX4" fmla="*/ 621280 w 974343"/>
              <a:gd name="connsiteY4" fmla="*/ 981599 h 5768060"/>
              <a:gd name="connsiteX5" fmla="*/ 562350 w 974343"/>
              <a:gd name="connsiteY5" fmla="*/ 834125 h 5768060"/>
              <a:gd name="connsiteX6" fmla="*/ 564561 w 974343"/>
              <a:gd name="connsiteY6" fmla="*/ 814726 h 5768060"/>
              <a:gd name="connsiteX7" fmla="*/ 631243 w 974343"/>
              <a:gd name="connsiteY7" fmla="*/ 981598 h 5768060"/>
              <a:gd name="connsiteX8" fmla="*/ 974343 w 974343"/>
              <a:gd name="connsiteY8" fmla="*/ 3297197 h 5768060"/>
              <a:gd name="connsiteX9" fmla="*/ 162016 w 974343"/>
              <a:gd name="connsiteY9" fmla="*/ 5544534 h 5768060"/>
              <a:gd name="connsiteX10" fmla="*/ 98313 w 974343"/>
              <a:gd name="connsiteY10" fmla="*/ 0 h 5768060"/>
              <a:gd name="connsiteX11" fmla="*/ 107976 w 974343"/>
              <a:gd name="connsiteY11" fmla="*/ 0 h 5768060"/>
              <a:gd name="connsiteX12" fmla="*/ 106851 w 974343"/>
              <a:gd name="connsiteY12" fmla="*/ 9874 h 576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4343" h="5768060">
                <a:moveTo>
                  <a:pt x="0" y="5768060"/>
                </a:moveTo>
                <a:lnTo>
                  <a:pt x="1859" y="5751750"/>
                </a:lnTo>
                <a:lnTo>
                  <a:pt x="152053" y="5544534"/>
                </a:lnTo>
                <a:cubicBezTo>
                  <a:pt x="584951" y="4946502"/>
                  <a:pt x="964380" y="4370609"/>
                  <a:pt x="964380" y="3297197"/>
                </a:cubicBezTo>
                <a:cubicBezTo>
                  <a:pt x="964380" y="2427490"/>
                  <a:pt x="844789" y="1625322"/>
                  <a:pt x="621280" y="981599"/>
                </a:cubicBezTo>
                <a:lnTo>
                  <a:pt x="562350" y="834125"/>
                </a:lnTo>
                <a:lnTo>
                  <a:pt x="564561" y="814726"/>
                </a:lnTo>
                <a:lnTo>
                  <a:pt x="631243" y="981598"/>
                </a:lnTo>
                <a:cubicBezTo>
                  <a:pt x="854752" y="1625322"/>
                  <a:pt x="974343" y="2427490"/>
                  <a:pt x="974343" y="3297197"/>
                </a:cubicBezTo>
                <a:cubicBezTo>
                  <a:pt x="974343" y="4370609"/>
                  <a:pt x="594915" y="4946502"/>
                  <a:pt x="162016" y="5544534"/>
                </a:cubicBezTo>
                <a:close/>
                <a:moveTo>
                  <a:pt x="98313" y="0"/>
                </a:moveTo>
                <a:lnTo>
                  <a:pt x="107976" y="0"/>
                </a:lnTo>
                <a:lnTo>
                  <a:pt x="106851" y="9874"/>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2025891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90EAB665-9090-4940-9CBD-04BE9264B440}"/>
              </a:ext>
              <a:ext uri="{C183D7F6-B498-43B3-948B-1728B52AA6E4}">
                <adec:decorative xmlns:adec="http://schemas.microsoft.com/office/drawing/2017/decorative" val="1"/>
              </a:ext>
            </a:extLst>
          </p:cNvPr>
          <p:cNvSpPr/>
          <p:nvPr/>
        </p:nvSpPr>
        <p:spPr>
          <a:xfrm rot="10800000" flipV="1">
            <a:off x="6750718" y="0"/>
            <a:ext cx="4288839" cy="2239437"/>
          </a:xfrm>
          <a:custGeom>
            <a:avLst/>
            <a:gdLst>
              <a:gd name="connsiteX0" fmla="*/ 2347485 w 4865144"/>
              <a:gd name="connsiteY0" fmla="*/ 2540357 h 2540357"/>
              <a:gd name="connsiteX1" fmla="*/ 566486 w 4865144"/>
              <a:gd name="connsiteY1" fmla="*/ 1558284 h 2540357"/>
              <a:gd name="connsiteX2" fmla="*/ 376684 w 4865144"/>
              <a:gd name="connsiteY2" fmla="*/ 1307041 h 2540357"/>
              <a:gd name="connsiteX3" fmla="*/ 0 w 4865144"/>
              <a:gd name="connsiteY3" fmla="*/ 515488 h 2540357"/>
              <a:gd name="connsiteX4" fmla="*/ 57187 w 4865144"/>
              <a:gd name="connsiteY4" fmla="*/ 83613 h 2540357"/>
              <a:gd name="connsiteX5" fmla="*/ 85241 w 4865144"/>
              <a:gd name="connsiteY5" fmla="*/ 0 h 2540357"/>
              <a:gd name="connsiteX6" fmla="*/ 4819156 w 4865144"/>
              <a:gd name="connsiteY6" fmla="*/ 0 h 2540357"/>
              <a:gd name="connsiteX7" fmla="*/ 4827943 w 4865144"/>
              <a:gd name="connsiteY7" fmla="*/ 42917 h 2540357"/>
              <a:gd name="connsiteX8" fmla="*/ 4865144 w 4865144"/>
              <a:gd name="connsiteY8" fmla="*/ 515488 h 2540357"/>
              <a:gd name="connsiteX9" fmla="*/ 4612386 w 4865144"/>
              <a:gd name="connsiteY9" fmla="*/ 1189035 h 2540357"/>
              <a:gd name="connsiteX10" fmla="*/ 3864031 w 4865144"/>
              <a:gd name="connsiteY10" fmla="*/ 1816207 h 2540357"/>
              <a:gd name="connsiteX11" fmla="*/ 3699494 w 4865144"/>
              <a:gd name="connsiteY11" fmla="*/ 1936178 h 2540357"/>
              <a:gd name="connsiteX12" fmla="*/ 2347485 w 4865144"/>
              <a:gd name="connsiteY12" fmla="*/ 2540357 h 25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5144" h="2540357">
                <a:moveTo>
                  <a:pt x="2347485" y="2540357"/>
                </a:moveTo>
                <a:cubicBezTo>
                  <a:pt x="1595370" y="2540357"/>
                  <a:pt x="1062712" y="2246669"/>
                  <a:pt x="566486" y="1558284"/>
                </a:cubicBezTo>
                <a:cubicBezTo>
                  <a:pt x="501550" y="1468181"/>
                  <a:pt x="438072" y="1386236"/>
                  <a:pt x="376684" y="1307041"/>
                </a:cubicBezTo>
                <a:cubicBezTo>
                  <a:pt x="122255" y="978668"/>
                  <a:pt x="0" y="807898"/>
                  <a:pt x="0" y="515488"/>
                </a:cubicBezTo>
                <a:cubicBezTo>
                  <a:pt x="0" y="370314"/>
                  <a:pt x="19158" y="226024"/>
                  <a:pt x="57187" y="83613"/>
                </a:cubicBezTo>
                <a:lnTo>
                  <a:pt x="85241" y="0"/>
                </a:lnTo>
                <a:lnTo>
                  <a:pt x="4819156" y="0"/>
                </a:lnTo>
                <a:lnTo>
                  <a:pt x="4827943" y="42917"/>
                </a:lnTo>
                <a:cubicBezTo>
                  <a:pt x="4852551" y="195232"/>
                  <a:pt x="4865144" y="353315"/>
                  <a:pt x="4865144" y="515488"/>
                </a:cubicBezTo>
                <a:cubicBezTo>
                  <a:pt x="4865144" y="774296"/>
                  <a:pt x="4787155" y="982010"/>
                  <a:pt x="4612386" y="1189035"/>
                </a:cubicBezTo>
                <a:cubicBezTo>
                  <a:pt x="4429578" y="1405594"/>
                  <a:pt x="4154895" y="1605055"/>
                  <a:pt x="3864031" y="1816207"/>
                </a:cubicBezTo>
                <a:cubicBezTo>
                  <a:pt x="3810369" y="1855117"/>
                  <a:pt x="3754930" y="1895402"/>
                  <a:pt x="3699494" y="1936178"/>
                </a:cubicBezTo>
                <a:cubicBezTo>
                  <a:pt x="3203269" y="2301103"/>
                  <a:pt x="2841097" y="2540357"/>
                  <a:pt x="2347485" y="254035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21154322-7D00-4603-927A-E5310265789B}"/>
              </a:ext>
              <a:ext uri="{C183D7F6-B498-43B3-948B-1728B52AA6E4}">
                <adec:decorative xmlns:adec="http://schemas.microsoft.com/office/drawing/2017/decorative" val="1"/>
              </a:ext>
            </a:extLst>
          </p:cNvPr>
          <p:cNvSpPr/>
          <p:nvPr/>
        </p:nvSpPr>
        <p:spPr>
          <a:xfrm rot="10800000" flipV="1">
            <a:off x="6530287" y="-13335"/>
            <a:ext cx="4629749" cy="2423160"/>
          </a:xfrm>
          <a:custGeom>
            <a:avLst/>
            <a:gdLst>
              <a:gd name="connsiteX0" fmla="*/ 2534081 w 5251863"/>
              <a:gd name="connsiteY0" fmla="*/ 2733640 h 2733640"/>
              <a:gd name="connsiteX1" fmla="*/ 611515 w 5251863"/>
              <a:gd name="connsiteY1" fmla="*/ 1637197 h 2733640"/>
              <a:gd name="connsiteX2" fmla="*/ 406625 w 5251863"/>
              <a:gd name="connsiteY2" fmla="*/ 1356697 h 2733640"/>
              <a:gd name="connsiteX3" fmla="*/ 0 w 5251863"/>
              <a:gd name="connsiteY3" fmla="*/ 472961 h 2733640"/>
              <a:gd name="connsiteX4" fmla="*/ 15472 w 5251863"/>
              <a:gd name="connsiteY4" fmla="*/ 230720 h 2733640"/>
              <a:gd name="connsiteX5" fmla="*/ 59957 w 5251863"/>
              <a:gd name="connsiteY5" fmla="*/ 0 h 2733640"/>
              <a:gd name="connsiteX6" fmla="*/ 5218026 w 5251863"/>
              <a:gd name="connsiteY6" fmla="*/ 0 h 2733640"/>
              <a:gd name="connsiteX7" fmla="*/ 5241745 w 5251863"/>
              <a:gd name="connsiteY7" fmla="*/ 205032 h 2733640"/>
              <a:gd name="connsiteX8" fmla="*/ 5251863 w 5251863"/>
              <a:gd name="connsiteY8" fmla="*/ 472961 h 2733640"/>
              <a:gd name="connsiteX9" fmla="*/ 4979014 w 5251863"/>
              <a:gd name="connsiteY9" fmla="*/ 1224949 h 2733640"/>
              <a:gd name="connsiteX10" fmla="*/ 4171175 w 5251863"/>
              <a:gd name="connsiteY10" fmla="*/ 1925157 h 2733640"/>
              <a:gd name="connsiteX11" fmla="*/ 3993558 w 5251863"/>
              <a:gd name="connsiteY11" fmla="*/ 2059101 h 2733640"/>
              <a:gd name="connsiteX12" fmla="*/ 2534081 w 5251863"/>
              <a:gd name="connsiteY12" fmla="*/ 2733640 h 273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1863" h="2733640">
                <a:moveTo>
                  <a:pt x="2534081" y="2733640"/>
                </a:moveTo>
                <a:cubicBezTo>
                  <a:pt x="1722182" y="2733640"/>
                  <a:pt x="1147184" y="2405750"/>
                  <a:pt x="611515" y="1637197"/>
                </a:cubicBezTo>
                <a:cubicBezTo>
                  <a:pt x="541416" y="1536604"/>
                  <a:pt x="472894" y="1445115"/>
                  <a:pt x="406625" y="1356697"/>
                </a:cubicBezTo>
                <a:cubicBezTo>
                  <a:pt x="131973" y="990082"/>
                  <a:pt x="0" y="799426"/>
                  <a:pt x="0" y="472961"/>
                </a:cubicBezTo>
                <a:cubicBezTo>
                  <a:pt x="0" y="391921"/>
                  <a:pt x="5170" y="311128"/>
                  <a:pt x="15472" y="230720"/>
                </a:cubicBezTo>
                <a:lnTo>
                  <a:pt x="59957" y="0"/>
                </a:lnTo>
                <a:lnTo>
                  <a:pt x="5218026" y="0"/>
                </a:lnTo>
                <a:lnTo>
                  <a:pt x="5241745" y="205032"/>
                </a:lnTo>
                <a:cubicBezTo>
                  <a:pt x="5248464" y="293044"/>
                  <a:pt x="5251863" y="382432"/>
                  <a:pt x="5251863" y="472961"/>
                </a:cubicBezTo>
                <a:cubicBezTo>
                  <a:pt x="5251863" y="761910"/>
                  <a:pt x="5167674" y="993814"/>
                  <a:pt x="4979014" y="1224949"/>
                </a:cubicBezTo>
                <a:cubicBezTo>
                  <a:pt x="4781676" y="1466726"/>
                  <a:pt x="4485157" y="1689416"/>
                  <a:pt x="4171175" y="1925157"/>
                </a:cubicBezTo>
                <a:cubicBezTo>
                  <a:pt x="4113246" y="1968599"/>
                  <a:pt x="4053402" y="2013577"/>
                  <a:pt x="3993558" y="2059101"/>
                </a:cubicBezTo>
                <a:cubicBezTo>
                  <a:pt x="3457890" y="2466524"/>
                  <a:pt x="3066929" y="2733640"/>
                  <a:pt x="2534081" y="273364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Picture Placeholder 27">
            <a:extLst>
              <a:ext uri="{FF2B5EF4-FFF2-40B4-BE49-F238E27FC236}">
                <a16:creationId xmlns:a16="http://schemas.microsoft.com/office/drawing/2014/main" id="{757DE5C9-6A33-42C7-B3F9-EFA47A47A64E}"/>
              </a:ext>
            </a:extLst>
          </p:cNvPr>
          <p:cNvSpPr>
            <a:spLocks noGrp="1"/>
          </p:cNvSpPr>
          <p:nvPr>
            <p:ph type="pic" sz="quarter" idx="13"/>
          </p:nvPr>
        </p:nvSpPr>
        <p:spPr>
          <a:xfrm>
            <a:off x="6940456" y="0"/>
            <a:ext cx="3828033" cy="2051003"/>
          </a:xfrm>
          <a:custGeom>
            <a:avLst/>
            <a:gdLst>
              <a:gd name="connsiteX0" fmla="*/ 48561 w 3828033"/>
              <a:gd name="connsiteY0" fmla="*/ 0 h 2050999"/>
              <a:gd name="connsiteX1" fmla="*/ 3738569 w 3828033"/>
              <a:gd name="connsiteY1" fmla="*/ 0 h 2050999"/>
              <a:gd name="connsiteX2" fmla="*/ 3783037 w 3828033"/>
              <a:gd name="connsiteY2" fmla="*/ 131595 h 2050999"/>
              <a:gd name="connsiteX3" fmla="*/ 3828033 w 3828033"/>
              <a:gd name="connsiteY3" fmla="*/ 469009 h 2050999"/>
              <a:gd name="connsiteX4" fmla="*/ 3531647 w 3828033"/>
              <a:gd name="connsiteY4" fmla="*/ 1087433 h 2050999"/>
              <a:gd name="connsiteX5" fmla="*/ 3382306 w 3828033"/>
              <a:gd name="connsiteY5" fmla="*/ 1283724 h 2050999"/>
              <a:gd name="connsiteX6" fmla="*/ 1980966 w 3828033"/>
              <a:gd name="connsiteY6" fmla="*/ 2050999 h 2050999"/>
              <a:gd name="connsiteX7" fmla="*/ 917167 w 3828033"/>
              <a:gd name="connsiteY7" fmla="*/ 1578967 h 2050999"/>
              <a:gd name="connsiteX8" fmla="*/ 787704 w 3828033"/>
              <a:gd name="connsiteY8" fmla="*/ 1485234 h 2050999"/>
              <a:gd name="connsiteX9" fmla="*/ 198877 w 3828033"/>
              <a:gd name="connsiteY9" fmla="*/ 995238 h 2050999"/>
              <a:gd name="connsiteX10" fmla="*/ 0 w 3828033"/>
              <a:gd name="connsiteY10" fmla="*/ 469009 h 2050999"/>
              <a:gd name="connsiteX11" fmla="*/ 45559 w 3828033"/>
              <a:gd name="connsiteY11" fmla="*/ 11416 h 205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8033" h="2050999">
                <a:moveTo>
                  <a:pt x="48561" y="0"/>
                </a:moveTo>
                <a:lnTo>
                  <a:pt x="3738569" y="0"/>
                </a:lnTo>
                <a:lnTo>
                  <a:pt x="3783037" y="131595"/>
                </a:lnTo>
                <a:cubicBezTo>
                  <a:pt x="3812959" y="242858"/>
                  <a:pt x="3828033" y="355589"/>
                  <a:pt x="3828033" y="469009"/>
                </a:cubicBezTo>
                <a:cubicBezTo>
                  <a:pt x="3828033" y="697464"/>
                  <a:pt x="3731840" y="830882"/>
                  <a:pt x="3531647" y="1087433"/>
                </a:cubicBezTo>
                <a:cubicBezTo>
                  <a:pt x="3483347" y="1149308"/>
                  <a:pt x="3433400" y="1213330"/>
                  <a:pt x="3382306" y="1283724"/>
                </a:cubicBezTo>
                <a:cubicBezTo>
                  <a:pt x="2991862" y="1821547"/>
                  <a:pt x="2572752" y="2050999"/>
                  <a:pt x="1980966" y="2050999"/>
                </a:cubicBezTo>
                <a:cubicBezTo>
                  <a:pt x="1592577" y="2050999"/>
                  <a:pt x="1307610" y="1864076"/>
                  <a:pt x="917167" y="1578967"/>
                </a:cubicBezTo>
                <a:cubicBezTo>
                  <a:pt x="873548" y="1547109"/>
                  <a:pt x="829927" y="1515634"/>
                  <a:pt x="787704" y="1485234"/>
                </a:cubicBezTo>
                <a:cubicBezTo>
                  <a:pt x="558844" y="1320266"/>
                  <a:pt x="342715" y="1164431"/>
                  <a:pt x="198877" y="995238"/>
                </a:cubicBezTo>
                <a:cubicBezTo>
                  <a:pt x="61365" y="833493"/>
                  <a:pt x="0" y="671212"/>
                  <a:pt x="0" y="469009"/>
                </a:cubicBezTo>
                <a:cubicBezTo>
                  <a:pt x="0" y="310632"/>
                  <a:pt x="15484" y="157247"/>
                  <a:pt x="45559" y="11416"/>
                </a:cubicBezTo>
                <a:close/>
              </a:path>
            </a:pathLst>
          </a:custGeom>
          <a:solidFill>
            <a:schemeClr val="accent4"/>
          </a:solidFill>
        </p:spPr>
        <p:txBody>
          <a:bodyPr wrap="square">
            <a:noAutofit/>
          </a:bodyPr>
          <a:lstStyle/>
          <a:p>
            <a:r>
              <a:rPr lang="en-US"/>
              <a:t>Click icon to add picture</a:t>
            </a:r>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a:xfrm>
            <a:off x="1124712" y="442220"/>
            <a:ext cx="8770571" cy="134526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4711" y="2052337"/>
            <a:ext cx="4536999"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4712" y="2912568"/>
            <a:ext cx="4536998" cy="2779361"/>
          </a:xfrm>
        </p:spPr>
        <p:txBody>
          <a:bodyPr/>
          <a:lstStyle>
            <a:lvl1pPr marL="283464" indent="-283464">
              <a:buFont typeface="Arial" panose="020B0604020202020204" pitchFamily="34" charset="0"/>
              <a:buChar char="•"/>
              <a:defRPr sz="1500"/>
            </a:lvl1pPr>
            <a:lvl2pPr marL="283464" indent="-283464">
              <a:buFont typeface="Arial" panose="020B0604020202020204" pitchFamily="34" charset="0"/>
              <a:buChar char="•"/>
              <a:defRPr sz="1500"/>
            </a:lvl2pPr>
            <a:lvl3pPr marL="283464" indent="-283464">
              <a:defRPr sz="1500"/>
            </a:lvl3pPr>
            <a:lvl4pPr marL="283464" indent="-283464">
              <a:defRPr sz="1500"/>
            </a:lvl4pPr>
            <a:lvl5pPr marL="283464" indent="-283464">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052337"/>
            <a:ext cx="4535424"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2912568"/>
            <a:ext cx="4535424" cy="2779361"/>
          </a:xfrm>
        </p:spPr>
        <p:txBody>
          <a:bodyPr/>
          <a:lstStyle>
            <a:lvl1pPr marL="283464" indent="-283464">
              <a:buFont typeface="Arial" panose="020B0604020202020204" pitchFamily="34" charset="0"/>
              <a:buChar char="•"/>
              <a:defRPr sz="1500"/>
            </a:lvl1pPr>
            <a:lvl2pPr marL="283464" indent="-283464">
              <a:buFont typeface="Arial" panose="020B0604020202020204" pitchFamily="34" charset="0"/>
              <a:buChar char="•"/>
              <a:defRPr sz="1500"/>
            </a:lvl2pPr>
            <a:lvl3pPr marL="283464" indent="-283464">
              <a:defRPr sz="1500"/>
            </a:lvl3pPr>
            <a:lvl4pPr marL="283464" indent="-283464">
              <a:defRPr sz="1500"/>
            </a:lvl4pPr>
            <a:lvl5pPr marL="283464" indent="-283464">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a:xfrm>
            <a:off x="1124712" y="6170490"/>
            <a:ext cx="5667375" cy="457200"/>
          </a:xfrm>
        </p:spPr>
        <p:txBody>
          <a:bodyPr/>
          <a:lstStyle/>
          <a:p>
            <a:r>
              <a:rPr lang="en-US" dirty="0"/>
              <a:t>Sample Footer Text</a:t>
            </a:r>
          </a:p>
        </p:txBody>
      </p:sp>
      <p:sp>
        <p:nvSpPr>
          <p:cNvPr id="29" name="Date Placeholder 3">
            <a:extLst>
              <a:ext uri="{FF2B5EF4-FFF2-40B4-BE49-F238E27FC236}">
                <a16:creationId xmlns:a16="http://schemas.microsoft.com/office/drawing/2014/main" id="{E1D433C7-BB27-460B-8840-C3BFDFF6D170}"/>
              </a:ext>
            </a:extLst>
          </p:cNvPr>
          <p:cNvSpPr>
            <a:spLocks noGrp="1"/>
          </p:cNvSpPr>
          <p:nvPr>
            <p:ph type="dt" sz="half" idx="14"/>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r>
              <a:rPr lang="en-US"/>
              <a:t>2/3/20XX</a:t>
            </a:r>
            <a:endParaRPr lang="en-US" spc="0" dirty="0"/>
          </a:p>
        </p:txBody>
      </p:sp>
      <p:sp>
        <p:nvSpPr>
          <p:cNvPr id="14" name="Slide Number Placeholder 31">
            <a:extLst>
              <a:ext uri="{FF2B5EF4-FFF2-40B4-BE49-F238E27FC236}">
                <a16:creationId xmlns:a16="http://schemas.microsoft.com/office/drawing/2014/main" id="{27D579A2-A798-44EA-94A8-70651A26BCFD}"/>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2206133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B51BBF27-008B-4335-B8AD-D33CCB9E45E3}"/>
              </a:ext>
              <a:ext uri="{C183D7F6-B498-43B3-948B-1728B52AA6E4}">
                <adec:decorative xmlns:adec="http://schemas.microsoft.com/office/drawing/2017/decorative" val="1"/>
              </a:ext>
            </a:extLst>
          </p:cNvPr>
          <p:cNvSpPr/>
          <p:nvPr userDrawn="1"/>
        </p:nvSpPr>
        <p:spPr>
          <a:xfrm>
            <a:off x="9470416" y="-17780"/>
            <a:ext cx="2738729" cy="2320505"/>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9" name="Freeform: Shape 8">
            <a:extLst>
              <a:ext uri="{FF2B5EF4-FFF2-40B4-BE49-F238E27FC236}">
                <a16:creationId xmlns:a16="http://schemas.microsoft.com/office/drawing/2014/main" id="{97D21113-1479-46FB-ACE3-3469DC3D08D9}"/>
              </a:ext>
              <a:ext uri="{C183D7F6-B498-43B3-948B-1728B52AA6E4}">
                <adec:decorative xmlns:adec="http://schemas.microsoft.com/office/drawing/2017/decorative" val="1"/>
              </a:ext>
            </a:extLst>
          </p:cNvPr>
          <p:cNvSpPr/>
          <p:nvPr userDrawn="1"/>
        </p:nvSpPr>
        <p:spPr>
          <a:xfrm>
            <a:off x="9687973" y="0"/>
            <a:ext cx="2503874" cy="2085280"/>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Picture Placeholder 18">
            <a:extLst>
              <a:ext uri="{FF2B5EF4-FFF2-40B4-BE49-F238E27FC236}">
                <a16:creationId xmlns:a16="http://schemas.microsoft.com/office/drawing/2014/main" id="{BC48007D-BDB5-4BBD-BC58-E8136E9471A5}"/>
              </a:ext>
            </a:extLst>
          </p:cNvPr>
          <p:cNvSpPr>
            <a:spLocks noGrp="1"/>
          </p:cNvSpPr>
          <p:nvPr>
            <p:ph type="pic" sz="quarter" idx="15"/>
          </p:nvPr>
        </p:nvSpPr>
        <p:spPr>
          <a:xfrm>
            <a:off x="9840912" y="1"/>
            <a:ext cx="2350935" cy="1923513"/>
          </a:xfrm>
          <a:custGeom>
            <a:avLst/>
            <a:gdLst>
              <a:gd name="connsiteX0" fmla="*/ 45607 w 2351088"/>
              <a:gd name="connsiteY0" fmla="*/ 0 h 1923513"/>
              <a:gd name="connsiteX1" fmla="*/ 2351088 w 2351088"/>
              <a:gd name="connsiteY1" fmla="*/ 0 h 1923513"/>
              <a:gd name="connsiteX2" fmla="*/ 2351088 w 2351088"/>
              <a:gd name="connsiteY2" fmla="*/ 1338595 h 1923513"/>
              <a:gd name="connsiteX3" fmla="*/ 2349634 w 2351088"/>
              <a:gd name="connsiteY3" fmla="*/ 1341633 h 1923513"/>
              <a:gd name="connsiteX4" fmla="*/ 2190343 w 2351088"/>
              <a:gd name="connsiteY4" fmla="*/ 1566591 h 1923513"/>
              <a:gd name="connsiteX5" fmla="*/ 1699968 w 2351088"/>
              <a:gd name="connsiteY5" fmla="*/ 1800889 h 1923513"/>
              <a:gd name="connsiteX6" fmla="*/ 1515376 w 2351088"/>
              <a:gd name="connsiteY6" fmla="*/ 1849289 h 1923513"/>
              <a:gd name="connsiteX7" fmla="*/ 365637 w 2351088"/>
              <a:gd name="connsiteY7" fmla="*/ 1654311 h 1923513"/>
              <a:gd name="connsiteX8" fmla="*/ 64305 w 2351088"/>
              <a:gd name="connsiteY8" fmla="*/ 869326 h 1923513"/>
              <a:gd name="connsiteX9" fmla="*/ 47297 w 2351088"/>
              <a:gd name="connsiteY9" fmla="*/ 751875 h 1923513"/>
              <a:gd name="connsiteX10" fmla="*/ 8322 w 2351088"/>
              <a:gd name="connsiteY10" fmla="*/ 451521 h 1923513"/>
              <a:gd name="connsiteX11" fmla="*/ 0 w 2351088"/>
              <a:gd name="connsiteY11" fmla="*/ 311727 h 1923513"/>
              <a:gd name="connsiteX12" fmla="*/ 0 w 2351088"/>
              <a:gd name="connsiteY12" fmla="*/ 310246 h 1923513"/>
              <a:gd name="connsiteX13" fmla="*/ 4459 w 2351088"/>
              <a:gd name="connsiteY13" fmla="*/ 179217 h 1923513"/>
              <a:gd name="connsiteX14" fmla="*/ 23931 w 2351088"/>
              <a:gd name="connsiteY14" fmla="*/ 63647 h 19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51088" h="1923513">
                <a:moveTo>
                  <a:pt x="45607" y="0"/>
                </a:moveTo>
                <a:lnTo>
                  <a:pt x="2351088" y="0"/>
                </a:lnTo>
                <a:lnTo>
                  <a:pt x="2351088" y="1338595"/>
                </a:lnTo>
                <a:lnTo>
                  <a:pt x="2349634" y="1341633"/>
                </a:lnTo>
                <a:cubicBezTo>
                  <a:pt x="2305008" y="1422901"/>
                  <a:pt x="2251810" y="1498079"/>
                  <a:pt x="2190343" y="1566591"/>
                </a:cubicBezTo>
                <a:cubicBezTo>
                  <a:pt x="2066534" y="1704591"/>
                  <a:pt x="1943849" y="1739985"/>
                  <a:pt x="1699968" y="1800889"/>
                </a:cubicBezTo>
                <a:cubicBezTo>
                  <a:pt x="1641138" y="1815570"/>
                  <a:pt x="1580285" y="1830774"/>
                  <a:pt x="1515376" y="1849289"/>
                </a:cubicBezTo>
                <a:cubicBezTo>
                  <a:pt x="1019423" y="1990702"/>
                  <a:pt x="675572" y="1932375"/>
                  <a:pt x="365637" y="1654311"/>
                </a:cubicBezTo>
                <a:cubicBezTo>
                  <a:pt x="162226" y="1471817"/>
                  <a:pt x="114281" y="1225005"/>
                  <a:pt x="64305" y="869326"/>
                </a:cubicBezTo>
                <a:cubicBezTo>
                  <a:pt x="58725" y="829587"/>
                  <a:pt x="52937" y="790079"/>
                  <a:pt x="47297" y="751875"/>
                </a:cubicBezTo>
                <a:cubicBezTo>
                  <a:pt x="32069" y="648282"/>
                  <a:pt x="17269" y="547564"/>
                  <a:pt x="8322" y="451521"/>
                </a:cubicBezTo>
                <a:lnTo>
                  <a:pt x="0" y="311727"/>
                </a:lnTo>
                <a:lnTo>
                  <a:pt x="0" y="310246"/>
                </a:lnTo>
                <a:lnTo>
                  <a:pt x="4459" y="179217"/>
                </a:lnTo>
                <a:cubicBezTo>
                  <a:pt x="8369" y="138638"/>
                  <a:pt x="14788" y="100274"/>
                  <a:pt x="23931" y="63647"/>
                </a:cubicBezTo>
                <a:close/>
              </a:path>
            </a:pathLst>
          </a:custGeom>
          <a:solidFill>
            <a:schemeClr val="accent4"/>
          </a:solidFill>
        </p:spPr>
        <p:txBody>
          <a:bodyPr wrap="square">
            <a:noAutofit/>
          </a:bodyPr>
          <a:lstStyle/>
          <a:p>
            <a:r>
              <a:rPr lang="en-US"/>
              <a:t>Click icon to add picture</a:t>
            </a:r>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a:xfrm>
            <a:off x="1124712" y="442220"/>
            <a:ext cx="9566098" cy="134526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4712" y="2050056"/>
            <a:ext cx="310896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4712" y="2910287"/>
            <a:ext cx="3108960" cy="2779361"/>
          </a:xfrm>
        </p:spPr>
        <p:txBody>
          <a:bodyPr/>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36161" y="2050053"/>
            <a:ext cx="310896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4536161" y="2910284"/>
            <a:ext cx="3108960" cy="2779361"/>
          </a:xfrm>
        </p:spPr>
        <p:txBody>
          <a:bodyPr/>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4">
            <a:extLst>
              <a:ext uri="{FF2B5EF4-FFF2-40B4-BE49-F238E27FC236}">
                <a16:creationId xmlns:a16="http://schemas.microsoft.com/office/drawing/2014/main" id="{33C93592-79D8-498B-BE6E-E633E10DC06E}"/>
              </a:ext>
            </a:extLst>
          </p:cNvPr>
          <p:cNvSpPr>
            <a:spLocks noGrp="1"/>
          </p:cNvSpPr>
          <p:nvPr>
            <p:ph type="body" sz="quarter" idx="13"/>
          </p:nvPr>
        </p:nvSpPr>
        <p:spPr>
          <a:xfrm>
            <a:off x="7947610" y="2050056"/>
            <a:ext cx="310896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15" name="Content Placeholder 5">
            <a:extLst>
              <a:ext uri="{FF2B5EF4-FFF2-40B4-BE49-F238E27FC236}">
                <a16:creationId xmlns:a16="http://schemas.microsoft.com/office/drawing/2014/main" id="{26476F99-8CAD-44A7-AD10-42BCF998BA39}"/>
              </a:ext>
            </a:extLst>
          </p:cNvPr>
          <p:cNvSpPr>
            <a:spLocks noGrp="1"/>
          </p:cNvSpPr>
          <p:nvPr>
            <p:ph sz="quarter" idx="14"/>
          </p:nvPr>
        </p:nvSpPr>
        <p:spPr>
          <a:xfrm>
            <a:off x="7947610" y="2910287"/>
            <a:ext cx="3108960" cy="2779361"/>
          </a:xfrm>
        </p:spPr>
        <p:txBody>
          <a:bodyPr/>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r>
              <a:rPr lang="en-US" dirty="0"/>
              <a:t>Sample Footer Text</a:t>
            </a:r>
          </a:p>
        </p:txBody>
      </p:sp>
      <p:sp>
        <p:nvSpPr>
          <p:cNvPr id="20" name="Date Placeholder 3">
            <a:extLst>
              <a:ext uri="{FF2B5EF4-FFF2-40B4-BE49-F238E27FC236}">
                <a16:creationId xmlns:a16="http://schemas.microsoft.com/office/drawing/2014/main" id="{F63588D4-4E90-4E61-A3AD-D36326F8EA9E}"/>
              </a:ext>
            </a:extLst>
          </p:cNvPr>
          <p:cNvSpPr>
            <a:spLocks noGrp="1"/>
          </p:cNvSpPr>
          <p:nvPr>
            <p:ph type="dt" sz="half" idx="16"/>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r>
              <a:rPr lang="en-US"/>
              <a:t>2/3/20XX</a:t>
            </a:r>
            <a:endParaRPr lang="en-US" spc="0" dirty="0"/>
          </a:p>
        </p:txBody>
      </p:sp>
      <p:sp>
        <p:nvSpPr>
          <p:cNvPr id="16" name="Slide Number Placeholder 31">
            <a:extLst>
              <a:ext uri="{FF2B5EF4-FFF2-40B4-BE49-F238E27FC236}">
                <a16:creationId xmlns:a16="http://schemas.microsoft.com/office/drawing/2014/main" id="{2A681EDC-E961-4B27-BD0E-6A2698A2768F}"/>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3370720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B7D440C-EA2F-4FF9-B6F4-22EA9266979B}"/>
              </a:ext>
            </a:extLst>
          </p:cNvPr>
          <p:cNvSpPr>
            <a:spLocks noGrp="1"/>
          </p:cNvSpPr>
          <p:nvPr>
            <p:ph type="title"/>
          </p:nvPr>
        </p:nvSpPr>
        <p:spPr>
          <a:xfrm>
            <a:off x="6556248" y="787548"/>
            <a:ext cx="4871711" cy="1416441"/>
          </a:xfrm>
        </p:spPr>
        <p:txBody>
          <a:bodyPr anchor="b">
            <a:normAutofit/>
          </a:bodyPr>
          <a:lstStyle/>
          <a:p>
            <a:r>
              <a:rPr lang="en-US"/>
              <a:t>Click to edit Master title style</a:t>
            </a:r>
            <a:endParaRPr lang="en-US" dirty="0"/>
          </a:p>
        </p:txBody>
      </p:sp>
      <p:sp>
        <p:nvSpPr>
          <p:cNvPr id="21" name="Freeform: Shape 20">
            <a:extLst>
              <a:ext uri="{FF2B5EF4-FFF2-40B4-BE49-F238E27FC236}">
                <a16:creationId xmlns:a16="http://schemas.microsoft.com/office/drawing/2014/main" id="{66B68CCF-1146-4548-9EA2-0D6454607BEE}"/>
              </a:ext>
              <a:ext uri="{C183D7F6-B498-43B3-948B-1728B52AA6E4}">
                <adec:decorative xmlns:adec="http://schemas.microsoft.com/office/drawing/2017/decorative" val="1"/>
              </a:ext>
            </a:extLst>
          </p:cNvPr>
          <p:cNvSpPr/>
          <p:nvPr userDrawn="1"/>
        </p:nvSpPr>
        <p:spPr>
          <a:xfrm>
            <a:off x="3050275" y="4013624"/>
            <a:ext cx="3193475" cy="2857712"/>
          </a:xfrm>
          <a:custGeom>
            <a:avLst/>
            <a:gdLst>
              <a:gd name="connsiteX0" fmla="*/ 1827545 w 3193475"/>
              <a:gd name="connsiteY0" fmla="*/ 0 h 2872953"/>
              <a:gd name="connsiteX1" fmla="*/ 2402028 w 3193475"/>
              <a:gd name="connsiteY1" fmla="*/ 124796 h 2872953"/>
              <a:gd name="connsiteX2" fmla="*/ 2821017 w 3193475"/>
              <a:gd name="connsiteY2" fmla="*/ 461508 h 2872953"/>
              <a:gd name="connsiteX3" fmla="*/ 3193475 w 3193475"/>
              <a:gd name="connsiteY3" fmla="*/ 1654162 h 2872953"/>
              <a:gd name="connsiteX4" fmla="*/ 3027565 w 3193475"/>
              <a:gd name="connsiteY4" fmla="*/ 2143282 h 2872953"/>
              <a:gd name="connsiteX5" fmla="*/ 2536346 w 3193475"/>
              <a:gd name="connsiteY5" fmla="*/ 2598725 h 2872953"/>
              <a:gd name="connsiteX6" fmla="*/ 2428344 w 3193475"/>
              <a:gd name="connsiteY6" fmla="*/ 2685847 h 2872953"/>
              <a:gd name="connsiteX7" fmla="*/ 2197829 w 3193475"/>
              <a:gd name="connsiteY7" fmla="*/ 2866199 h 2872953"/>
              <a:gd name="connsiteX8" fmla="*/ 2188094 w 3193475"/>
              <a:gd name="connsiteY8" fmla="*/ 2872953 h 2872953"/>
              <a:gd name="connsiteX9" fmla="*/ 777457 w 3193475"/>
              <a:gd name="connsiteY9" fmla="*/ 2872953 h 2872953"/>
              <a:gd name="connsiteX10" fmla="*/ 754702 w 3193475"/>
              <a:gd name="connsiteY10" fmla="*/ 2856756 h 2872953"/>
              <a:gd name="connsiteX11" fmla="*/ 371841 w 3193475"/>
              <a:gd name="connsiteY11" fmla="*/ 2411425 h 2872953"/>
              <a:gd name="connsiteX12" fmla="*/ 247255 w 3193475"/>
              <a:gd name="connsiteY12" fmla="*/ 2228976 h 2872953"/>
              <a:gd name="connsiteX13" fmla="*/ 0 w 3193475"/>
              <a:gd name="connsiteY13" fmla="*/ 1654162 h 2872953"/>
              <a:gd name="connsiteX14" fmla="*/ 149395 w 3193475"/>
              <a:gd name="connsiteY14" fmla="*/ 1035110 h 2872953"/>
              <a:gd name="connsiteX15" fmla="*/ 561394 w 3193475"/>
              <a:gd name="connsiteY15" fmla="*/ 503177 h 2872953"/>
              <a:gd name="connsiteX16" fmla="*/ 1157053 w 3193475"/>
              <a:gd name="connsiteY16" fmla="*/ 134285 h 2872953"/>
              <a:gd name="connsiteX17" fmla="*/ 1827545 w 3193475"/>
              <a:gd name="connsiteY17" fmla="*/ 0 h 287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93475" h="2872953">
                <a:moveTo>
                  <a:pt x="1827545" y="0"/>
                </a:moveTo>
                <a:cubicBezTo>
                  <a:pt x="2037520" y="0"/>
                  <a:pt x="2230773" y="42027"/>
                  <a:pt x="2402028" y="124796"/>
                </a:cubicBezTo>
                <a:cubicBezTo>
                  <a:pt x="2562524" y="202427"/>
                  <a:pt x="2703490" y="315735"/>
                  <a:pt x="2821017" y="461508"/>
                </a:cubicBezTo>
                <a:cubicBezTo>
                  <a:pt x="3061214" y="759545"/>
                  <a:pt x="3193475" y="1183094"/>
                  <a:pt x="3193475" y="1654162"/>
                </a:cubicBezTo>
                <a:cubicBezTo>
                  <a:pt x="3193475" y="1842105"/>
                  <a:pt x="3142283" y="1992944"/>
                  <a:pt x="3027565" y="2143282"/>
                </a:cubicBezTo>
                <a:cubicBezTo>
                  <a:pt x="2907570" y="2300544"/>
                  <a:pt x="2727269" y="2445389"/>
                  <a:pt x="2536346" y="2598725"/>
                </a:cubicBezTo>
                <a:cubicBezTo>
                  <a:pt x="2501122" y="2626981"/>
                  <a:pt x="2464732" y="2656236"/>
                  <a:pt x="2428344" y="2685847"/>
                </a:cubicBezTo>
                <a:cubicBezTo>
                  <a:pt x="2346914" y="2752098"/>
                  <a:pt x="2270983" y="2812645"/>
                  <a:pt x="2197829" y="2866199"/>
                </a:cubicBezTo>
                <a:lnTo>
                  <a:pt x="2188094" y="2872953"/>
                </a:lnTo>
                <a:lnTo>
                  <a:pt x="777457" y="2872953"/>
                </a:lnTo>
                <a:lnTo>
                  <a:pt x="754702" y="2856756"/>
                </a:lnTo>
                <a:cubicBezTo>
                  <a:pt x="619495" y="2746040"/>
                  <a:pt x="493987" y="2598886"/>
                  <a:pt x="371841" y="2411425"/>
                </a:cubicBezTo>
                <a:cubicBezTo>
                  <a:pt x="329216" y="2345995"/>
                  <a:pt x="287550" y="2286487"/>
                  <a:pt x="247255" y="2228976"/>
                </a:cubicBezTo>
                <a:cubicBezTo>
                  <a:pt x="80248" y="1990517"/>
                  <a:pt x="0" y="1866507"/>
                  <a:pt x="0" y="1654162"/>
                </a:cubicBezTo>
                <a:cubicBezTo>
                  <a:pt x="0" y="1443317"/>
                  <a:pt x="50301" y="1235038"/>
                  <a:pt x="149395" y="1035110"/>
                </a:cubicBezTo>
                <a:cubicBezTo>
                  <a:pt x="246364" y="839532"/>
                  <a:pt x="384999" y="660510"/>
                  <a:pt x="561394" y="503177"/>
                </a:cubicBezTo>
                <a:cubicBezTo>
                  <a:pt x="734774" y="348485"/>
                  <a:pt x="940705" y="220908"/>
                  <a:pt x="1157053" y="134285"/>
                </a:cubicBezTo>
                <a:cubicBezTo>
                  <a:pt x="1379225" y="45167"/>
                  <a:pt x="1604893" y="0"/>
                  <a:pt x="1827545"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D83BB758-A5BB-4B68-9C64-F48A2B02286B}"/>
              </a:ext>
              <a:ext uri="{C183D7F6-B498-43B3-948B-1728B52AA6E4}">
                <adec:decorative xmlns:adec="http://schemas.microsoft.com/office/drawing/2017/decorative" val="1"/>
              </a:ext>
            </a:extLst>
          </p:cNvPr>
          <p:cNvSpPr/>
          <p:nvPr userDrawn="1"/>
        </p:nvSpPr>
        <p:spPr>
          <a:xfrm>
            <a:off x="-17145" y="-15241"/>
            <a:ext cx="5092793" cy="4915765"/>
          </a:xfrm>
          <a:custGeom>
            <a:avLst/>
            <a:gdLst>
              <a:gd name="connsiteX0" fmla="*/ 1377974 w 5104070"/>
              <a:gd name="connsiteY0" fmla="*/ 0 h 4929100"/>
              <a:gd name="connsiteX1" fmla="*/ 3932034 w 5104070"/>
              <a:gd name="connsiteY1" fmla="*/ 0 h 4929100"/>
              <a:gd name="connsiteX2" fmla="*/ 3937299 w 5104070"/>
              <a:gd name="connsiteY2" fmla="*/ 2843 h 4929100"/>
              <a:gd name="connsiteX3" fmla="*/ 4460064 w 5104070"/>
              <a:gd name="connsiteY3" fmla="*/ 459139 h 4929100"/>
              <a:gd name="connsiteX4" fmla="*/ 5104070 w 5104070"/>
              <a:gd name="connsiteY4" fmla="*/ 2460998 h 4929100"/>
              <a:gd name="connsiteX5" fmla="*/ 4817201 w 5104070"/>
              <a:gd name="connsiteY5" fmla="*/ 3281981 h 4929100"/>
              <a:gd name="connsiteX6" fmla="*/ 3967850 w 5104070"/>
              <a:gd name="connsiteY6" fmla="*/ 4046437 h 4929100"/>
              <a:gd name="connsiteX7" fmla="*/ 3781107 w 5104070"/>
              <a:gd name="connsiteY7" fmla="*/ 4192670 h 4929100"/>
              <a:gd name="connsiteX8" fmla="*/ 2246633 w 5104070"/>
              <a:gd name="connsiteY8" fmla="*/ 4929100 h 4929100"/>
              <a:gd name="connsiteX9" fmla="*/ 225276 w 5104070"/>
              <a:gd name="connsiteY9" fmla="*/ 3732056 h 4929100"/>
              <a:gd name="connsiteX10" fmla="*/ 9858 w 5104070"/>
              <a:gd name="connsiteY10" fmla="*/ 3425818 h 4929100"/>
              <a:gd name="connsiteX11" fmla="*/ 0 w 5104070"/>
              <a:gd name="connsiteY11" fmla="*/ 3412020 h 4929100"/>
              <a:gd name="connsiteX12" fmla="*/ 0 w 5104070"/>
              <a:gd name="connsiteY12" fmla="*/ 1153046 h 4929100"/>
              <a:gd name="connsiteX13" fmla="*/ 145339 w 5104070"/>
              <a:gd name="connsiteY13" fmla="*/ 951430 h 4929100"/>
              <a:gd name="connsiteX14" fmla="*/ 553026 w 5104070"/>
              <a:gd name="connsiteY14" fmla="*/ 529081 h 4929100"/>
              <a:gd name="connsiteX15" fmla="*/ 1306374 w 5104070"/>
              <a:gd name="connsiteY15" fmla="*/ 31471 h 492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04070" h="4929100">
                <a:moveTo>
                  <a:pt x="1377974" y="0"/>
                </a:moveTo>
                <a:lnTo>
                  <a:pt x="3932034" y="0"/>
                </a:lnTo>
                <a:lnTo>
                  <a:pt x="3937299" y="2843"/>
                </a:lnTo>
                <a:cubicBezTo>
                  <a:pt x="4132450" y="122773"/>
                  <a:pt x="4307655" y="275630"/>
                  <a:pt x="4460064" y="459139"/>
                </a:cubicBezTo>
                <a:cubicBezTo>
                  <a:pt x="4875381" y="959392"/>
                  <a:pt x="5104070" y="1670314"/>
                  <a:pt x="5104070" y="2460998"/>
                </a:cubicBezTo>
                <a:cubicBezTo>
                  <a:pt x="5104070" y="2776458"/>
                  <a:pt x="5015557" y="3029640"/>
                  <a:pt x="4817201" y="3281981"/>
                </a:cubicBezTo>
                <a:cubicBezTo>
                  <a:pt x="4609722" y="3545944"/>
                  <a:pt x="4297968" y="3789065"/>
                  <a:pt x="3967850" y="4046437"/>
                </a:cubicBezTo>
                <a:cubicBezTo>
                  <a:pt x="3906945" y="4093864"/>
                  <a:pt x="3844025" y="4142969"/>
                  <a:pt x="3781107" y="4192670"/>
                </a:cubicBezTo>
                <a:cubicBezTo>
                  <a:pt x="3217912" y="4637475"/>
                  <a:pt x="2806863" y="4929100"/>
                  <a:pt x="2246633" y="4929100"/>
                </a:cubicBezTo>
                <a:cubicBezTo>
                  <a:pt x="1393015" y="4929100"/>
                  <a:pt x="788471" y="4571125"/>
                  <a:pt x="225276" y="3732056"/>
                </a:cubicBezTo>
                <a:cubicBezTo>
                  <a:pt x="151575" y="3622232"/>
                  <a:pt x="79531" y="3522350"/>
                  <a:pt x="9858" y="3425818"/>
                </a:cubicBezTo>
                <a:lnTo>
                  <a:pt x="0" y="3412020"/>
                </a:lnTo>
                <a:lnTo>
                  <a:pt x="0" y="1153046"/>
                </a:lnTo>
                <a:lnTo>
                  <a:pt x="145339" y="951430"/>
                </a:lnTo>
                <a:cubicBezTo>
                  <a:pt x="264349" y="802264"/>
                  <a:pt x="400526" y="661122"/>
                  <a:pt x="553026" y="529081"/>
                </a:cubicBezTo>
                <a:cubicBezTo>
                  <a:pt x="777865" y="334344"/>
                  <a:pt x="1034363" y="165207"/>
                  <a:pt x="1306374" y="3147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8BA96416-48F7-4C79-AEF8-10818B539F49}"/>
              </a:ext>
              <a:ext uri="{C183D7F6-B498-43B3-948B-1728B52AA6E4}">
                <adec:decorative xmlns:adec="http://schemas.microsoft.com/office/drawing/2017/decorative" val="1"/>
              </a:ext>
            </a:extLst>
          </p:cNvPr>
          <p:cNvSpPr/>
          <p:nvPr userDrawn="1"/>
        </p:nvSpPr>
        <p:spPr>
          <a:xfrm>
            <a:off x="3179928" y="4122903"/>
            <a:ext cx="2982935" cy="2748432"/>
          </a:xfrm>
          <a:custGeom>
            <a:avLst/>
            <a:gdLst>
              <a:gd name="connsiteX0" fmla="*/ 1707059 w 2982935"/>
              <a:gd name="connsiteY0" fmla="*/ 0 h 2763672"/>
              <a:gd name="connsiteX1" fmla="*/ 2243667 w 2982935"/>
              <a:gd name="connsiteY1" fmla="*/ 117307 h 2763672"/>
              <a:gd name="connsiteX2" fmla="*/ 2635032 w 2982935"/>
              <a:gd name="connsiteY2" fmla="*/ 433812 h 2763672"/>
              <a:gd name="connsiteX3" fmla="*/ 2982935 w 2982935"/>
              <a:gd name="connsiteY3" fmla="*/ 1554893 h 2763672"/>
              <a:gd name="connsiteX4" fmla="*/ 2827963 w 2982935"/>
              <a:gd name="connsiteY4" fmla="*/ 2014661 h 2763672"/>
              <a:gd name="connsiteX5" fmla="*/ 2369129 w 2982935"/>
              <a:gd name="connsiteY5" fmla="*/ 2442771 h 2763672"/>
              <a:gd name="connsiteX6" fmla="*/ 2268247 w 2982935"/>
              <a:gd name="connsiteY6" fmla="*/ 2524664 h 2763672"/>
              <a:gd name="connsiteX7" fmla="*/ 2052930 w 2982935"/>
              <a:gd name="connsiteY7" fmla="*/ 2694193 h 2763672"/>
              <a:gd name="connsiteX8" fmla="*/ 1953421 w 2982935"/>
              <a:gd name="connsiteY8" fmla="*/ 2763672 h 2763672"/>
              <a:gd name="connsiteX9" fmla="*/ 814328 w 2982935"/>
              <a:gd name="connsiteY9" fmla="*/ 2763672 h 2763672"/>
              <a:gd name="connsiteX10" fmla="*/ 704946 w 2982935"/>
              <a:gd name="connsiteY10" fmla="*/ 2685317 h 2763672"/>
              <a:gd name="connsiteX11" fmla="*/ 347327 w 2982935"/>
              <a:gd name="connsiteY11" fmla="*/ 2266711 h 2763672"/>
              <a:gd name="connsiteX12" fmla="*/ 230954 w 2982935"/>
              <a:gd name="connsiteY12" fmla="*/ 2095212 h 2763672"/>
              <a:gd name="connsiteX13" fmla="*/ 0 w 2982935"/>
              <a:gd name="connsiteY13" fmla="*/ 1554893 h 2763672"/>
              <a:gd name="connsiteX14" fmla="*/ 139546 w 2982935"/>
              <a:gd name="connsiteY14" fmla="*/ 972991 h 2763672"/>
              <a:gd name="connsiteX15" fmla="*/ 524383 w 2982935"/>
              <a:gd name="connsiteY15" fmla="*/ 472981 h 2763672"/>
              <a:gd name="connsiteX16" fmla="*/ 1080770 w 2982935"/>
              <a:gd name="connsiteY16" fmla="*/ 126226 h 2763672"/>
              <a:gd name="connsiteX17" fmla="*/ 1707059 w 2982935"/>
              <a:gd name="connsiteY17" fmla="*/ 0 h 276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82935" h="2763672">
                <a:moveTo>
                  <a:pt x="1707059" y="0"/>
                </a:moveTo>
                <a:cubicBezTo>
                  <a:pt x="1903190" y="0"/>
                  <a:pt x="2083702" y="39504"/>
                  <a:pt x="2243667" y="117307"/>
                </a:cubicBezTo>
                <a:cubicBezTo>
                  <a:pt x="2393582" y="190279"/>
                  <a:pt x="2525254" y="296787"/>
                  <a:pt x="2635032" y="433812"/>
                </a:cubicBezTo>
                <a:cubicBezTo>
                  <a:pt x="2859393" y="713964"/>
                  <a:pt x="2982935" y="1112094"/>
                  <a:pt x="2982935" y="1554893"/>
                </a:cubicBezTo>
                <a:cubicBezTo>
                  <a:pt x="2982935" y="1731557"/>
                  <a:pt x="2935118" y="1873344"/>
                  <a:pt x="2827963" y="2014661"/>
                </a:cubicBezTo>
                <a:cubicBezTo>
                  <a:pt x="2715879" y="2162485"/>
                  <a:pt x="2547465" y="2298637"/>
                  <a:pt x="2369129" y="2442771"/>
                </a:cubicBezTo>
                <a:cubicBezTo>
                  <a:pt x="2336227" y="2469331"/>
                  <a:pt x="2302237" y="2496831"/>
                  <a:pt x="2268247" y="2524664"/>
                </a:cubicBezTo>
                <a:cubicBezTo>
                  <a:pt x="2192186" y="2586939"/>
                  <a:pt x="2121261" y="2643853"/>
                  <a:pt x="2052930" y="2694193"/>
                </a:cubicBezTo>
                <a:lnTo>
                  <a:pt x="1953421" y="2763672"/>
                </a:lnTo>
                <a:lnTo>
                  <a:pt x="814328" y="2763672"/>
                </a:lnTo>
                <a:lnTo>
                  <a:pt x="704946" y="2685317"/>
                </a:lnTo>
                <a:cubicBezTo>
                  <a:pt x="578653" y="2581245"/>
                  <a:pt x="461419" y="2442922"/>
                  <a:pt x="347327" y="2266711"/>
                </a:cubicBezTo>
                <a:cubicBezTo>
                  <a:pt x="307512" y="2205208"/>
                  <a:pt x="268593" y="2149271"/>
                  <a:pt x="230954" y="2095212"/>
                </a:cubicBezTo>
                <a:cubicBezTo>
                  <a:pt x="74958" y="1871063"/>
                  <a:pt x="0" y="1754495"/>
                  <a:pt x="0" y="1554893"/>
                </a:cubicBezTo>
                <a:cubicBezTo>
                  <a:pt x="0" y="1356701"/>
                  <a:pt x="46984" y="1160921"/>
                  <a:pt x="139546" y="972991"/>
                </a:cubicBezTo>
                <a:cubicBezTo>
                  <a:pt x="230122" y="789150"/>
                  <a:pt x="359617" y="620872"/>
                  <a:pt x="524383" y="472981"/>
                </a:cubicBezTo>
                <a:cubicBezTo>
                  <a:pt x="686332" y="327572"/>
                  <a:pt x="878686" y="207651"/>
                  <a:pt x="1080770" y="126226"/>
                </a:cubicBezTo>
                <a:cubicBezTo>
                  <a:pt x="1288295" y="42456"/>
                  <a:pt x="1499085" y="0"/>
                  <a:pt x="1707059"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Picture Placeholder 28">
            <a:extLst>
              <a:ext uri="{FF2B5EF4-FFF2-40B4-BE49-F238E27FC236}">
                <a16:creationId xmlns:a16="http://schemas.microsoft.com/office/drawing/2014/main" id="{DF260F44-5337-4D98-A196-BF28D943076F}"/>
              </a:ext>
            </a:extLst>
          </p:cNvPr>
          <p:cNvSpPr>
            <a:spLocks noGrp="1"/>
          </p:cNvSpPr>
          <p:nvPr>
            <p:ph type="pic" sz="quarter" idx="13"/>
          </p:nvPr>
        </p:nvSpPr>
        <p:spPr>
          <a:xfrm>
            <a:off x="0" y="0"/>
            <a:ext cx="4871651" cy="4716849"/>
          </a:xfrm>
          <a:custGeom>
            <a:avLst/>
            <a:gdLst>
              <a:gd name="connsiteX0" fmla="*/ 1855557 w 4888754"/>
              <a:gd name="connsiteY0" fmla="*/ 0 h 4745424"/>
              <a:gd name="connsiteX1" fmla="*/ 3464120 w 4888754"/>
              <a:gd name="connsiteY1" fmla="*/ 0 h 4745424"/>
              <a:gd name="connsiteX2" fmla="*/ 3621403 w 4888754"/>
              <a:gd name="connsiteY2" fmla="*/ 62975 h 4745424"/>
              <a:gd name="connsiteX3" fmla="*/ 4292333 w 4888754"/>
              <a:gd name="connsiteY3" fmla="*/ 588555 h 4745424"/>
              <a:gd name="connsiteX4" fmla="*/ 4888754 w 4888754"/>
              <a:gd name="connsiteY4" fmla="*/ 2450197 h 4745424"/>
              <a:gd name="connsiteX5" fmla="*/ 4623081 w 4888754"/>
              <a:gd name="connsiteY5" fmla="*/ 3213676 h 4745424"/>
              <a:gd name="connsiteX6" fmla="*/ 3836488 w 4888754"/>
              <a:gd name="connsiteY6" fmla="*/ 3924586 h 4745424"/>
              <a:gd name="connsiteX7" fmla="*/ 3663543 w 4888754"/>
              <a:gd name="connsiteY7" fmla="*/ 4060576 h 4745424"/>
              <a:gd name="connsiteX8" fmla="*/ 2242449 w 4888754"/>
              <a:gd name="connsiteY8" fmla="*/ 4745424 h 4745424"/>
              <a:gd name="connsiteX9" fmla="*/ 370446 w 4888754"/>
              <a:gd name="connsiteY9" fmla="*/ 3632225 h 4745424"/>
              <a:gd name="connsiteX10" fmla="*/ 170945 w 4888754"/>
              <a:gd name="connsiteY10" fmla="*/ 3347437 h 4745424"/>
              <a:gd name="connsiteX11" fmla="*/ 77151 w 4888754"/>
              <a:gd name="connsiteY11" fmla="*/ 3215612 h 4745424"/>
              <a:gd name="connsiteX12" fmla="*/ 0 w 4888754"/>
              <a:gd name="connsiteY12" fmla="*/ 3102319 h 4745424"/>
              <a:gd name="connsiteX13" fmla="*/ 0 w 4888754"/>
              <a:gd name="connsiteY13" fmla="*/ 1516168 h 4745424"/>
              <a:gd name="connsiteX14" fmla="*/ 14241 w 4888754"/>
              <a:gd name="connsiteY14" fmla="*/ 1483904 h 4745424"/>
              <a:gd name="connsiteX15" fmla="*/ 673980 w 4888754"/>
              <a:gd name="connsiteY15" fmla="*/ 653598 h 4745424"/>
              <a:gd name="connsiteX16" fmla="*/ 1627813 w 4888754"/>
              <a:gd name="connsiteY16" fmla="*/ 77786 h 474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8754" h="4745424">
                <a:moveTo>
                  <a:pt x="1855557" y="0"/>
                </a:moveTo>
                <a:lnTo>
                  <a:pt x="3464120" y="0"/>
                </a:lnTo>
                <a:lnTo>
                  <a:pt x="3621403" y="62975"/>
                </a:lnTo>
                <a:cubicBezTo>
                  <a:pt x="3878407" y="184151"/>
                  <a:pt x="4104136" y="361015"/>
                  <a:pt x="4292333" y="588555"/>
                </a:cubicBezTo>
                <a:cubicBezTo>
                  <a:pt x="4676963" y="1053769"/>
                  <a:pt x="4888754" y="1714895"/>
                  <a:pt x="4888754" y="2450197"/>
                </a:cubicBezTo>
                <a:cubicBezTo>
                  <a:pt x="4888754" y="2743561"/>
                  <a:pt x="4806780" y="2979009"/>
                  <a:pt x="4623081" y="3213676"/>
                </a:cubicBezTo>
                <a:cubicBezTo>
                  <a:pt x="4430933" y="3459149"/>
                  <a:pt x="4142214" y="3685241"/>
                  <a:pt x="3836488" y="3924586"/>
                </a:cubicBezTo>
                <a:cubicBezTo>
                  <a:pt x="3780082" y="3968691"/>
                  <a:pt x="3721812" y="4014356"/>
                  <a:pt x="3663543" y="4060576"/>
                </a:cubicBezTo>
                <a:cubicBezTo>
                  <a:pt x="3141962" y="4474226"/>
                  <a:pt x="2761284" y="4745424"/>
                  <a:pt x="2242449" y="4745424"/>
                </a:cubicBezTo>
                <a:cubicBezTo>
                  <a:pt x="1451903" y="4745424"/>
                  <a:pt x="892027" y="4412522"/>
                  <a:pt x="370446" y="3632225"/>
                </a:cubicBezTo>
                <a:cubicBezTo>
                  <a:pt x="302191" y="3530094"/>
                  <a:pt x="235470" y="3437208"/>
                  <a:pt x="170945" y="3347437"/>
                </a:cubicBezTo>
                <a:cubicBezTo>
                  <a:pt x="137517" y="3300910"/>
                  <a:pt x="106259" y="3257175"/>
                  <a:pt x="77151" y="3215612"/>
                </a:cubicBezTo>
                <a:lnTo>
                  <a:pt x="0" y="3102319"/>
                </a:lnTo>
                <a:lnTo>
                  <a:pt x="0" y="1516168"/>
                </a:lnTo>
                <a:lnTo>
                  <a:pt x="14241" y="1483904"/>
                </a:lnTo>
                <a:cubicBezTo>
                  <a:pt x="169519" y="1178622"/>
                  <a:pt x="391516" y="899183"/>
                  <a:pt x="673980" y="653598"/>
                </a:cubicBezTo>
                <a:cubicBezTo>
                  <a:pt x="951614" y="412136"/>
                  <a:pt x="1281372" y="212997"/>
                  <a:pt x="1627813" y="77786"/>
                </a:cubicBezTo>
                <a:close/>
              </a:path>
            </a:pathLst>
          </a:custGeom>
          <a:solidFill>
            <a:schemeClr val="accent4"/>
          </a:solidFill>
        </p:spPr>
        <p:txBody>
          <a:bodyPr wrap="square">
            <a:noAutofit/>
          </a:bodyPr>
          <a:lstStyle/>
          <a:p>
            <a:r>
              <a:rPr lang="en-US"/>
              <a:t>Click icon to add picture</a:t>
            </a:r>
            <a:endParaRPr lang="en-US" dirty="0"/>
          </a:p>
        </p:txBody>
      </p:sp>
      <p:sp>
        <p:nvSpPr>
          <p:cNvPr id="32" name="Picture Placeholder 31">
            <a:extLst>
              <a:ext uri="{FF2B5EF4-FFF2-40B4-BE49-F238E27FC236}">
                <a16:creationId xmlns:a16="http://schemas.microsoft.com/office/drawing/2014/main" id="{0A9FFFC8-7E8C-41D1-8178-683D7B3039B8}"/>
              </a:ext>
            </a:extLst>
          </p:cNvPr>
          <p:cNvSpPr>
            <a:spLocks noGrp="1"/>
          </p:cNvSpPr>
          <p:nvPr>
            <p:ph type="pic" sz="quarter" idx="14"/>
          </p:nvPr>
        </p:nvSpPr>
        <p:spPr>
          <a:xfrm>
            <a:off x="3261367" y="4226721"/>
            <a:ext cx="2792336" cy="2631279"/>
          </a:xfrm>
          <a:custGeom>
            <a:avLst/>
            <a:gdLst>
              <a:gd name="connsiteX0" fmla="*/ 1597984 w 2792336"/>
              <a:gd name="connsiteY0" fmla="*/ 0 h 2659854"/>
              <a:gd name="connsiteX1" fmla="*/ 2100304 w 2792336"/>
              <a:gd name="connsiteY1" fmla="*/ 107774 h 2659854"/>
              <a:gd name="connsiteX2" fmla="*/ 2466663 w 2792336"/>
              <a:gd name="connsiteY2" fmla="*/ 398557 h 2659854"/>
              <a:gd name="connsiteX3" fmla="*/ 2792336 w 2792336"/>
              <a:gd name="connsiteY3" fmla="*/ 1428533 h 2659854"/>
              <a:gd name="connsiteX4" fmla="*/ 2647267 w 2792336"/>
              <a:gd name="connsiteY4" fmla="*/ 1850936 h 2659854"/>
              <a:gd name="connsiteX5" fmla="*/ 2217750 w 2792336"/>
              <a:gd name="connsiteY5" fmla="*/ 2244256 h 2659854"/>
              <a:gd name="connsiteX6" fmla="*/ 2123315 w 2792336"/>
              <a:gd name="connsiteY6" fmla="*/ 2319494 h 2659854"/>
              <a:gd name="connsiteX7" fmla="*/ 1642263 w 2792336"/>
              <a:gd name="connsiteY7" fmla="*/ 2638851 h 2659854"/>
              <a:gd name="connsiteX8" fmla="*/ 1581420 w 2792336"/>
              <a:gd name="connsiteY8" fmla="*/ 2659854 h 2659854"/>
              <a:gd name="connsiteX9" fmla="*/ 1036524 w 2792336"/>
              <a:gd name="connsiteY9" fmla="*/ 2659854 h 2659854"/>
              <a:gd name="connsiteX10" fmla="*/ 909297 w 2792336"/>
              <a:gd name="connsiteY10" fmla="*/ 2617352 h 2659854"/>
              <a:gd name="connsiteX11" fmla="*/ 325134 w 2792336"/>
              <a:gd name="connsiteY11" fmla="*/ 2082504 h 2659854"/>
              <a:gd name="connsiteX12" fmla="*/ 216197 w 2792336"/>
              <a:gd name="connsiteY12" fmla="*/ 1924942 h 2659854"/>
              <a:gd name="connsiteX13" fmla="*/ 0 w 2792336"/>
              <a:gd name="connsiteY13" fmla="*/ 1428533 h 2659854"/>
              <a:gd name="connsiteX14" fmla="*/ 130629 w 2792336"/>
              <a:gd name="connsiteY14" fmla="*/ 893920 h 2659854"/>
              <a:gd name="connsiteX15" fmla="*/ 490877 w 2792336"/>
              <a:gd name="connsiteY15" fmla="*/ 434543 h 2659854"/>
              <a:gd name="connsiteX16" fmla="*/ 1011713 w 2792336"/>
              <a:gd name="connsiteY16" fmla="*/ 115969 h 2659854"/>
              <a:gd name="connsiteX17" fmla="*/ 1597984 w 2792336"/>
              <a:gd name="connsiteY17" fmla="*/ 0 h 265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92336" h="2659854">
                <a:moveTo>
                  <a:pt x="1597984" y="0"/>
                </a:moveTo>
                <a:cubicBezTo>
                  <a:pt x="1781583" y="0"/>
                  <a:pt x="1950561" y="36294"/>
                  <a:pt x="2100304" y="107774"/>
                </a:cubicBezTo>
                <a:cubicBezTo>
                  <a:pt x="2240641" y="174816"/>
                  <a:pt x="2363899" y="272668"/>
                  <a:pt x="2466663" y="398557"/>
                </a:cubicBezTo>
                <a:cubicBezTo>
                  <a:pt x="2676688" y="655943"/>
                  <a:pt x="2792336" y="1021718"/>
                  <a:pt x="2792336" y="1428533"/>
                </a:cubicBezTo>
                <a:cubicBezTo>
                  <a:pt x="2792336" y="1590840"/>
                  <a:pt x="2747575" y="1721104"/>
                  <a:pt x="2647267" y="1850936"/>
                </a:cubicBezTo>
                <a:cubicBezTo>
                  <a:pt x="2542344" y="1986747"/>
                  <a:pt x="2384692" y="2111835"/>
                  <a:pt x="2217750" y="2244256"/>
                </a:cubicBezTo>
                <a:cubicBezTo>
                  <a:pt x="2186951" y="2268658"/>
                  <a:pt x="2155132" y="2293922"/>
                  <a:pt x="2123315" y="2319494"/>
                </a:cubicBezTo>
                <a:cubicBezTo>
                  <a:pt x="1945311" y="2462529"/>
                  <a:pt x="1797361" y="2574778"/>
                  <a:pt x="1642263" y="2638851"/>
                </a:cubicBezTo>
                <a:lnTo>
                  <a:pt x="1581420" y="2659854"/>
                </a:lnTo>
                <a:lnTo>
                  <a:pt x="1036524" y="2659854"/>
                </a:lnTo>
                <a:lnTo>
                  <a:pt x="909297" y="2617352"/>
                </a:lnTo>
                <a:cubicBezTo>
                  <a:pt x="689311" y="2525449"/>
                  <a:pt x="503138" y="2352322"/>
                  <a:pt x="325134" y="2082504"/>
                </a:cubicBezTo>
                <a:cubicBezTo>
                  <a:pt x="287863" y="2025998"/>
                  <a:pt x="251430" y="1974608"/>
                  <a:pt x="216197" y="1924942"/>
                </a:cubicBezTo>
                <a:cubicBezTo>
                  <a:pt x="70168" y="1719008"/>
                  <a:pt x="0" y="1611913"/>
                  <a:pt x="0" y="1428533"/>
                </a:cubicBezTo>
                <a:cubicBezTo>
                  <a:pt x="0" y="1246447"/>
                  <a:pt x="43982" y="1066577"/>
                  <a:pt x="130629" y="893920"/>
                </a:cubicBezTo>
                <a:cubicBezTo>
                  <a:pt x="215418" y="725019"/>
                  <a:pt x="336638" y="570416"/>
                  <a:pt x="490877" y="434543"/>
                </a:cubicBezTo>
                <a:cubicBezTo>
                  <a:pt x="642478" y="300951"/>
                  <a:pt x="822541" y="190776"/>
                  <a:pt x="1011713" y="115969"/>
                </a:cubicBezTo>
                <a:cubicBezTo>
                  <a:pt x="1205978" y="39006"/>
                  <a:pt x="1403299" y="0"/>
                  <a:pt x="1597984" y="0"/>
                </a:cubicBezTo>
                <a:close/>
              </a:path>
            </a:pathLst>
          </a:custGeom>
          <a:solidFill>
            <a:schemeClr val="accent4"/>
          </a:solidFill>
        </p:spPr>
        <p:txBody>
          <a:bodyPr wrap="square">
            <a:noAutofit/>
          </a:bodyPr>
          <a:lstStyle/>
          <a:p>
            <a:r>
              <a:rPr lang="en-US"/>
              <a:t>Click icon to add picture</a:t>
            </a:r>
            <a:endParaRPr lang="en-US" dirty="0"/>
          </a:p>
        </p:txBody>
      </p:sp>
      <p:sp>
        <p:nvSpPr>
          <p:cNvPr id="26" name="Content Placeholder 2">
            <a:extLst>
              <a:ext uri="{FF2B5EF4-FFF2-40B4-BE49-F238E27FC236}">
                <a16:creationId xmlns:a16="http://schemas.microsoft.com/office/drawing/2014/main" id="{E1AF89E8-16D8-4AEA-A8C2-5E0D4C9E31A2}"/>
              </a:ext>
            </a:extLst>
          </p:cNvPr>
          <p:cNvSpPr>
            <a:spLocks noGrp="1"/>
          </p:cNvSpPr>
          <p:nvPr>
            <p:ph idx="1"/>
          </p:nvPr>
        </p:nvSpPr>
        <p:spPr>
          <a:xfrm>
            <a:off x="6556247" y="2425148"/>
            <a:ext cx="4744095" cy="3524306"/>
          </a:xfrm>
        </p:spPr>
        <p:txBody>
          <a:bodyPr anchor="t">
            <a:normAutofit/>
          </a:bodyPr>
          <a:lstStyle/>
          <a:p>
            <a:pPr lvl="0"/>
            <a:r>
              <a:rPr lang="en-US"/>
              <a:t>Click to edit Master text styles</a:t>
            </a:r>
          </a:p>
        </p:txBody>
      </p:sp>
      <p:sp>
        <p:nvSpPr>
          <p:cNvPr id="85" name="Footer Placeholder 4">
            <a:extLst>
              <a:ext uri="{FF2B5EF4-FFF2-40B4-BE49-F238E27FC236}">
                <a16:creationId xmlns:a16="http://schemas.microsoft.com/office/drawing/2014/main" id="{0175CA32-28D6-4BB4-A489-25BCF1FAF8C0}"/>
              </a:ext>
            </a:extLst>
          </p:cNvPr>
          <p:cNvSpPr>
            <a:spLocks noGrp="1"/>
          </p:cNvSpPr>
          <p:nvPr>
            <p:ph type="ftr" sz="quarter" idx="11"/>
          </p:nvPr>
        </p:nvSpPr>
        <p:spPr>
          <a:xfrm>
            <a:off x="6556248" y="6170613"/>
            <a:ext cx="2323057" cy="457077"/>
          </a:xfrm>
        </p:spPr>
        <p:txBody>
          <a:bodyPr/>
          <a:lstStyle/>
          <a:p>
            <a:r>
              <a:rPr lang="en-US" dirty="0"/>
              <a:t>Sample Footer Text</a:t>
            </a:r>
          </a:p>
        </p:txBody>
      </p:sp>
      <p:sp>
        <p:nvSpPr>
          <p:cNvPr id="33" name="Date Placeholder 9">
            <a:extLst>
              <a:ext uri="{FF2B5EF4-FFF2-40B4-BE49-F238E27FC236}">
                <a16:creationId xmlns:a16="http://schemas.microsoft.com/office/drawing/2014/main" id="{54B934F8-4435-4C62-828F-03DB78927FBF}"/>
              </a:ext>
            </a:extLst>
          </p:cNvPr>
          <p:cNvSpPr>
            <a:spLocks noGrp="1"/>
          </p:cNvSpPr>
          <p:nvPr>
            <p:ph type="dt" sz="half" idx="10"/>
          </p:nvPr>
        </p:nvSpPr>
        <p:spPr>
          <a:xfrm>
            <a:off x="9293872" y="6172200"/>
            <a:ext cx="1404608" cy="455490"/>
          </a:xfrm>
          <a:prstGeom prst="rect">
            <a:avLst/>
          </a:prstGeom>
        </p:spPr>
        <p:txBody>
          <a:bodyPr/>
          <a:lstStyle/>
          <a:p>
            <a:pPr algn="r"/>
            <a:r>
              <a:rPr lang="en-US"/>
              <a:t>2/3/20XX</a:t>
            </a:r>
            <a:endParaRPr lang="en-US" dirty="0"/>
          </a:p>
        </p:txBody>
      </p:sp>
      <p:sp>
        <p:nvSpPr>
          <p:cNvPr id="12" name="Slide Number Placeholder 31">
            <a:extLst>
              <a:ext uri="{FF2B5EF4-FFF2-40B4-BE49-F238E27FC236}">
                <a16:creationId xmlns:a16="http://schemas.microsoft.com/office/drawing/2014/main" id="{47BB9980-A5D8-4B6F-A2F5-5E4BE209F8AC}"/>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2931927298"/>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4B79B1E-6457-4C1A-89F2-EA414062EE72}"/>
              </a:ext>
              <a:ext uri="{C183D7F6-B498-43B3-948B-1728B52AA6E4}">
                <adec:decorative xmlns:adec="http://schemas.microsoft.com/office/drawing/2017/decorative" val="1"/>
              </a:ext>
            </a:extLst>
          </p:cNvPr>
          <p:cNvSpPr/>
          <p:nvPr userDrawn="1"/>
        </p:nvSpPr>
        <p:spPr>
          <a:xfrm>
            <a:off x="890978" y="2085219"/>
            <a:ext cx="2299137" cy="2531684"/>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 name="Freeform: Shape 10">
            <a:extLst>
              <a:ext uri="{FF2B5EF4-FFF2-40B4-BE49-F238E27FC236}">
                <a16:creationId xmlns:a16="http://schemas.microsoft.com/office/drawing/2014/main" id="{0E36164D-F9AC-477E-9F21-EBF15A4E1190}"/>
              </a:ext>
              <a:ext uri="{C183D7F6-B498-43B3-948B-1728B52AA6E4}">
                <adec:decorative xmlns:adec="http://schemas.microsoft.com/office/drawing/2017/decorative" val="1"/>
              </a:ext>
            </a:extLst>
          </p:cNvPr>
          <p:cNvSpPr/>
          <p:nvPr userDrawn="1"/>
        </p:nvSpPr>
        <p:spPr>
          <a:xfrm>
            <a:off x="987583" y="2234914"/>
            <a:ext cx="2104785" cy="223115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A106CD9F-8D15-4E8B-8E32-423B527E792E}"/>
              </a:ext>
              <a:ext uri="{C183D7F6-B498-43B3-948B-1728B52AA6E4}">
                <adec:decorative xmlns:adec="http://schemas.microsoft.com/office/drawing/2017/decorative" val="1"/>
              </a:ext>
            </a:extLst>
          </p:cNvPr>
          <p:cNvSpPr/>
          <p:nvPr userDrawn="1"/>
        </p:nvSpPr>
        <p:spPr>
          <a:xfrm flipV="1">
            <a:off x="3525455" y="2246654"/>
            <a:ext cx="2203433" cy="2129303"/>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A1043A60-7623-431D-9540-C6F628A80C33}"/>
              </a:ext>
              <a:ext uri="{C183D7F6-B498-43B3-948B-1728B52AA6E4}">
                <adec:decorative xmlns:adec="http://schemas.microsoft.com/office/drawing/2017/decorative" val="1"/>
              </a:ext>
            </a:extLst>
          </p:cNvPr>
          <p:cNvSpPr/>
          <p:nvPr userDrawn="1"/>
        </p:nvSpPr>
        <p:spPr>
          <a:xfrm flipV="1">
            <a:off x="3375489" y="2078498"/>
            <a:ext cx="2503365" cy="246561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7395F4F1-E095-4BE3-BCD6-DEC8FE3B20D7}"/>
              </a:ext>
              <a:ext uri="{C183D7F6-B498-43B3-948B-1728B52AA6E4}">
                <adec:decorative xmlns:adec="http://schemas.microsoft.com/office/drawing/2017/decorative" val="1"/>
              </a:ext>
            </a:extLst>
          </p:cNvPr>
          <p:cNvSpPr/>
          <p:nvPr userDrawn="1"/>
        </p:nvSpPr>
        <p:spPr>
          <a:xfrm flipH="1">
            <a:off x="6096032" y="2093524"/>
            <a:ext cx="2372066" cy="2578683"/>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010EC54D-D3B9-4AE7-B9F7-670EA01A98D6}"/>
              </a:ext>
              <a:ext uri="{C183D7F6-B498-43B3-948B-1728B52AA6E4}">
                <adec:decorative xmlns:adec="http://schemas.microsoft.com/office/drawing/2017/decorative" val="1"/>
              </a:ext>
            </a:extLst>
          </p:cNvPr>
          <p:cNvSpPr/>
          <p:nvPr userDrawn="1"/>
        </p:nvSpPr>
        <p:spPr>
          <a:xfrm flipH="1">
            <a:off x="6196878" y="2245998"/>
            <a:ext cx="2171549" cy="227257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Freeform: Shape 18">
            <a:extLst>
              <a:ext uri="{FF2B5EF4-FFF2-40B4-BE49-F238E27FC236}">
                <a16:creationId xmlns:a16="http://schemas.microsoft.com/office/drawing/2014/main" id="{3EC6FACB-A48F-4A55-90AE-84C912FA26AE}"/>
              </a:ext>
              <a:ext uri="{C183D7F6-B498-43B3-948B-1728B52AA6E4}">
                <adec:decorative xmlns:adec="http://schemas.microsoft.com/office/drawing/2017/decorative" val="1"/>
              </a:ext>
            </a:extLst>
          </p:cNvPr>
          <p:cNvSpPr/>
          <p:nvPr userDrawn="1"/>
        </p:nvSpPr>
        <p:spPr>
          <a:xfrm flipH="1">
            <a:off x="8821239" y="2234766"/>
            <a:ext cx="2231314" cy="223259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29E91105-2BC9-42C7-A758-798D095DABED}"/>
              </a:ext>
              <a:ext uri="{C183D7F6-B498-43B3-948B-1728B52AA6E4}">
                <adec:decorative xmlns:adec="http://schemas.microsoft.com/office/drawing/2017/decorative" val="1"/>
              </a:ext>
            </a:extLst>
          </p:cNvPr>
          <p:cNvSpPr/>
          <p:nvPr userDrawn="1"/>
        </p:nvSpPr>
        <p:spPr>
          <a:xfrm flipH="1">
            <a:off x="8669375" y="2058453"/>
            <a:ext cx="2535041" cy="258521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Title 1">
            <a:extLst>
              <a:ext uri="{FF2B5EF4-FFF2-40B4-BE49-F238E27FC236}">
                <a16:creationId xmlns:a16="http://schemas.microsoft.com/office/drawing/2014/main" id="{6A923D92-76D5-4997-A5E0-A5D1364BF663}"/>
              </a:ext>
            </a:extLst>
          </p:cNvPr>
          <p:cNvSpPr>
            <a:spLocks noGrp="1"/>
          </p:cNvSpPr>
          <p:nvPr>
            <p:ph type="title"/>
          </p:nvPr>
        </p:nvSpPr>
        <p:spPr>
          <a:xfrm>
            <a:off x="1124712" y="442220"/>
            <a:ext cx="9571507" cy="1345269"/>
          </a:xfrm>
        </p:spPr>
        <p:txBody>
          <a:bodyPr/>
          <a:lstStyle/>
          <a:p>
            <a:r>
              <a:rPr lang="en-US"/>
              <a:t>Click to edit Master title style</a:t>
            </a:r>
            <a:endParaRPr lang="en-US" dirty="0"/>
          </a:p>
        </p:txBody>
      </p:sp>
      <p:sp>
        <p:nvSpPr>
          <p:cNvPr id="25" name="Picture Placeholder 24">
            <a:extLst>
              <a:ext uri="{FF2B5EF4-FFF2-40B4-BE49-F238E27FC236}">
                <a16:creationId xmlns:a16="http://schemas.microsoft.com/office/drawing/2014/main" id="{8FE53E61-C298-4BED-8B66-0A07A6B9B042}"/>
              </a:ext>
            </a:extLst>
          </p:cNvPr>
          <p:cNvSpPr>
            <a:spLocks noGrp="1"/>
          </p:cNvSpPr>
          <p:nvPr>
            <p:ph type="pic" sz="quarter" idx="13"/>
          </p:nvPr>
        </p:nvSpPr>
        <p:spPr>
          <a:xfrm>
            <a:off x="1119304" y="2388000"/>
            <a:ext cx="1841341" cy="1951895"/>
          </a:xfrm>
          <a:custGeom>
            <a:avLst/>
            <a:gdLst>
              <a:gd name="connsiteX0" fmla="*/ 943962 w 1841341"/>
              <a:gd name="connsiteY0" fmla="*/ 1198 h 1951895"/>
              <a:gd name="connsiteX1" fmla="*/ 1149516 w 1841341"/>
              <a:gd name="connsiteY1" fmla="*/ 25582 h 1951895"/>
              <a:gd name="connsiteX2" fmla="*/ 1419855 w 1841341"/>
              <a:gd name="connsiteY2" fmla="*/ 180925 h 1951895"/>
              <a:gd name="connsiteX3" fmla="*/ 1633609 w 1841341"/>
              <a:gd name="connsiteY3" fmla="*/ 527878 h 1951895"/>
              <a:gd name="connsiteX4" fmla="*/ 1672914 w 1841341"/>
              <a:gd name="connsiteY4" fmla="*/ 602680 h 1951895"/>
              <a:gd name="connsiteX5" fmla="*/ 1832115 w 1841341"/>
              <a:gd name="connsiteY5" fmla="*/ 1185791 h 1951895"/>
              <a:gd name="connsiteX6" fmla="*/ 1278832 w 1841341"/>
              <a:gd name="connsiteY6" fmla="*/ 1806981 h 1951895"/>
              <a:gd name="connsiteX7" fmla="*/ 1156963 w 1841341"/>
              <a:gd name="connsiteY7" fmla="*/ 1861067 h 1951895"/>
              <a:gd name="connsiteX8" fmla="*/ 789390 w 1841341"/>
              <a:gd name="connsiteY8" fmla="*/ 1944198 h 1951895"/>
              <a:gd name="connsiteX9" fmla="*/ 440403 w 1841341"/>
              <a:gd name="connsiteY9" fmla="*/ 1783988 h 1951895"/>
              <a:gd name="connsiteX10" fmla="*/ 172515 w 1841341"/>
              <a:gd name="connsiteY10" fmla="*/ 1475925 h 1951895"/>
              <a:gd name="connsiteX11" fmla="*/ 21688 w 1841341"/>
              <a:gd name="connsiteY11" fmla="*/ 1076077 h 1951895"/>
              <a:gd name="connsiteX12" fmla="*/ 17942 w 1841341"/>
              <a:gd name="connsiteY12" fmla="*/ 657967 h 1951895"/>
              <a:gd name="connsiteX13" fmla="*/ 156475 w 1841341"/>
              <a:gd name="connsiteY13" fmla="*/ 327024 h 1951895"/>
              <a:gd name="connsiteX14" fmla="*/ 402707 w 1841341"/>
              <a:gd name="connsiteY14" fmla="*/ 113619 h 1951895"/>
              <a:gd name="connsiteX15" fmla="*/ 943962 w 1841341"/>
              <a:gd name="connsiteY15" fmla="*/ 1198 h 195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1341" h="1951895">
                <a:moveTo>
                  <a:pt x="943962" y="1198"/>
                </a:moveTo>
                <a:cubicBezTo>
                  <a:pt x="1011149" y="4081"/>
                  <a:pt x="1079921" y="12180"/>
                  <a:pt x="1149516" y="25582"/>
                </a:cubicBezTo>
                <a:cubicBezTo>
                  <a:pt x="1260583" y="46971"/>
                  <a:pt x="1343948" y="94895"/>
                  <a:pt x="1419855" y="180925"/>
                </a:cubicBezTo>
                <a:cubicBezTo>
                  <a:pt x="1499259" y="270915"/>
                  <a:pt x="1564524" y="395723"/>
                  <a:pt x="1633609" y="527878"/>
                </a:cubicBezTo>
                <a:cubicBezTo>
                  <a:pt x="1646334" y="552257"/>
                  <a:pt x="1659519" y="577450"/>
                  <a:pt x="1672914" y="602680"/>
                </a:cubicBezTo>
                <a:cubicBezTo>
                  <a:pt x="1792788" y="828529"/>
                  <a:pt x="1868654" y="991130"/>
                  <a:pt x="1832115" y="1185791"/>
                </a:cubicBezTo>
                <a:cubicBezTo>
                  <a:pt x="1776443" y="1482394"/>
                  <a:pt x="1610980" y="1668181"/>
                  <a:pt x="1278832" y="1806981"/>
                </a:cubicBezTo>
                <a:cubicBezTo>
                  <a:pt x="1235359" y="1825142"/>
                  <a:pt x="1195494" y="1843403"/>
                  <a:pt x="1156963" y="1861067"/>
                </a:cubicBezTo>
                <a:cubicBezTo>
                  <a:pt x="997211" y="1934265"/>
                  <a:pt x="914877" y="1968364"/>
                  <a:pt x="789390" y="1944198"/>
                </a:cubicBezTo>
                <a:cubicBezTo>
                  <a:pt x="664790" y="1920202"/>
                  <a:pt x="547378" y="1866278"/>
                  <a:pt x="440403" y="1783988"/>
                </a:cubicBezTo>
                <a:cubicBezTo>
                  <a:pt x="335760" y="1703473"/>
                  <a:pt x="245599" y="1599808"/>
                  <a:pt x="172515" y="1475925"/>
                </a:cubicBezTo>
                <a:cubicBezTo>
                  <a:pt x="100651" y="1354155"/>
                  <a:pt x="48481" y="1215915"/>
                  <a:pt x="21688" y="1076077"/>
                </a:cubicBezTo>
                <a:cubicBezTo>
                  <a:pt x="-5923" y="932454"/>
                  <a:pt x="-7167" y="791734"/>
                  <a:pt x="17942" y="657967"/>
                </a:cubicBezTo>
                <a:cubicBezTo>
                  <a:pt x="41621" y="531815"/>
                  <a:pt x="88250" y="420494"/>
                  <a:pt x="156475" y="327024"/>
                </a:cubicBezTo>
                <a:cubicBezTo>
                  <a:pt x="220451" y="239434"/>
                  <a:pt x="303307" y="167639"/>
                  <a:pt x="402707" y="113619"/>
                </a:cubicBezTo>
                <a:cubicBezTo>
                  <a:pt x="555118" y="30826"/>
                  <a:pt x="742403" y="-7453"/>
                  <a:pt x="943962" y="1198"/>
                </a:cubicBezTo>
                <a:close/>
              </a:path>
            </a:pathLst>
          </a:custGeom>
          <a:solidFill>
            <a:schemeClr val="accent4"/>
          </a:solidFill>
        </p:spPr>
        <p:txBody>
          <a:bodyPr wrap="square">
            <a:noAutofit/>
          </a:bodyPr>
          <a:lstStyle/>
          <a:p>
            <a:r>
              <a:rPr lang="en-US"/>
              <a:t>Click icon to add picture</a:t>
            </a:r>
            <a:endParaRPr lang="en-US" dirty="0"/>
          </a:p>
        </p:txBody>
      </p:sp>
      <p:sp>
        <p:nvSpPr>
          <p:cNvPr id="36" name="Text Placeholder 14">
            <a:extLst>
              <a:ext uri="{FF2B5EF4-FFF2-40B4-BE49-F238E27FC236}">
                <a16:creationId xmlns:a16="http://schemas.microsoft.com/office/drawing/2014/main" id="{076AFBCF-9AAE-4A07-9BC3-421976742FFB}"/>
              </a:ext>
            </a:extLst>
          </p:cNvPr>
          <p:cNvSpPr>
            <a:spLocks noGrp="1"/>
          </p:cNvSpPr>
          <p:nvPr>
            <p:ph type="body" sz="quarter" idx="17" hasCustomPrompt="1"/>
          </p:nvPr>
        </p:nvSpPr>
        <p:spPr>
          <a:xfrm>
            <a:off x="1333320" y="4906758"/>
            <a:ext cx="1371600" cy="365760"/>
          </a:xfrm>
        </p:spPr>
        <p:txBody>
          <a:bodyPr/>
          <a:lstStyle>
            <a:lvl1pPr algn="ctr">
              <a:lnSpc>
                <a:spcPct val="100000"/>
              </a:lnSpc>
              <a:defRPr sz="1200" b="1"/>
            </a:lvl1pPr>
          </a:lstStyle>
          <a:p>
            <a:pPr lvl="0"/>
            <a:r>
              <a:rPr lang="en-US" dirty="0"/>
              <a:t>Name</a:t>
            </a:r>
          </a:p>
        </p:txBody>
      </p:sp>
      <p:sp>
        <p:nvSpPr>
          <p:cNvPr id="40" name="Text Placeholder 14">
            <a:extLst>
              <a:ext uri="{FF2B5EF4-FFF2-40B4-BE49-F238E27FC236}">
                <a16:creationId xmlns:a16="http://schemas.microsoft.com/office/drawing/2014/main" id="{974AD54E-9176-41F1-A62B-4196EB01E83F}"/>
              </a:ext>
            </a:extLst>
          </p:cNvPr>
          <p:cNvSpPr>
            <a:spLocks noGrp="1"/>
          </p:cNvSpPr>
          <p:nvPr>
            <p:ph type="body" sz="quarter" idx="21" hasCustomPrompt="1"/>
          </p:nvPr>
        </p:nvSpPr>
        <p:spPr>
          <a:xfrm>
            <a:off x="1333320" y="5197840"/>
            <a:ext cx="1371600" cy="697664"/>
          </a:xfrm>
        </p:spPr>
        <p:txBody>
          <a:bodyPr/>
          <a:lstStyle>
            <a:lvl1pPr algn="ctr">
              <a:lnSpc>
                <a:spcPct val="100000"/>
              </a:lnSpc>
              <a:defRPr sz="1000"/>
            </a:lvl1pPr>
          </a:lstStyle>
          <a:p>
            <a:pPr lvl="0"/>
            <a:r>
              <a:rPr lang="en-US" dirty="0"/>
              <a:t>Title</a:t>
            </a:r>
          </a:p>
        </p:txBody>
      </p:sp>
      <p:sp>
        <p:nvSpPr>
          <p:cNvPr id="29" name="Picture Placeholder 28">
            <a:extLst>
              <a:ext uri="{FF2B5EF4-FFF2-40B4-BE49-F238E27FC236}">
                <a16:creationId xmlns:a16="http://schemas.microsoft.com/office/drawing/2014/main" id="{3B6D0A3F-7049-4D75-83D4-CC7FFEC1792E}"/>
              </a:ext>
            </a:extLst>
          </p:cNvPr>
          <p:cNvSpPr>
            <a:spLocks noGrp="1"/>
          </p:cNvSpPr>
          <p:nvPr>
            <p:ph type="pic" sz="quarter" idx="14"/>
          </p:nvPr>
        </p:nvSpPr>
        <p:spPr>
          <a:xfrm>
            <a:off x="3673803" y="2374487"/>
            <a:ext cx="1927641" cy="1862790"/>
          </a:xfrm>
          <a:custGeom>
            <a:avLst/>
            <a:gdLst>
              <a:gd name="connsiteX0" fmla="*/ 930108 w 1927641"/>
              <a:gd name="connsiteY0" fmla="*/ 0 h 1862790"/>
              <a:gd name="connsiteX1" fmla="*/ 1465794 w 1927641"/>
              <a:gd name="connsiteY1" fmla="*/ 261567 h 1862790"/>
              <a:gd name="connsiteX2" fmla="*/ 1530987 w 1927641"/>
              <a:gd name="connsiteY2" fmla="*/ 313506 h 1862790"/>
              <a:gd name="connsiteX3" fmla="*/ 1827495 w 1927641"/>
              <a:gd name="connsiteY3" fmla="*/ 585028 h 1862790"/>
              <a:gd name="connsiteX4" fmla="*/ 1927641 w 1927641"/>
              <a:gd name="connsiteY4" fmla="*/ 876627 h 1862790"/>
              <a:gd name="connsiteX5" fmla="*/ 1702819 w 1927641"/>
              <a:gd name="connsiteY5" fmla="*/ 1587653 h 1862790"/>
              <a:gd name="connsiteX6" fmla="*/ 1449910 w 1927641"/>
              <a:gd name="connsiteY6" fmla="*/ 1788391 h 1862790"/>
              <a:gd name="connsiteX7" fmla="*/ 1103141 w 1927641"/>
              <a:gd name="connsiteY7" fmla="*/ 1862790 h 1862790"/>
              <a:gd name="connsiteX8" fmla="*/ 698418 w 1927641"/>
              <a:gd name="connsiteY8" fmla="*/ 1782734 h 1862790"/>
              <a:gd name="connsiteX9" fmla="*/ 338868 w 1927641"/>
              <a:gd name="connsiteY9" fmla="*/ 1562811 h 1862790"/>
              <a:gd name="connsiteX10" fmla="*/ 90178 w 1927641"/>
              <a:gd name="connsiteY10" fmla="*/ 1245689 h 1862790"/>
              <a:gd name="connsiteX11" fmla="*/ 0 w 1927641"/>
              <a:gd name="connsiteY11" fmla="*/ 876627 h 1862790"/>
              <a:gd name="connsiteX12" fmla="*/ 149248 w 1927641"/>
              <a:gd name="connsiteY12" fmla="*/ 533940 h 1862790"/>
              <a:gd name="connsiteX13" fmla="*/ 224450 w 1927641"/>
              <a:gd name="connsiteY13" fmla="*/ 425169 h 1862790"/>
              <a:gd name="connsiteX14" fmla="*/ 930108 w 1927641"/>
              <a:gd name="connsiteY14" fmla="*/ 0 h 186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7641" h="1862790">
                <a:moveTo>
                  <a:pt x="930108" y="0"/>
                </a:moveTo>
                <a:cubicBezTo>
                  <a:pt x="1125684" y="0"/>
                  <a:pt x="1269183" y="103581"/>
                  <a:pt x="1465794" y="261567"/>
                </a:cubicBezTo>
                <a:cubicBezTo>
                  <a:pt x="1487758" y="279220"/>
                  <a:pt x="1509724" y="296661"/>
                  <a:pt x="1530987" y="313506"/>
                </a:cubicBezTo>
                <a:cubicBezTo>
                  <a:pt x="1646231" y="404920"/>
                  <a:pt x="1755063" y="491273"/>
                  <a:pt x="1827495" y="585028"/>
                </a:cubicBezTo>
                <a:cubicBezTo>
                  <a:pt x="1896741" y="674655"/>
                  <a:pt x="1927641" y="764581"/>
                  <a:pt x="1927641" y="876627"/>
                </a:cubicBezTo>
                <a:cubicBezTo>
                  <a:pt x="1927641" y="1157465"/>
                  <a:pt x="1847806" y="1409971"/>
                  <a:pt x="1702819" y="1587653"/>
                </a:cubicBezTo>
                <a:cubicBezTo>
                  <a:pt x="1631877" y="1674559"/>
                  <a:pt x="1546788" y="1742110"/>
                  <a:pt x="1449910" y="1788391"/>
                </a:cubicBezTo>
                <a:cubicBezTo>
                  <a:pt x="1346536" y="1837735"/>
                  <a:pt x="1229885" y="1862790"/>
                  <a:pt x="1103141" y="1862790"/>
                </a:cubicBezTo>
                <a:cubicBezTo>
                  <a:pt x="968744" y="1862790"/>
                  <a:pt x="832527" y="1835863"/>
                  <a:pt x="698418" y="1782734"/>
                </a:cubicBezTo>
                <a:cubicBezTo>
                  <a:pt x="567827" y="1731092"/>
                  <a:pt x="443523" y="1655034"/>
                  <a:pt x="338868" y="1562811"/>
                </a:cubicBezTo>
                <a:cubicBezTo>
                  <a:pt x="232393" y="1469013"/>
                  <a:pt x="148710" y="1362286"/>
                  <a:pt x="90178" y="1245689"/>
                </a:cubicBezTo>
                <a:cubicBezTo>
                  <a:pt x="30362" y="1126497"/>
                  <a:pt x="0" y="1002327"/>
                  <a:pt x="0" y="876627"/>
                </a:cubicBezTo>
                <a:cubicBezTo>
                  <a:pt x="0" y="750033"/>
                  <a:pt x="48440" y="676102"/>
                  <a:pt x="149248" y="533940"/>
                </a:cubicBezTo>
                <a:cubicBezTo>
                  <a:pt x="173571" y="499653"/>
                  <a:pt x="198722" y="464177"/>
                  <a:pt x="224450" y="425169"/>
                </a:cubicBezTo>
                <a:cubicBezTo>
                  <a:pt x="421062" y="127147"/>
                  <a:pt x="632109" y="0"/>
                  <a:pt x="930108" y="0"/>
                </a:cubicBezTo>
                <a:close/>
              </a:path>
            </a:pathLst>
          </a:custGeom>
          <a:solidFill>
            <a:schemeClr val="accent4"/>
          </a:solidFill>
        </p:spPr>
        <p:txBody>
          <a:bodyPr wrap="square">
            <a:noAutofit/>
          </a:bodyPr>
          <a:lstStyle/>
          <a:p>
            <a:r>
              <a:rPr lang="en-US"/>
              <a:t>Click icon to add picture</a:t>
            </a:r>
            <a:endParaRPr lang="en-US" dirty="0"/>
          </a:p>
        </p:txBody>
      </p:sp>
      <p:sp>
        <p:nvSpPr>
          <p:cNvPr id="37" name="Text Placeholder 14">
            <a:extLst>
              <a:ext uri="{FF2B5EF4-FFF2-40B4-BE49-F238E27FC236}">
                <a16:creationId xmlns:a16="http://schemas.microsoft.com/office/drawing/2014/main" id="{63C347DF-C40B-4DFE-8F25-D6E2243F364D}"/>
              </a:ext>
            </a:extLst>
          </p:cNvPr>
          <p:cNvSpPr>
            <a:spLocks noGrp="1"/>
          </p:cNvSpPr>
          <p:nvPr>
            <p:ph type="body" sz="quarter" idx="18" hasCustomPrompt="1"/>
          </p:nvPr>
        </p:nvSpPr>
        <p:spPr>
          <a:xfrm>
            <a:off x="3960535" y="4906758"/>
            <a:ext cx="1371600" cy="365760"/>
          </a:xfrm>
        </p:spPr>
        <p:txBody>
          <a:bodyPr/>
          <a:lstStyle>
            <a:lvl1pPr algn="ctr">
              <a:lnSpc>
                <a:spcPct val="100000"/>
              </a:lnSpc>
              <a:defRPr sz="1200" b="1"/>
            </a:lvl1pPr>
          </a:lstStyle>
          <a:p>
            <a:pPr lvl="0"/>
            <a:r>
              <a:rPr lang="en-US" dirty="0"/>
              <a:t>Name</a:t>
            </a:r>
          </a:p>
        </p:txBody>
      </p:sp>
      <p:sp>
        <p:nvSpPr>
          <p:cNvPr id="41" name="Text Placeholder 14">
            <a:extLst>
              <a:ext uri="{FF2B5EF4-FFF2-40B4-BE49-F238E27FC236}">
                <a16:creationId xmlns:a16="http://schemas.microsoft.com/office/drawing/2014/main" id="{2283ACB1-B0B4-4D7B-9D01-8DCF81D9C047}"/>
              </a:ext>
            </a:extLst>
          </p:cNvPr>
          <p:cNvSpPr>
            <a:spLocks noGrp="1"/>
          </p:cNvSpPr>
          <p:nvPr>
            <p:ph type="body" sz="quarter" idx="22" hasCustomPrompt="1"/>
          </p:nvPr>
        </p:nvSpPr>
        <p:spPr>
          <a:xfrm>
            <a:off x="3960535" y="5197840"/>
            <a:ext cx="1371600" cy="697664"/>
          </a:xfrm>
        </p:spPr>
        <p:txBody>
          <a:bodyPr/>
          <a:lstStyle>
            <a:lvl1pPr algn="ctr">
              <a:lnSpc>
                <a:spcPct val="100000"/>
              </a:lnSpc>
              <a:defRPr sz="1000"/>
            </a:lvl1pPr>
          </a:lstStyle>
          <a:p>
            <a:pPr lvl="0"/>
            <a:r>
              <a:rPr lang="en-US" dirty="0"/>
              <a:t>Title</a:t>
            </a:r>
          </a:p>
        </p:txBody>
      </p:sp>
      <p:sp>
        <p:nvSpPr>
          <p:cNvPr id="32" name="Picture Placeholder 31">
            <a:extLst>
              <a:ext uri="{FF2B5EF4-FFF2-40B4-BE49-F238E27FC236}">
                <a16:creationId xmlns:a16="http://schemas.microsoft.com/office/drawing/2014/main" id="{5B78EE57-147F-4493-A816-173D6D6A9F62}"/>
              </a:ext>
            </a:extLst>
          </p:cNvPr>
          <p:cNvSpPr>
            <a:spLocks noGrp="1"/>
          </p:cNvSpPr>
          <p:nvPr>
            <p:ph type="pic" sz="quarter" idx="15"/>
          </p:nvPr>
        </p:nvSpPr>
        <p:spPr>
          <a:xfrm>
            <a:off x="6332191" y="2374487"/>
            <a:ext cx="1899747" cy="1988131"/>
          </a:xfrm>
          <a:custGeom>
            <a:avLst/>
            <a:gdLst>
              <a:gd name="connsiteX0" fmla="*/ 925844 w 1899747"/>
              <a:gd name="connsiteY0" fmla="*/ 1220 h 1988131"/>
              <a:gd name="connsiteX1" fmla="*/ 1484268 w 1899747"/>
              <a:gd name="connsiteY1" fmla="*/ 115729 h 1988131"/>
              <a:gd name="connsiteX2" fmla="*/ 1738310 w 1899747"/>
              <a:gd name="connsiteY2" fmla="*/ 333096 h 1988131"/>
              <a:gd name="connsiteX3" fmla="*/ 1881237 w 1899747"/>
              <a:gd name="connsiteY3" fmla="*/ 670182 h 1988131"/>
              <a:gd name="connsiteX4" fmla="*/ 1877373 w 1899747"/>
              <a:gd name="connsiteY4" fmla="*/ 1096054 h 1988131"/>
              <a:gd name="connsiteX5" fmla="*/ 1721762 w 1899747"/>
              <a:gd name="connsiteY5" fmla="*/ 1503326 h 1988131"/>
              <a:gd name="connsiteX6" fmla="*/ 1445376 w 1899747"/>
              <a:gd name="connsiteY6" fmla="*/ 1817108 h 1988131"/>
              <a:gd name="connsiteX7" fmla="*/ 1085319 w 1899747"/>
              <a:gd name="connsiteY7" fmla="*/ 1980291 h 1988131"/>
              <a:gd name="connsiteX8" fmla="*/ 706086 w 1899747"/>
              <a:gd name="connsiteY8" fmla="*/ 1895617 h 1988131"/>
              <a:gd name="connsiteX9" fmla="*/ 580352 w 1899747"/>
              <a:gd name="connsiteY9" fmla="*/ 1840527 h 1988131"/>
              <a:gd name="connsiteX10" fmla="*/ 9519 w 1899747"/>
              <a:gd name="connsiteY10" fmla="*/ 1207805 h 1988131"/>
              <a:gd name="connsiteX11" fmla="*/ 173770 w 1899747"/>
              <a:gd name="connsiteY11" fmla="*/ 613870 h 1988131"/>
              <a:gd name="connsiteX12" fmla="*/ 214321 w 1899747"/>
              <a:gd name="connsiteY12" fmla="*/ 537679 h 1988131"/>
              <a:gd name="connsiteX13" fmla="*/ 434855 w 1899747"/>
              <a:gd name="connsiteY13" fmla="*/ 184284 h 1988131"/>
              <a:gd name="connsiteX14" fmla="*/ 713770 w 1899747"/>
              <a:gd name="connsiteY14" fmla="*/ 26058 h 1988131"/>
              <a:gd name="connsiteX15" fmla="*/ 925844 w 1899747"/>
              <a:gd name="connsiteY15" fmla="*/ 1220 h 19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99747" h="1988131">
                <a:moveTo>
                  <a:pt x="925844" y="1220"/>
                </a:moveTo>
                <a:cubicBezTo>
                  <a:pt x="1133796" y="-7591"/>
                  <a:pt x="1327023" y="31400"/>
                  <a:pt x="1484268" y="115729"/>
                </a:cubicBezTo>
                <a:cubicBezTo>
                  <a:pt x="1586821" y="170751"/>
                  <a:pt x="1672305" y="243880"/>
                  <a:pt x="1738310" y="333096"/>
                </a:cubicBezTo>
                <a:cubicBezTo>
                  <a:pt x="1808699" y="428301"/>
                  <a:pt x="1856807" y="541689"/>
                  <a:pt x="1881237" y="670182"/>
                </a:cubicBezTo>
                <a:cubicBezTo>
                  <a:pt x="1907142" y="806433"/>
                  <a:pt x="1905859" y="949765"/>
                  <a:pt x="1877373" y="1096054"/>
                </a:cubicBezTo>
                <a:cubicBezTo>
                  <a:pt x="1849730" y="1238488"/>
                  <a:pt x="1795905" y="1379295"/>
                  <a:pt x="1721762" y="1503326"/>
                </a:cubicBezTo>
                <a:cubicBezTo>
                  <a:pt x="1646358" y="1629508"/>
                  <a:pt x="1553338" y="1735098"/>
                  <a:pt x="1445376" y="1817108"/>
                </a:cubicBezTo>
                <a:cubicBezTo>
                  <a:pt x="1335008" y="1900925"/>
                  <a:pt x="1213872" y="1955850"/>
                  <a:pt x="1085319" y="1980291"/>
                </a:cubicBezTo>
                <a:cubicBezTo>
                  <a:pt x="955852" y="2004906"/>
                  <a:pt x="870906" y="1970174"/>
                  <a:pt x="706086" y="1895617"/>
                </a:cubicBezTo>
                <a:cubicBezTo>
                  <a:pt x="666333" y="1877626"/>
                  <a:pt x="625204" y="1859026"/>
                  <a:pt x="580352" y="1840527"/>
                </a:cubicBezTo>
                <a:cubicBezTo>
                  <a:pt x="237669" y="1699150"/>
                  <a:pt x="66957" y="1509914"/>
                  <a:pt x="9519" y="1207805"/>
                </a:cubicBezTo>
                <a:cubicBezTo>
                  <a:pt x="-28179" y="1009531"/>
                  <a:pt x="50093" y="843911"/>
                  <a:pt x="173770" y="613870"/>
                </a:cubicBezTo>
                <a:cubicBezTo>
                  <a:pt x="187589" y="588170"/>
                  <a:pt x="201192" y="562511"/>
                  <a:pt x="214321" y="537679"/>
                </a:cubicBezTo>
                <a:cubicBezTo>
                  <a:pt x="285598" y="403070"/>
                  <a:pt x="352934" y="275945"/>
                  <a:pt x="434855" y="184284"/>
                </a:cubicBezTo>
                <a:cubicBezTo>
                  <a:pt x="513170" y="96656"/>
                  <a:pt x="599180" y="47844"/>
                  <a:pt x="713770" y="26058"/>
                </a:cubicBezTo>
                <a:cubicBezTo>
                  <a:pt x="785572" y="12407"/>
                  <a:pt x="856526" y="4158"/>
                  <a:pt x="925844" y="1220"/>
                </a:cubicBezTo>
                <a:close/>
              </a:path>
            </a:pathLst>
          </a:custGeom>
          <a:solidFill>
            <a:schemeClr val="accent4"/>
          </a:solidFill>
        </p:spPr>
        <p:txBody>
          <a:bodyPr wrap="square">
            <a:noAutofit/>
          </a:bodyPr>
          <a:lstStyle/>
          <a:p>
            <a:r>
              <a:rPr lang="en-US"/>
              <a:t>Click icon to add picture</a:t>
            </a:r>
            <a:endParaRPr lang="en-US" dirty="0"/>
          </a:p>
        </p:txBody>
      </p:sp>
      <p:sp>
        <p:nvSpPr>
          <p:cNvPr id="38" name="Text Placeholder 14">
            <a:extLst>
              <a:ext uri="{FF2B5EF4-FFF2-40B4-BE49-F238E27FC236}">
                <a16:creationId xmlns:a16="http://schemas.microsoft.com/office/drawing/2014/main" id="{15576746-90F9-4965-B8B6-4FF3DCC5F91B}"/>
              </a:ext>
            </a:extLst>
          </p:cNvPr>
          <p:cNvSpPr>
            <a:spLocks noGrp="1"/>
          </p:cNvSpPr>
          <p:nvPr>
            <p:ph type="body" sz="quarter" idx="19" hasCustomPrompt="1"/>
          </p:nvPr>
        </p:nvSpPr>
        <p:spPr>
          <a:xfrm>
            <a:off x="6604900" y="4906758"/>
            <a:ext cx="1371600" cy="365760"/>
          </a:xfrm>
        </p:spPr>
        <p:txBody>
          <a:bodyPr/>
          <a:lstStyle>
            <a:lvl1pPr algn="ctr">
              <a:lnSpc>
                <a:spcPct val="100000"/>
              </a:lnSpc>
              <a:defRPr sz="1200" b="1"/>
            </a:lvl1pPr>
          </a:lstStyle>
          <a:p>
            <a:pPr lvl="0"/>
            <a:r>
              <a:rPr lang="en-US" dirty="0"/>
              <a:t>Name</a:t>
            </a:r>
          </a:p>
        </p:txBody>
      </p:sp>
      <p:sp>
        <p:nvSpPr>
          <p:cNvPr id="42" name="Text Placeholder 14">
            <a:extLst>
              <a:ext uri="{FF2B5EF4-FFF2-40B4-BE49-F238E27FC236}">
                <a16:creationId xmlns:a16="http://schemas.microsoft.com/office/drawing/2014/main" id="{E55A06C3-F76A-4B9C-AE9C-9F000ECB9CE2}"/>
              </a:ext>
            </a:extLst>
          </p:cNvPr>
          <p:cNvSpPr>
            <a:spLocks noGrp="1"/>
          </p:cNvSpPr>
          <p:nvPr>
            <p:ph type="body" sz="quarter" idx="23" hasCustomPrompt="1"/>
          </p:nvPr>
        </p:nvSpPr>
        <p:spPr>
          <a:xfrm>
            <a:off x="6604900" y="5197840"/>
            <a:ext cx="1371600" cy="697664"/>
          </a:xfrm>
        </p:spPr>
        <p:txBody>
          <a:bodyPr/>
          <a:lstStyle>
            <a:lvl1pPr algn="ctr">
              <a:lnSpc>
                <a:spcPct val="100000"/>
              </a:lnSpc>
              <a:defRPr sz="1000"/>
            </a:lvl1pPr>
          </a:lstStyle>
          <a:p>
            <a:pPr lvl="0"/>
            <a:r>
              <a:rPr lang="en-US" dirty="0"/>
              <a:t>Title</a:t>
            </a:r>
          </a:p>
        </p:txBody>
      </p:sp>
      <p:sp>
        <p:nvSpPr>
          <p:cNvPr id="35" name="Picture Placeholder 34">
            <a:extLst>
              <a:ext uri="{FF2B5EF4-FFF2-40B4-BE49-F238E27FC236}">
                <a16:creationId xmlns:a16="http://schemas.microsoft.com/office/drawing/2014/main" id="{6D98840D-0D60-4A2C-8A1A-707061817FA5}"/>
              </a:ext>
            </a:extLst>
          </p:cNvPr>
          <p:cNvSpPr>
            <a:spLocks noGrp="1"/>
          </p:cNvSpPr>
          <p:nvPr>
            <p:ph type="pic" sz="quarter" idx="16"/>
          </p:nvPr>
        </p:nvSpPr>
        <p:spPr>
          <a:xfrm>
            <a:off x="8960878" y="2373917"/>
            <a:ext cx="1952033" cy="1953149"/>
          </a:xfrm>
          <a:custGeom>
            <a:avLst/>
            <a:gdLst>
              <a:gd name="connsiteX0" fmla="*/ 834934 w 1952033"/>
              <a:gd name="connsiteY0" fmla="*/ 0 h 1953149"/>
              <a:gd name="connsiteX1" fmla="*/ 1244777 w 1952033"/>
              <a:gd name="connsiteY1" fmla="*/ 83940 h 1953149"/>
              <a:gd name="connsiteX2" fmla="*/ 1608877 w 1952033"/>
              <a:gd name="connsiteY2" fmla="*/ 314531 h 1953149"/>
              <a:gd name="connsiteX3" fmla="*/ 1860714 w 1952033"/>
              <a:gd name="connsiteY3" fmla="*/ 647036 h 1953149"/>
              <a:gd name="connsiteX4" fmla="*/ 1952033 w 1952033"/>
              <a:gd name="connsiteY4" fmla="*/ 1033999 h 1953149"/>
              <a:gd name="connsiteX5" fmla="*/ 1800896 w 1952033"/>
              <a:gd name="connsiteY5" fmla="*/ 1393310 h 1953149"/>
              <a:gd name="connsiteX6" fmla="*/ 1724743 w 1952033"/>
              <a:gd name="connsiteY6" fmla="*/ 1507357 h 1953149"/>
              <a:gd name="connsiteX7" fmla="*/ 1010156 w 1952033"/>
              <a:gd name="connsiteY7" fmla="*/ 1953149 h 1953149"/>
              <a:gd name="connsiteX8" fmla="*/ 467692 w 1952033"/>
              <a:gd name="connsiteY8" fmla="*/ 1678894 h 1953149"/>
              <a:gd name="connsiteX9" fmla="*/ 401674 w 1952033"/>
              <a:gd name="connsiteY9" fmla="*/ 1624436 h 1953149"/>
              <a:gd name="connsiteX10" fmla="*/ 101413 w 1952033"/>
              <a:gd name="connsiteY10" fmla="*/ 1339743 h 1953149"/>
              <a:gd name="connsiteX11" fmla="*/ 0 w 1952033"/>
              <a:gd name="connsiteY11" fmla="*/ 1033999 h 1953149"/>
              <a:gd name="connsiteX12" fmla="*/ 227668 w 1952033"/>
              <a:gd name="connsiteY12" fmla="*/ 288483 h 1953149"/>
              <a:gd name="connsiteX13" fmla="*/ 483777 w 1952033"/>
              <a:gd name="connsiteY13" fmla="*/ 78009 h 1953149"/>
              <a:gd name="connsiteX14" fmla="*/ 834934 w 1952033"/>
              <a:gd name="connsiteY14" fmla="*/ 0 h 195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2033" h="1953149">
                <a:moveTo>
                  <a:pt x="834934" y="0"/>
                </a:moveTo>
                <a:cubicBezTo>
                  <a:pt x="971031" y="0"/>
                  <a:pt x="1108972" y="28233"/>
                  <a:pt x="1244777" y="83940"/>
                </a:cubicBezTo>
                <a:cubicBezTo>
                  <a:pt x="1377021" y="138088"/>
                  <a:pt x="1502898" y="217834"/>
                  <a:pt x="1608877" y="314531"/>
                </a:cubicBezTo>
                <a:cubicBezTo>
                  <a:pt x="1716700" y="412878"/>
                  <a:pt x="1801441" y="524782"/>
                  <a:pt x="1860714" y="647036"/>
                </a:cubicBezTo>
                <a:cubicBezTo>
                  <a:pt x="1921287" y="772009"/>
                  <a:pt x="1952033" y="902202"/>
                  <a:pt x="1952033" y="1033999"/>
                </a:cubicBezTo>
                <a:cubicBezTo>
                  <a:pt x="1952033" y="1166735"/>
                  <a:pt x="1902980" y="1244252"/>
                  <a:pt x="1800896" y="1393310"/>
                </a:cubicBezTo>
                <a:cubicBezTo>
                  <a:pt x="1776266" y="1429260"/>
                  <a:pt x="1750797" y="1466457"/>
                  <a:pt x="1724743" y="1507357"/>
                </a:cubicBezTo>
                <a:cubicBezTo>
                  <a:pt x="1525643" y="1819835"/>
                  <a:pt x="1311925" y="1953149"/>
                  <a:pt x="1010156" y="1953149"/>
                </a:cubicBezTo>
                <a:cubicBezTo>
                  <a:pt x="812105" y="1953149"/>
                  <a:pt x="666791" y="1844544"/>
                  <a:pt x="467692" y="1678894"/>
                </a:cubicBezTo>
                <a:cubicBezTo>
                  <a:pt x="445449" y="1660385"/>
                  <a:pt x="423206" y="1642098"/>
                  <a:pt x="401674" y="1624436"/>
                </a:cubicBezTo>
                <a:cubicBezTo>
                  <a:pt x="284972" y="1528587"/>
                  <a:pt x="174762" y="1438046"/>
                  <a:pt x="101413" y="1339743"/>
                </a:cubicBezTo>
                <a:cubicBezTo>
                  <a:pt x="31291" y="1245768"/>
                  <a:pt x="0" y="1151481"/>
                  <a:pt x="0" y="1033999"/>
                </a:cubicBezTo>
                <a:cubicBezTo>
                  <a:pt x="0" y="739540"/>
                  <a:pt x="80846" y="474784"/>
                  <a:pt x="227668" y="288483"/>
                </a:cubicBezTo>
                <a:cubicBezTo>
                  <a:pt x="299507" y="197362"/>
                  <a:pt x="385673" y="126535"/>
                  <a:pt x="483777" y="78009"/>
                </a:cubicBezTo>
                <a:cubicBezTo>
                  <a:pt x="588458" y="26271"/>
                  <a:pt x="706585" y="0"/>
                  <a:pt x="834934" y="0"/>
                </a:cubicBezTo>
                <a:close/>
              </a:path>
            </a:pathLst>
          </a:custGeom>
          <a:solidFill>
            <a:schemeClr val="accent4"/>
          </a:solidFill>
        </p:spPr>
        <p:txBody>
          <a:bodyPr wrap="square">
            <a:noAutofit/>
          </a:bodyPr>
          <a:lstStyle/>
          <a:p>
            <a:r>
              <a:rPr lang="en-US"/>
              <a:t>Click icon to add picture</a:t>
            </a:r>
            <a:endParaRPr lang="en-US" dirty="0"/>
          </a:p>
        </p:txBody>
      </p:sp>
      <p:sp>
        <p:nvSpPr>
          <p:cNvPr id="39" name="Text Placeholder 14">
            <a:extLst>
              <a:ext uri="{FF2B5EF4-FFF2-40B4-BE49-F238E27FC236}">
                <a16:creationId xmlns:a16="http://schemas.microsoft.com/office/drawing/2014/main" id="{354BC573-50DE-493D-9F73-93719350B8AB}"/>
              </a:ext>
            </a:extLst>
          </p:cNvPr>
          <p:cNvSpPr>
            <a:spLocks noGrp="1"/>
          </p:cNvSpPr>
          <p:nvPr>
            <p:ph type="body" sz="quarter" idx="20" hasCustomPrompt="1"/>
          </p:nvPr>
        </p:nvSpPr>
        <p:spPr>
          <a:xfrm>
            <a:off x="9261233" y="4906758"/>
            <a:ext cx="1371600" cy="365760"/>
          </a:xfrm>
        </p:spPr>
        <p:txBody>
          <a:bodyPr/>
          <a:lstStyle>
            <a:lvl1pPr algn="ctr">
              <a:lnSpc>
                <a:spcPct val="100000"/>
              </a:lnSpc>
              <a:defRPr sz="1200" b="1"/>
            </a:lvl1pPr>
          </a:lstStyle>
          <a:p>
            <a:pPr lvl="0"/>
            <a:r>
              <a:rPr lang="en-US" dirty="0"/>
              <a:t>Name</a:t>
            </a:r>
          </a:p>
        </p:txBody>
      </p:sp>
      <p:sp>
        <p:nvSpPr>
          <p:cNvPr id="43" name="Text Placeholder 14">
            <a:extLst>
              <a:ext uri="{FF2B5EF4-FFF2-40B4-BE49-F238E27FC236}">
                <a16:creationId xmlns:a16="http://schemas.microsoft.com/office/drawing/2014/main" id="{068248F1-43F7-4B14-BFFA-442ACAC3E08A}"/>
              </a:ext>
            </a:extLst>
          </p:cNvPr>
          <p:cNvSpPr>
            <a:spLocks noGrp="1"/>
          </p:cNvSpPr>
          <p:nvPr>
            <p:ph type="body" sz="quarter" idx="24" hasCustomPrompt="1"/>
          </p:nvPr>
        </p:nvSpPr>
        <p:spPr>
          <a:xfrm>
            <a:off x="9261233" y="5197840"/>
            <a:ext cx="1371600" cy="697664"/>
          </a:xfrm>
        </p:spPr>
        <p:txBody>
          <a:bodyPr/>
          <a:lstStyle>
            <a:lvl1pPr algn="ctr">
              <a:lnSpc>
                <a:spcPct val="100000"/>
              </a:lnSpc>
              <a:defRPr sz="1000"/>
            </a:lvl1pPr>
          </a:lstStyle>
          <a:p>
            <a:pPr lvl="0"/>
            <a:r>
              <a:rPr lang="en-US" dirty="0"/>
              <a:t>Title</a:t>
            </a:r>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r>
              <a:rPr lang="en-US" dirty="0"/>
              <a:t>Sample Footer Text</a:t>
            </a:r>
          </a:p>
        </p:txBody>
      </p:sp>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a:xfrm>
            <a:off x="7850727" y="6170491"/>
            <a:ext cx="2840083" cy="457200"/>
          </a:xfrm>
          <a:prstGeom prst="rect">
            <a:avLst/>
          </a:prstGeom>
        </p:spPr>
        <p:txBody>
          <a:bodyPr/>
          <a:lstStyle/>
          <a:p>
            <a:r>
              <a:rPr lang="en-US" dirty="0"/>
              <a:t>2/3/20XX</a:t>
            </a:r>
          </a:p>
        </p:txBody>
      </p:sp>
      <p:sp>
        <p:nvSpPr>
          <p:cNvPr id="27" name="Slide Number Placeholder 31">
            <a:extLst>
              <a:ext uri="{FF2B5EF4-FFF2-40B4-BE49-F238E27FC236}">
                <a16:creationId xmlns:a16="http://schemas.microsoft.com/office/drawing/2014/main" id="{B29A3A0E-4CEE-4592-817D-64879509265C}"/>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2195461700"/>
      </p:ext>
    </p:extLst>
  </p:cSld>
  <p:clrMapOvr>
    <a:masterClrMapping/>
  </p:clrMapOvr>
  <p:extLst>
    <p:ext uri="{DCECCB84-F9BA-43D5-87BE-67443E8EF086}">
      <p15:sldGuideLst xmlns:p15="http://schemas.microsoft.com/office/powerpoint/2012/main">
        <p15:guide id="1" pos="5400">
          <p15:clr>
            <a:srgbClr val="FBAE40"/>
          </p15:clr>
        </p15:guide>
        <p15:guide id="2" pos="1272">
          <p15:clr>
            <a:srgbClr val="FBAE40"/>
          </p15:clr>
        </p15:guide>
        <p15:guide id="3" pos="2928">
          <p15:clr>
            <a:srgbClr val="FBAE40"/>
          </p15:clr>
        </p15:guide>
        <p15:guide id="4" pos="4584">
          <p15:clr>
            <a:srgbClr val="FBAE40"/>
          </p15:clr>
        </p15:guide>
        <p15:guide id="5" pos="626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207F3431-F465-47BE-A808-B5D9A54DD649}"/>
              </a:ext>
            </a:extLst>
          </p:cNvPr>
          <p:cNvSpPr>
            <a:spLocks noGrp="1"/>
          </p:cNvSpPr>
          <p:nvPr>
            <p:ph type="ctrTitle"/>
          </p:nvPr>
        </p:nvSpPr>
        <p:spPr>
          <a:xfrm>
            <a:off x="1124712" y="1346268"/>
            <a:ext cx="4632891" cy="3066706"/>
          </a:xfrm>
        </p:spPr>
        <p:txBody>
          <a:bodyPr anchor="b"/>
          <a:lstStyle/>
          <a:p>
            <a:r>
              <a:rPr lang="en-US"/>
              <a:t>Click to edit Master title style</a:t>
            </a:r>
            <a:endParaRPr lang="en-US" dirty="0"/>
          </a:p>
        </p:txBody>
      </p:sp>
      <p:sp>
        <p:nvSpPr>
          <p:cNvPr id="29" name="Subtitle 2">
            <a:extLst>
              <a:ext uri="{FF2B5EF4-FFF2-40B4-BE49-F238E27FC236}">
                <a16:creationId xmlns:a16="http://schemas.microsoft.com/office/drawing/2014/main" id="{A4841FA2-0B49-41AD-B236-E96AAAC1DFFE}"/>
              </a:ext>
            </a:extLst>
          </p:cNvPr>
          <p:cNvSpPr>
            <a:spLocks noGrp="1"/>
          </p:cNvSpPr>
          <p:nvPr>
            <p:ph type="subTitle" idx="1"/>
          </p:nvPr>
        </p:nvSpPr>
        <p:spPr>
          <a:xfrm>
            <a:off x="1124712" y="4412974"/>
            <a:ext cx="4278738" cy="1576188"/>
          </a:xfrm>
        </p:spPr>
        <p:txBody>
          <a:bodyPr anchor="t"/>
          <a:lstStyle/>
          <a:p>
            <a:r>
              <a:rPr lang="en-US" b="0"/>
              <a:t>Click to edit Master subtitle style</a:t>
            </a:r>
            <a:endParaRPr lang="en-US" b="0" dirty="0"/>
          </a:p>
        </p:txBody>
      </p:sp>
      <p:sp>
        <p:nvSpPr>
          <p:cNvPr id="31" name="Freeform: Shape 30">
            <a:extLst>
              <a:ext uri="{FF2B5EF4-FFF2-40B4-BE49-F238E27FC236}">
                <a16:creationId xmlns:a16="http://schemas.microsoft.com/office/drawing/2014/main" id="{14DCEC00-2D0E-45C4-A5B4-620F0CE147B8}"/>
              </a:ext>
              <a:ext uri="{C183D7F6-B498-43B3-948B-1728B52AA6E4}">
                <adec:decorative xmlns:adec="http://schemas.microsoft.com/office/drawing/2017/decorative" val="1"/>
              </a:ext>
            </a:extLst>
          </p:cNvPr>
          <p:cNvSpPr/>
          <p:nvPr userDrawn="1"/>
        </p:nvSpPr>
        <p:spPr>
          <a:xfrm flipH="1">
            <a:off x="6115834" y="0"/>
            <a:ext cx="6076166" cy="6858000"/>
          </a:xfrm>
          <a:custGeom>
            <a:avLst/>
            <a:gdLst>
              <a:gd name="connsiteX0" fmla="*/ 2995083 w 6119349"/>
              <a:gd name="connsiteY0" fmla="*/ 0 h 6858000"/>
              <a:gd name="connsiteX1" fmla="*/ 1980895 w 6119349"/>
              <a:gd name="connsiteY1" fmla="*/ 0 h 6858000"/>
              <a:gd name="connsiteX2" fmla="*/ 323851 w 6119349"/>
              <a:gd name="connsiteY2" fmla="*/ 0 h 6858000"/>
              <a:gd name="connsiteX3" fmla="*/ 0 w 6119349"/>
              <a:gd name="connsiteY3" fmla="*/ 0 h 6858000"/>
              <a:gd name="connsiteX4" fmla="*/ 0 w 6119349"/>
              <a:gd name="connsiteY4" fmla="*/ 6858000 h 6858000"/>
              <a:gd name="connsiteX5" fmla="*/ 323851 w 6119349"/>
              <a:gd name="connsiteY5" fmla="*/ 6858000 h 6858000"/>
              <a:gd name="connsiteX6" fmla="*/ 1980895 w 6119349"/>
              <a:gd name="connsiteY6" fmla="*/ 6858000 h 6858000"/>
              <a:gd name="connsiteX7" fmla="*/ 2995083 w 6119349"/>
              <a:gd name="connsiteY7" fmla="*/ 6858000 h 6858000"/>
              <a:gd name="connsiteX8" fmla="*/ 2995083 w 6119349"/>
              <a:gd name="connsiteY8" fmla="*/ 6847549 h 6858000"/>
              <a:gd name="connsiteX9" fmla="*/ 3403093 w 6119349"/>
              <a:gd name="connsiteY9" fmla="*/ 6847549 h 6858000"/>
              <a:gd name="connsiteX10" fmla="*/ 3616595 w 6119349"/>
              <a:gd name="connsiteY10" fmla="*/ 6847549 h 6858000"/>
              <a:gd name="connsiteX11" fmla="*/ 3728351 w 6119349"/>
              <a:gd name="connsiteY11" fmla="*/ 6770384 h 6858000"/>
              <a:gd name="connsiteX12" fmla="*/ 4244999 w 6119349"/>
              <a:gd name="connsiteY12" fmla="*/ 6365836 h 6858000"/>
              <a:gd name="connsiteX13" fmla="*/ 6119349 w 6119349"/>
              <a:gd name="connsiteY13" fmla="*/ 3621068 h 6858000"/>
              <a:gd name="connsiteX14" fmla="*/ 4518450 w 6119349"/>
              <a:gd name="connsiteY14" fmla="*/ 25401 h 6858000"/>
              <a:gd name="connsiteX15" fmla="*/ 4496326 w 6119349"/>
              <a:gd name="connsiteY15" fmla="*/ 10450 h 6858000"/>
              <a:gd name="connsiteX16" fmla="*/ 3403093 w 6119349"/>
              <a:gd name="connsiteY16" fmla="*/ 10450 h 6858000"/>
              <a:gd name="connsiteX17" fmla="*/ 2995083 w 6119349"/>
              <a:gd name="connsiteY17" fmla="*/ 104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19349" h="6858000">
                <a:moveTo>
                  <a:pt x="2995083" y="0"/>
                </a:moveTo>
                <a:lnTo>
                  <a:pt x="1980895" y="0"/>
                </a:lnTo>
                <a:lnTo>
                  <a:pt x="323851" y="0"/>
                </a:lnTo>
                <a:lnTo>
                  <a:pt x="0" y="0"/>
                </a:lnTo>
                <a:lnTo>
                  <a:pt x="0" y="6858000"/>
                </a:lnTo>
                <a:lnTo>
                  <a:pt x="323851" y="6858000"/>
                </a:lnTo>
                <a:lnTo>
                  <a:pt x="1980895" y="6858000"/>
                </a:lnTo>
                <a:lnTo>
                  <a:pt x="2995083" y="6858000"/>
                </a:lnTo>
                <a:lnTo>
                  <a:pt x="2995083" y="6847549"/>
                </a:lnTo>
                <a:lnTo>
                  <a:pt x="3403093" y="6847549"/>
                </a:lnTo>
                <a:lnTo>
                  <a:pt x="3616595" y="6847549"/>
                </a:lnTo>
                <a:lnTo>
                  <a:pt x="3728351" y="6770384"/>
                </a:lnTo>
                <a:cubicBezTo>
                  <a:pt x="3902169" y="6643282"/>
                  <a:pt x="4072796" y="6505990"/>
                  <a:pt x="4244999" y="6365836"/>
                </a:cubicBezTo>
                <a:cubicBezTo>
                  <a:pt x="5190624" y="5596214"/>
                  <a:pt x="6119349" y="4964437"/>
                  <a:pt x="6119349" y="3621068"/>
                </a:cubicBezTo>
                <a:cubicBezTo>
                  <a:pt x="6119349" y="2097263"/>
                  <a:pt x="5545613" y="762791"/>
                  <a:pt x="4518450" y="25401"/>
                </a:cubicBezTo>
                <a:lnTo>
                  <a:pt x="4496326" y="10450"/>
                </a:lnTo>
                <a:lnTo>
                  <a:pt x="3403093" y="10450"/>
                </a:lnTo>
                <a:lnTo>
                  <a:pt x="2995083" y="1045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84264179-7743-4F6F-A7A1-704D7B52E0E3}"/>
              </a:ext>
              <a:ext uri="{C183D7F6-B498-43B3-948B-1728B52AA6E4}">
                <adec:decorative xmlns:adec="http://schemas.microsoft.com/office/drawing/2017/decorative" val="1"/>
              </a:ext>
            </a:extLst>
          </p:cNvPr>
          <p:cNvSpPr/>
          <p:nvPr userDrawn="1"/>
        </p:nvSpPr>
        <p:spPr>
          <a:xfrm flipH="1">
            <a:off x="5719592"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3" name="Freeform: Shape 32">
            <a:extLst>
              <a:ext uri="{FF2B5EF4-FFF2-40B4-BE49-F238E27FC236}">
                <a16:creationId xmlns:a16="http://schemas.microsoft.com/office/drawing/2014/main" id="{43E6B8D4-667E-41AC-983B-A3613F81A59A}"/>
              </a:ext>
              <a:ext uri="{C183D7F6-B498-43B3-948B-1728B52AA6E4}">
                <adec:decorative xmlns:adec="http://schemas.microsoft.com/office/drawing/2017/decorative" val="1"/>
              </a:ext>
            </a:extLst>
          </p:cNvPr>
          <p:cNvSpPr/>
          <p:nvPr userDrawn="1"/>
        </p:nvSpPr>
        <p:spPr>
          <a:xfrm flipH="1">
            <a:off x="588518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7" name="Footer Placeholder 4">
            <a:extLst>
              <a:ext uri="{FF2B5EF4-FFF2-40B4-BE49-F238E27FC236}">
                <a16:creationId xmlns:a16="http://schemas.microsoft.com/office/drawing/2014/main" id="{317EB49B-F84D-4F65-9482-76BB768AAC21}"/>
              </a:ext>
            </a:extLst>
          </p:cNvPr>
          <p:cNvSpPr>
            <a:spLocks noGrp="1"/>
          </p:cNvSpPr>
          <p:nvPr>
            <p:ph type="ftr" sz="quarter" idx="11"/>
          </p:nvPr>
        </p:nvSpPr>
        <p:spPr>
          <a:xfrm>
            <a:off x="1124712" y="6170490"/>
            <a:ext cx="6013061" cy="457200"/>
          </a:xfrm>
        </p:spPr>
        <p:txBody>
          <a:bodyPr/>
          <a:lstStyle/>
          <a:p>
            <a:r>
              <a:rPr lang="en-US" dirty="0"/>
              <a:t>Sample Footer Text</a:t>
            </a:r>
          </a:p>
        </p:txBody>
      </p:sp>
      <p:sp>
        <p:nvSpPr>
          <p:cNvPr id="40" name="Picture Placeholder 39">
            <a:extLst>
              <a:ext uri="{FF2B5EF4-FFF2-40B4-BE49-F238E27FC236}">
                <a16:creationId xmlns:a16="http://schemas.microsoft.com/office/drawing/2014/main" id="{0CAA694A-1C38-4BCA-AF25-11FF6C7E3B87}"/>
              </a:ext>
            </a:extLst>
          </p:cNvPr>
          <p:cNvSpPr>
            <a:spLocks noGrp="1"/>
          </p:cNvSpPr>
          <p:nvPr>
            <p:ph type="pic" sz="quarter" idx="13"/>
          </p:nvPr>
        </p:nvSpPr>
        <p:spPr>
          <a:xfrm>
            <a:off x="6380397" y="4570"/>
            <a:ext cx="3084612" cy="3481579"/>
          </a:xfrm>
          <a:custGeom>
            <a:avLst/>
            <a:gdLst>
              <a:gd name="connsiteX0" fmla="*/ 1633992 w 2999551"/>
              <a:gd name="connsiteY0" fmla="*/ 0 h 3481579"/>
              <a:gd name="connsiteX1" fmla="*/ 2737037 w 2999551"/>
              <a:gd name="connsiteY1" fmla="*/ 0 h 3481579"/>
              <a:gd name="connsiteX2" fmla="*/ 2999551 w 2999551"/>
              <a:gd name="connsiteY2" fmla="*/ 0 h 3481579"/>
              <a:gd name="connsiteX3" fmla="*/ 2999551 w 2999551"/>
              <a:gd name="connsiteY3" fmla="*/ 3481579 h 3481579"/>
              <a:gd name="connsiteX4" fmla="*/ 0 w 2999551"/>
              <a:gd name="connsiteY4" fmla="*/ 3481579 h 3481579"/>
              <a:gd name="connsiteX5" fmla="*/ 3154 w 2999551"/>
              <a:gd name="connsiteY5" fmla="*/ 3348389 h 3481579"/>
              <a:gd name="connsiteX6" fmla="*/ 1611669 w 2999551"/>
              <a:gd name="connsiteY6" fmla="*/ 15046 h 348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9551" h="3481579">
                <a:moveTo>
                  <a:pt x="1633992" y="0"/>
                </a:moveTo>
                <a:lnTo>
                  <a:pt x="2737037" y="0"/>
                </a:lnTo>
                <a:lnTo>
                  <a:pt x="2999551" y="0"/>
                </a:lnTo>
                <a:lnTo>
                  <a:pt x="2999551" y="3481579"/>
                </a:lnTo>
                <a:lnTo>
                  <a:pt x="0" y="3481579"/>
                </a:lnTo>
                <a:lnTo>
                  <a:pt x="3154" y="3348389"/>
                </a:lnTo>
                <a:cubicBezTo>
                  <a:pt x="70549" y="1934565"/>
                  <a:pt x="640060" y="710747"/>
                  <a:pt x="1611669" y="15046"/>
                </a:cubicBezTo>
                <a:close/>
              </a:path>
            </a:pathLst>
          </a:custGeom>
          <a:solidFill>
            <a:schemeClr val="accent4"/>
          </a:solidFill>
        </p:spPr>
        <p:txBody>
          <a:bodyPr wrap="square">
            <a:noAutofit/>
          </a:bodyPr>
          <a:lstStyle/>
          <a:p>
            <a:r>
              <a:rPr lang="en-US"/>
              <a:t>Click icon to add picture</a:t>
            </a:r>
            <a:endParaRPr lang="en-US" dirty="0"/>
          </a:p>
        </p:txBody>
      </p:sp>
      <p:sp>
        <p:nvSpPr>
          <p:cNvPr id="15" name="Picture Placeholder 14">
            <a:extLst>
              <a:ext uri="{FF2B5EF4-FFF2-40B4-BE49-F238E27FC236}">
                <a16:creationId xmlns:a16="http://schemas.microsoft.com/office/drawing/2014/main" id="{05C71C38-E80C-4CB6-900D-104E4969C39A}"/>
              </a:ext>
            </a:extLst>
          </p:cNvPr>
          <p:cNvSpPr>
            <a:spLocks noGrp="1"/>
          </p:cNvSpPr>
          <p:nvPr>
            <p:ph type="pic" sz="quarter" idx="14"/>
          </p:nvPr>
        </p:nvSpPr>
        <p:spPr>
          <a:xfrm>
            <a:off x="9512300" y="0"/>
            <a:ext cx="2679700" cy="3483864"/>
          </a:xfrm>
          <a:solidFill>
            <a:schemeClr val="accent4"/>
          </a:solidFill>
        </p:spPr>
        <p:txBody>
          <a:bodyPr/>
          <a:lstStyle/>
          <a:p>
            <a:r>
              <a:rPr lang="en-US"/>
              <a:t>Click icon to add picture</a:t>
            </a:r>
            <a:endParaRPr lang="en-US" dirty="0"/>
          </a:p>
        </p:txBody>
      </p:sp>
      <p:sp>
        <p:nvSpPr>
          <p:cNvPr id="55" name="Picture Placeholder 54">
            <a:extLst>
              <a:ext uri="{FF2B5EF4-FFF2-40B4-BE49-F238E27FC236}">
                <a16:creationId xmlns:a16="http://schemas.microsoft.com/office/drawing/2014/main" id="{087EF14F-A23A-419B-B040-67536D44E826}"/>
              </a:ext>
            </a:extLst>
          </p:cNvPr>
          <p:cNvSpPr>
            <a:spLocks noGrp="1"/>
          </p:cNvSpPr>
          <p:nvPr>
            <p:ph type="pic" sz="quarter" idx="15"/>
          </p:nvPr>
        </p:nvSpPr>
        <p:spPr>
          <a:xfrm>
            <a:off x="6382115" y="3531870"/>
            <a:ext cx="3084612" cy="3326130"/>
          </a:xfrm>
          <a:custGeom>
            <a:avLst/>
            <a:gdLst>
              <a:gd name="connsiteX0" fmla="*/ 1645 w 3084612"/>
              <a:gd name="connsiteY0" fmla="*/ 0 h 3326130"/>
              <a:gd name="connsiteX1" fmla="*/ 3084612 w 3084612"/>
              <a:gd name="connsiteY1" fmla="*/ 0 h 3326130"/>
              <a:gd name="connsiteX2" fmla="*/ 3084612 w 3084612"/>
              <a:gd name="connsiteY2" fmla="*/ 3326130 h 3326130"/>
              <a:gd name="connsiteX3" fmla="*/ 2740651 w 3084612"/>
              <a:gd name="connsiteY3" fmla="*/ 3326130 h 3326130"/>
              <a:gd name="connsiteX4" fmla="*/ 2525231 w 3084612"/>
              <a:gd name="connsiteY4" fmla="*/ 3326130 h 3326130"/>
              <a:gd name="connsiteX5" fmla="*/ 2412471 w 3084612"/>
              <a:gd name="connsiteY5" fmla="*/ 3248247 h 3326130"/>
              <a:gd name="connsiteX6" fmla="*/ 1891184 w 3084612"/>
              <a:gd name="connsiteY6" fmla="*/ 2839937 h 3326130"/>
              <a:gd name="connsiteX7" fmla="*/ 0 w 3084612"/>
              <a:gd name="connsiteY7" fmla="*/ 69643 h 332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4612" h="3326130">
                <a:moveTo>
                  <a:pt x="1645" y="0"/>
                </a:moveTo>
                <a:lnTo>
                  <a:pt x="3084612" y="0"/>
                </a:lnTo>
                <a:lnTo>
                  <a:pt x="3084612" y="3326130"/>
                </a:lnTo>
                <a:lnTo>
                  <a:pt x="2740651" y="3326130"/>
                </a:lnTo>
                <a:lnTo>
                  <a:pt x="2525231" y="3326130"/>
                </a:lnTo>
                <a:lnTo>
                  <a:pt x="2412471" y="3248247"/>
                </a:lnTo>
                <a:cubicBezTo>
                  <a:pt x="2237092" y="3119963"/>
                  <a:pt x="2064933" y="2981395"/>
                  <a:pt x="1891184" y="2839937"/>
                </a:cubicBezTo>
                <a:cubicBezTo>
                  <a:pt x="937066" y="2063157"/>
                  <a:pt x="0" y="1425505"/>
                  <a:pt x="0" y="69643"/>
                </a:cubicBezTo>
                <a:close/>
              </a:path>
            </a:pathLst>
          </a:custGeom>
          <a:solidFill>
            <a:schemeClr val="accent4"/>
          </a:solidFill>
        </p:spPr>
        <p:txBody>
          <a:bodyPr wrap="square">
            <a:noAutofit/>
          </a:bodyPr>
          <a:lstStyle/>
          <a:p>
            <a:r>
              <a:rPr lang="en-US"/>
              <a:t>Click icon to add picture</a:t>
            </a:r>
            <a:endParaRPr lang="en-US" dirty="0"/>
          </a:p>
        </p:txBody>
      </p:sp>
      <p:sp>
        <p:nvSpPr>
          <p:cNvPr id="16" name="Picture Placeholder 14">
            <a:extLst>
              <a:ext uri="{FF2B5EF4-FFF2-40B4-BE49-F238E27FC236}">
                <a16:creationId xmlns:a16="http://schemas.microsoft.com/office/drawing/2014/main" id="{FBD28C77-1B8B-41DB-98BB-E89DACE8B1D9}"/>
              </a:ext>
            </a:extLst>
          </p:cNvPr>
          <p:cNvSpPr>
            <a:spLocks noGrp="1"/>
          </p:cNvSpPr>
          <p:nvPr>
            <p:ph type="pic" sz="quarter" idx="16"/>
          </p:nvPr>
        </p:nvSpPr>
        <p:spPr>
          <a:xfrm>
            <a:off x="9534858" y="3531870"/>
            <a:ext cx="2679700" cy="3326130"/>
          </a:xfrm>
          <a:solidFill>
            <a:schemeClr val="accent4"/>
          </a:solidFill>
        </p:spPr>
        <p:txBody>
          <a:bodyPr/>
          <a:lstStyle/>
          <a:p>
            <a:r>
              <a:rPr lang="en-US"/>
              <a:t>Click icon to add picture</a:t>
            </a:r>
            <a:endParaRPr lang="en-US" dirty="0"/>
          </a:p>
        </p:txBody>
      </p:sp>
      <p:sp>
        <p:nvSpPr>
          <p:cNvPr id="17" name="Date Placeholder 9">
            <a:extLst>
              <a:ext uri="{FF2B5EF4-FFF2-40B4-BE49-F238E27FC236}">
                <a16:creationId xmlns:a16="http://schemas.microsoft.com/office/drawing/2014/main" id="{E68894E0-DA12-40BB-B505-EB84F08C65F1}"/>
              </a:ext>
            </a:extLst>
          </p:cNvPr>
          <p:cNvSpPr>
            <a:spLocks noGrp="1"/>
          </p:cNvSpPr>
          <p:nvPr>
            <p:ph type="dt" sz="half" idx="10"/>
          </p:nvPr>
        </p:nvSpPr>
        <p:spPr>
          <a:xfrm>
            <a:off x="7854696" y="6172200"/>
            <a:ext cx="2843784" cy="457200"/>
          </a:xfrm>
          <a:prstGeom prst="rect">
            <a:avLst/>
          </a:prstGeom>
        </p:spPr>
        <p:txBody>
          <a:bodyPr/>
          <a:lstStyle>
            <a:lvl1pPr>
              <a:defRPr>
                <a:solidFill>
                  <a:schemeClr val="bg1"/>
                </a:solidFill>
              </a:defRPr>
            </a:lvl1pPr>
          </a:lstStyle>
          <a:p>
            <a:r>
              <a:rPr lang="en-US" dirty="0"/>
              <a:t>2/3/20XX</a:t>
            </a:r>
          </a:p>
        </p:txBody>
      </p:sp>
      <p:sp>
        <p:nvSpPr>
          <p:cNvPr id="14" name="Slide Number Placeholder 31">
            <a:extLst>
              <a:ext uri="{FF2B5EF4-FFF2-40B4-BE49-F238E27FC236}">
                <a16:creationId xmlns:a16="http://schemas.microsoft.com/office/drawing/2014/main" id="{E3416EBC-370F-44EC-82B2-260F9C0CF74A}"/>
              </a:ext>
            </a:extLst>
          </p:cNvPr>
          <p:cNvSpPr>
            <a:spLocks noGrp="1"/>
          </p:cNvSpPr>
          <p:nvPr>
            <p:ph type="sldNum" sz="quarter" idx="12"/>
          </p:nvPr>
        </p:nvSpPr>
        <p:spPr>
          <a:xfrm>
            <a:off x="10712410" y="6172200"/>
            <a:ext cx="775429" cy="457200"/>
          </a:xfrm>
        </p:spPr>
        <p:txBody>
          <a:bodyPr/>
          <a:lstStyle>
            <a:lvl1pPr algn="ctr">
              <a:defRPr>
                <a:solidFill>
                  <a:schemeClr val="bg1"/>
                </a:solidFill>
                <a:effectLst>
                  <a:outerShdw blurRad="38100" dist="38100" dir="2700000" algn="tl">
                    <a:srgbClr val="000000">
                      <a:alpha val="43137"/>
                    </a:srgbClr>
                  </a:outerShdw>
                </a:effectLs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61659562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5.png"/><Relationship Id="rId5" Type="http://schemas.openxmlformats.org/officeDocument/2006/relationships/slideLayout" Target="../slideLayouts/slideLayout15.xml"/><Relationship Id="rId10" Type="http://schemas.openxmlformats.org/officeDocument/2006/relationships/theme" Target="../theme/theme3.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929323-2B2E-BD4D-9BCF-B88B4E9016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fr-FR"/>
          </a:p>
        </p:txBody>
      </p:sp>
      <p:sp>
        <p:nvSpPr>
          <p:cNvPr id="3" name="Text Placeholder 2">
            <a:extLst>
              <a:ext uri="{FF2B5EF4-FFF2-40B4-BE49-F238E27FC236}">
                <a16:creationId xmlns:a16="http://schemas.microsoft.com/office/drawing/2014/main" id="{94AC911D-D7E0-034A-B473-94C2CC3AC8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r-FR" dirty="0"/>
          </a:p>
        </p:txBody>
      </p:sp>
      <p:sp>
        <p:nvSpPr>
          <p:cNvPr id="4" name="Date Placeholder 3">
            <a:extLst>
              <a:ext uri="{FF2B5EF4-FFF2-40B4-BE49-F238E27FC236}">
                <a16:creationId xmlns:a16="http://schemas.microsoft.com/office/drawing/2014/main" id="{396D5937-B151-8346-BA86-5B705EC6F1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662492-CE1B-5E4D-88D8-3DF05275B201}" type="datetimeFigureOut">
              <a:rPr lang="fr-FR" smtClean="0"/>
              <a:t>14/04/2025</a:t>
            </a:fld>
            <a:endParaRPr lang="fr-FR"/>
          </a:p>
        </p:txBody>
      </p:sp>
      <p:sp>
        <p:nvSpPr>
          <p:cNvPr id="5" name="Footer Placeholder 4">
            <a:extLst>
              <a:ext uri="{FF2B5EF4-FFF2-40B4-BE49-F238E27FC236}">
                <a16:creationId xmlns:a16="http://schemas.microsoft.com/office/drawing/2014/main" id="{5518B2A9-AD8B-F841-A28C-B1F697E55D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3"/>
                </a:solidFill>
              </a:defRPr>
            </a:lvl1pPr>
          </a:lstStyle>
          <a:p>
            <a:r>
              <a:rPr lang="fr-FR" dirty="0" err="1"/>
              <a:t>www.interpreter.eu</a:t>
            </a:r>
            <a:endParaRPr lang="fr-FR" dirty="0"/>
          </a:p>
        </p:txBody>
      </p:sp>
      <p:sp>
        <p:nvSpPr>
          <p:cNvPr id="6" name="Slide Number Placeholder 5">
            <a:extLst>
              <a:ext uri="{FF2B5EF4-FFF2-40B4-BE49-F238E27FC236}">
                <a16:creationId xmlns:a16="http://schemas.microsoft.com/office/drawing/2014/main" id="{A0E5D742-4A6F-CD45-8767-C2D8E3B717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FF096E-5E8D-2143-AB0D-7BD8B729B475}" type="slidenum">
              <a:rPr lang="fr-FR" smtClean="0"/>
              <a:t>‹#›</a:t>
            </a:fld>
            <a:endParaRPr lang="fr-FR"/>
          </a:p>
        </p:txBody>
      </p:sp>
    </p:spTree>
    <p:extLst>
      <p:ext uri="{BB962C8B-B14F-4D97-AF65-F5344CB8AC3E}">
        <p14:creationId xmlns:p14="http://schemas.microsoft.com/office/powerpoint/2010/main" val="1878601380"/>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929323-2B2E-BD4D-9BCF-B88B4E9016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fr-FR" dirty="0"/>
          </a:p>
        </p:txBody>
      </p:sp>
      <p:sp>
        <p:nvSpPr>
          <p:cNvPr id="3" name="Text Placeholder 2">
            <a:extLst>
              <a:ext uri="{FF2B5EF4-FFF2-40B4-BE49-F238E27FC236}">
                <a16:creationId xmlns:a16="http://schemas.microsoft.com/office/drawing/2014/main" id="{94AC911D-D7E0-034A-B473-94C2CC3AC8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r-FR" dirty="0"/>
          </a:p>
        </p:txBody>
      </p:sp>
      <p:sp>
        <p:nvSpPr>
          <p:cNvPr id="4" name="Date Placeholder 3">
            <a:extLst>
              <a:ext uri="{FF2B5EF4-FFF2-40B4-BE49-F238E27FC236}">
                <a16:creationId xmlns:a16="http://schemas.microsoft.com/office/drawing/2014/main" id="{396D5937-B151-8346-BA86-5B705EC6F1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662492-CE1B-5E4D-88D8-3DF05275B201}" type="datetimeFigureOut">
              <a:rPr lang="fr-FR" smtClean="0"/>
              <a:t>14/04/2025</a:t>
            </a:fld>
            <a:endParaRPr lang="fr-FR"/>
          </a:p>
        </p:txBody>
      </p:sp>
      <p:sp>
        <p:nvSpPr>
          <p:cNvPr id="5" name="Footer Placeholder 4">
            <a:extLst>
              <a:ext uri="{FF2B5EF4-FFF2-40B4-BE49-F238E27FC236}">
                <a16:creationId xmlns:a16="http://schemas.microsoft.com/office/drawing/2014/main" id="{5518B2A9-AD8B-F841-A28C-B1F697E55D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9400D4"/>
                </a:solidFill>
              </a:defRPr>
            </a:lvl1pPr>
          </a:lstStyle>
          <a:p>
            <a:endParaRPr lang="fr-FR" dirty="0"/>
          </a:p>
        </p:txBody>
      </p:sp>
      <p:sp>
        <p:nvSpPr>
          <p:cNvPr id="6" name="Slide Number Placeholder 5">
            <a:extLst>
              <a:ext uri="{FF2B5EF4-FFF2-40B4-BE49-F238E27FC236}">
                <a16:creationId xmlns:a16="http://schemas.microsoft.com/office/drawing/2014/main" id="{A0E5D742-4A6F-CD45-8767-C2D8E3B717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FF096E-5E8D-2143-AB0D-7BD8B729B475}" type="slidenum">
              <a:rPr lang="fr-FR" smtClean="0"/>
              <a:t>‹#›</a:t>
            </a:fld>
            <a:endParaRPr lang="fr-FR"/>
          </a:p>
        </p:txBody>
      </p:sp>
    </p:spTree>
    <p:extLst>
      <p:ext uri="{BB962C8B-B14F-4D97-AF65-F5344CB8AC3E}">
        <p14:creationId xmlns:p14="http://schemas.microsoft.com/office/powerpoint/2010/main" val="108063954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rgbClr val="8DC75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F042CE-22C9-5059-9061-65FC3D120C92}"/>
              </a:ext>
            </a:extLst>
          </p:cNvPr>
          <p:cNvPicPr>
            <a:picLocks noChangeAspect="1"/>
          </p:cNvPicPr>
          <p:nvPr userDrawn="1"/>
        </p:nvPicPr>
        <p:blipFill>
          <a:blip r:embed="rId11"/>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B64FCC3-4ED9-7C40-992B-524D9160F6DB}"/>
              </a:ext>
            </a:extLst>
          </p:cNvPr>
          <p:cNvSpPr>
            <a:spLocks noGrp="1"/>
          </p:cNvSpPr>
          <p:nvPr>
            <p:ph type="title"/>
          </p:nvPr>
        </p:nvSpPr>
        <p:spPr>
          <a:xfrm>
            <a:off x="838200" y="730467"/>
            <a:ext cx="10515600" cy="1012610"/>
          </a:xfrm>
          <a:prstGeom prst="rect">
            <a:avLst/>
          </a:prstGeom>
        </p:spPr>
        <p:txBody>
          <a:bodyPr vert="horz" lIns="91440" tIns="45720" rIns="91440" bIns="45720" rtlCol="0" anchor="ctr">
            <a:normAutofit/>
          </a:bodyPr>
          <a:lstStyle/>
          <a:p>
            <a:r>
              <a:rPr lang="en-GB" dirty="0"/>
              <a:t>Click to edit Master title style</a:t>
            </a:r>
            <a:endParaRPr lang="fr-FR" dirty="0"/>
          </a:p>
        </p:txBody>
      </p:sp>
      <p:sp>
        <p:nvSpPr>
          <p:cNvPr id="3" name="Text Placeholder 2">
            <a:extLst>
              <a:ext uri="{FF2B5EF4-FFF2-40B4-BE49-F238E27FC236}">
                <a16:creationId xmlns:a16="http://schemas.microsoft.com/office/drawing/2014/main" id="{F15DBC9A-8333-6048-BC05-1594301D1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r-FR" dirty="0"/>
          </a:p>
        </p:txBody>
      </p:sp>
      <p:sp>
        <p:nvSpPr>
          <p:cNvPr id="13" name="Date Placeholder 3">
            <a:extLst>
              <a:ext uri="{FF2B5EF4-FFF2-40B4-BE49-F238E27FC236}">
                <a16:creationId xmlns:a16="http://schemas.microsoft.com/office/drawing/2014/main" id="{9C8A6296-EF44-47DD-91A2-DA8C89B6A9FE}"/>
              </a:ext>
            </a:extLst>
          </p:cNvPr>
          <p:cNvSpPr txBox="1">
            <a:spLocks/>
          </p:cNvSpPr>
          <p:nvPr userDrawn="1"/>
        </p:nvSpPr>
        <p:spPr>
          <a:xfrm>
            <a:off x="10430256" y="6366764"/>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662492-CE1B-5E4D-88D8-3DF05275B201}" type="datetimeFigureOut">
              <a:rPr lang="fr-FR" b="1" smtClean="0">
                <a:solidFill>
                  <a:schemeClr val="tx1"/>
                </a:solidFill>
              </a:rPr>
              <a:pPr/>
              <a:t>14/04/2025</a:t>
            </a:fld>
            <a:endParaRPr lang="fr-FR" b="1" dirty="0">
              <a:solidFill>
                <a:schemeClr val="tx1"/>
              </a:solidFill>
            </a:endParaRPr>
          </a:p>
        </p:txBody>
      </p:sp>
      <p:sp>
        <p:nvSpPr>
          <p:cNvPr id="14" name="Slide Number Placeholder 5">
            <a:extLst>
              <a:ext uri="{FF2B5EF4-FFF2-40B4-BE49-F238E27FC236}">
                <a16:creationId xmlns:a16="http://schemas.microsoft.com/office/drawing/2014/main" id="{4EB2A92B-F75B-4D00-93E6-F850831FF877}"/>
              </a:ext>
            </a:extLst>
          </p:cNvPr>
          <p:cNvSpPr txBox="1">
            <a:spLocks/>
          </p:cNvSpPr>
          <p:nvPr userDrawn="1"/>
        </p:nvSpPr>
        <p:spPr>
          <a:xfrm>
            <a:off x="5896356" y="6366763"/>
            <a:ext cx="399288"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FF096E-5E8D-2143-AB0D-7BD8B729B475}" type="slidenum">
              <a:rPr lang="fr-FR" smtClean="0">
                <a:solidFill>
                  <a:schemeClr val="tx1"/>
                </a:solidFill>
              </a:rPr>
              <a:pPr/>
              <a:t>‹#›</a:t>
            </a:fld>
            <a:endParaRPr lang="fr-FR" dirty="0">
              <a:solidFill>
                <a:schemeClr val="tx1"/>
              </a:solidFill>
            </a:endParaRPr>
          </a:p>
        </p:txBody>
      </p:sp>
      <p:pic>
        <p:nvPicPr>
          <p:cNvPr id="8" name="Picture 7">
            <a:extLst>
              <a:ext uri="{FF2B5EF4-FFF2-40B4-BE49-F238E27FC236}">
                <a16:creationId xmlns:a16="http://schemas.microsoft.com/office/drawing/2014/main" id="{C69A14F9-57FD-629A-3928-F93A1C1021BD}"/>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838200" y="182525"/>
            <a:ext cx="1761748" cy="358141"/>
          </a:xfrm>
          <a:prstGeom prst="rect">
            <a:avLst/>
          </a:prstGeom>
        </p:spPr>
      </p:pic>
    </p:spTree>
    <p:extLst>
      <p:ext uri="{BB962C8B-B14F-4D97-AF65-F5344CB8AC3E}">
        <p14:creationId xmlns:p14="http://schemas.microsoft.com/office/powerpoint/2010/main" val="3705470292"/>
      </p:ext>
    </p:extLst>
  </p:cSld>
  <p:clrMap bg1="lt1" tx1="dk1" bg2="lt2" tx2="dk2" accent1="accent1" accent2="accent2" accent3="accent3" accent4="accent4" accent5="accent5" accent6="accent6" hlink="hlink" folHlink="folHlink"/>
  <p:sldLayoutIdLst>
    <p:sldLayoutId id="2147483651" r:id="rId1"/>
    <p:sldLayoutId id="2147483653" r:id="rId2"/>
    <p:sldLayoutId id="2147483662" r:id="rId3"/>
    <p:sldLayoutId id="2147483654" r:id="rId4"/>
    <p:sldLayoutId id="2147483655" r:id="rId5"/>
    <p:sldLayoutId id="2147483656" r:id="rId6"/>
    <p:sldLayoutId id="2147483657" r:id="rId7"/>
    <p:sldLayoutId id="2147483658" r:id="rId8"/>
    <p:sldLayoutId id="2147483659" r:id="rId9"/>
  </p:sldLayoutIdLst>
  <p:txStyles>
    <p:titleStyle>
      <a:lvl1pPr algn="l" defTabSz="914400" rtl="0" eaLnBrk="1" latinLnBrk="0" hangingPunct="1">
        <a:lnSpc>
          <a:spcPct val="90000"/>
        </a:lnSpc>
        <a:spcBef>
          <a:spcPct val="0"/>
        </a:spcBef>
        <a:buNone/>
        <a:defRPr sz="4400" kern="1200">
          <a:solidFill>
            <a:srgbClr val="8DC75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90000"/>
              <a:lumOff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12.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image" Target="../media/image11.sv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7.jpe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04B631D4-4F73-23A3-4E75-D715EED7892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49343" y="3857808"/>
            <a:ext cx="3968525" cy="22072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F1401D5-01B5-DB42-AC53-E526F750E5FF}"/>
              </a:ext>
            </a:extLst>
          </p:cNvPr>
          <p:cNvSpPr>
            <a:spLocks noGrp="1"/>
          </p:cNvSpPr>
          <p:nvPr>
            <p:ph type="ctrTitle"/>
          </p:nvPr>
        </p:nvSpPr>
        <p:spPr>
          <a:xfrm>
            <a:off x="461719" y="2737642"/>
            <a:ext cx="9911006" cy="1345608"/>
          </a:xfrm>
        </p:spPr>
        <p:txBody>
          <a:bodyPr>
            <a:noAutofit/>
          </a:bodyPr>
          <a:lstStyle/>
          <a:p>
            <a:r>
              <a:rPr lang="en-GB" b="1" dirty="0">
                <a:solidFill>
                  <a:schemeClr val="tx1"/>
                </a:solidFill>
              </a:rPr>
              <a:t>Practical applications of digital tools for agroforestry: experiences from the REFOREST project</a:t>
            </a:r>
          </a:p>
        </p:txBody>
      </p:sp>
      <p:sp>
        <p:nvSpPr>
          <p:cNvPr id="3" name="Subtitle 2">
            <a:extLst>
              <a:ext uri="{FF2B5EF4-FFF2-40B4-BE49-F238E27FC236}">
                <a16:creationId xmlns:a16="http://schemas.microsoft.com/office/drawing/2014/main" id="{7B61CF4D-9E7D-C94D-9057-821CD7504B9C}"/>
              </a:ext>
            </a:extLst>
          </p:cNvPr>
          <p:cNvSpPr>
            <a:spLocks noGrp="1"/>
          </p:cNvSpPr>
          <p:nvPr>
            <p:ph type="subTitle" idx="1"/>
          </p:nvPr>
        </p:nvSpPr>
        <p:spPr>
          <a:xfrm>
            <a:off x="461719" y="4263348"/>
            <a:ext cx="9144000" cy="1655762"/>
          </a:xfrm>
        </p:spPr>
        <p:txBody>
          <a:bodyPr>
            <a:normAutofit/>
          </a:bodyPr>
          <a:lstStyle/>
          <a:p>
            <a:r>
              <a:rPr lang="en-GB" sz="2000" dirty="0"/>
              <a:t>Tom Staton, University of Reading</a:t>
            </a:r>
          </a:p>
          <a:p>
            <a:r>
              <a:rPr lang="en-GB" sz="1600" i="1" dirty="0"/>
              <a:t>With contributions from Organic Research Centre and </a:t>
            </a:r>
            <a:r>
              <a:rPr lang="en-GB" sz="1600" i="1" dirty="0" err="1"/>
              <a:t>FarmTree</a:t>
            </a:r>
            <a:endParaRPr lang="en-GB" sz="1050" i="1" dirty="0"/>
          </a:p>
        </p:txBody>
      </p:sp>
      <p:pic>
        <p:nvPicPr>
          <p:cNvPr id="5" name="Picture 4" descr="A field of green plants&#10;&#10;Description automatically generated">
            <a:extLst>
              <a:ext uri="{FF2B5EF4-FFF2-40B4-BE49-F238E27FC236}">
                <a16:creationId xmlns:a16="http://schemas.microsoft.com/office/drawing/2014/main" id="{7CCB691D-BF48-CC6F-0BF1-02440934642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99379" y="-685787"/>
            <a:ext cx="4851839" cy="2779579"/>
          </a:xfrm>
          <a:prstGeom prst="rect">
            <a:avLst/>
          </a:prstGeom>
          <a:ln>
            <a:noFill/>
          </a:ln>
          <a:effectLst>
            <a:softEdge rad="112500"/>
          </a:effectLst>
        </p:spPr>
      </p:pic>
      <p:pic>
        <p:nvPicPr>
          <p:cNvPr id="7" name="Picture 6">
            <a:extLst>
              <a:ext uri="{FF2B5EF4-FFF2-40B4-BE49-F238E27FC236}">
                <a16:creationId xmlns:a16="http://schemas.microsoft.com/office/drawing/2014/main" id="{90008884-4576-F9CE-1645-5711B1BB3C65}"/>
              </a:ext>
            </a:extLst>
          </p:cNvPr>
          <p:cNvPicPr>
            <a:picLocks noChangeAspect="1"/>
          </p:cNvPicPr>
          <p:nvPr/>
        </p:nvPicPr>
        <p:blipFill>
          <a:blip r:embed="rId4"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554854" y="356167"/>
            <a:ext cx="1054872" cy="342833"/>
          </a:xfrm>
          <a:prstGeom prst="rect">
            <a:avLst/>
          </a:prstGeom>
          <a:solidFill>
            <a:schemeClr val="bg1"/>
          </a:solidFill>
        </p:spPr>
      </p:pic>
      <p:pic>
        <p:nvPicPr>
          <p:cNvPr id="8" name="Graphic 7">
            <a:extLst>
              <a:ext uri="{FF2B5EF4-FFF2-40B4-BE49-F238E27FC236}">
                <a16:creationId xmlns:a16="http://schemas.microsoft.com/office/drawing/2014/main" id="{C95FDE4D-FFBC-94ED-3F1C-34384EF6F1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86619" y="275387"/>
            <a:ext cx="1509032" cy="428616"/>
          </a:xfrm>
          <a:prstGeom prst="rect">
            <a:avLst/>
          </a:prstGeom>
        </p:spPr>
      </p:pic>
      <p:pic>
        <p:nvPicPr>
          <p:cNvPr id="4" name="Picture 3">
            <a:extLst>
              <a:ext uri="{FF2B5EF4-FFF2-40B4-BE49-F238E27FC236}">
                <a16:creationId xmlns:a16="http://schemas.microsoft.com/office/drawing/2014/main" id="{696C65D2-39C4-9A65-21C2-82CA1180C4FF}"/>
              </a:ext>
            </a:extLst>
          </p:cNvPr>
          <p:cNvPicPr>
            <a:picLocks noChangeAspect="1"/>
          </p:cNvPicPr>
          <p:nvPr/>
        </p:nvPicPr>
        <p:blipFill>
          <a:blip r:embed="rId7"/>
          <a:stretch>
            <a:fillRect/>
          </a:stretch>
        </p:blipFill>
        <p:spPr>
          <a:xfrm>
            <a:off x="3329032" y="153383"/>
            <a:ext cx="1704687" cy="748399"/>
          </a:xfrm>
          <a:prstGeom prst="rect">
            <a:avLst/>
          </a:prstGeom>
        </p:spPr>
      </p:pic>
    </p:spTree>
    <p:extLst>
      <p:ext uri="{BB962C8B-B14F-4D97-AF65-F5344CB8AC3E}">
        <p14:creationId xmlns:p14="http://schemas.microsoft.com/office/powerpoint/2010/main" val="911870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DE42061-D403-43FC-A9C9-CCB4C922E50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22690" y="819154"/>
            <a:ext cx="9772594" cy="6060122"/>
          </a:xfrm>
          <a:prstGeom prst="rect">
            <a:avLst/>
          </a:prstGeom>
        </p:spPr>
      </p:pic>
      <p:pic>
        <p:nvPicPr>
          <p:cNvPr id="14" name="Picture Placeholder 13" descr="A picture containing green, forest&#10;&#10;Description automatically generated">
            <a:extLst>
              <a:ext uri="{FF2B5EF4-FFF2-40B4-BE49-F238E27FC236}">
                <a16:creationId xmlns:a16="http://schemas.microsoft.com/office/drawing/2014/main" id="{6967CCE3-23DA-4EDA-83A3-93D05A8B38FA}"/>
              </a:ext>
              <a:ext uri="{C183D7F6-B498-43B3-948B-1728B52AA6E4}">
                <adec:decorative xmlns:adec="http://schemas.microsoft.com/office/drawing/2017/decorative" val="0"/>
              </a:ext>
            </a:extLst>
          </p:cNvPr>
          <p:cNvPicPr>
            <a:picLocks noGrp="1" noChangeAspect="1"/>
          </p:cNvPicPr>
          <p:nvPr>
            <p:ph type="pic" sz="quarter" idx="13"/>
          </p:nvPr>
        </p:nvPicPr>
        <p:blipFill rotWithShape="1">
          <a:blip r:embed="rId3" cstate="hqprint">
            <a:extLst>
              <a:ext uri="{28A0092B-C50C-407E-A947-70E740481C1C}">
                <a14:useLocalDpi xmlns:a14="http://schemas.microsoft.com/office/drawing/2010/main"/>
              </a:ext>
            </a:extLst>
          </a:blip>
          <a:srcRect l="8" r="8"/>
          <a:stretch/>
        </p:blipFill>
        <p:spPr/>
      </p:pic>
      <p:sp>
        <p:nvSpPr>
          <p:cNvPr id="15" name="Title 14">
            <a:extLst>
              <a:ext uri="{FF2B5EF4-FFF2-40B4-BE49-F238E27FC236}">
                <a16:creationId xmlns:a16="http://schemas.microsoft.com/office/drawing/2014/main" id="{216DE36A-8936-4960-80FB-84297E9ED7B8}"/>
              </a:ext>
            </a:extLst>
          </p:cNvPr>
          <p:cNvSpPr>
            <a:spLocks noGrp="1"/>
          </p:cNvSpPr>
          <p:nvPr>
            <p:ph type="title"/>
          </p:nvPr>
        </p:nvSpPr>
        <p:spPr>
          <a:xfrm>
            <a:off x="866259" y="-182880"/>
            <a:ext cx="8770571" cy="1345269"/>
          </a:xfrm>
        </p:spPr>
        <p:txBody>
          <a:bodyPr/>
          <a:lstStyle/>
          <a:p>
            <a:r>
              <a:rPr lang="en-US" dirty="0"/>
              <a:t>Example sheet</a:t>
            </a:r>
          </a:p>
        </p:txBody>
      </p:sp>
      <p:sp>
        <p:nvSpPr>
          <p:cNvPr id="22" name="Slide Number Placeholder 21">
            <a:extLst>
              <a:ext uri="{FF2B5EF4-FFF2-40B4-BE49-F238E27FC236}">
                <a16:creationId xmlns:a16="http://schemas.microsoft.com/office/drawing/2014/main" id="{CC6BC281-8A91-43D4-BB5F-90DD203B816B}"/>
              </a:ext>
            </a:extLst>
          </p:cNvPr>
          <p:cNvSpPr>
            <a:spLocks noGrp="1"/>
          </p:cNvSpPr>
          <p:nvPr>
            <p:ph type="sldNum" sz="quarter" idx="12"/>
          </p:nvPr>
        </p:nvSpPr>
        <p:spPr/>
        <p:txBody>
          <a:bodyPr/>
          <a:lstStyle/>
          <a:p>
            <a:fld id="{FAEF9944-A4F6-4C59-AEBD-678D6480B8EA}" type="slidenum">
              <a:rPr lang="en-US" smtClean="0"/>
              <a:pPr/>
              <a:t>10</a:t>
            </a:fld>
            <a:endParaRPr lang="en-US" dirty="0"/>
          </a:p>
        </p:txBody>
      </p:sp>
    </p:spTree>
    <p:extLst>
      <p:ext uri="{BB962C8B-B14F-4D97-AF65-F5344CB8AC3E}">
        <p14:creationId xmlns:p14="http://schemas.microsoft.com/office/powerpoint/2010/main" val="2242693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10E8493E-2678-0468-080C-CCD286FB2F16}"/>
              </a:ext>
            </a:extLst>
          </p:cNvPr>
          <p:cNvSpPr txBox="1">
            <a:spLocks/>
          </p:cNvSpPr>
          <p:nvPr/>
        </p:nvSpPr>
        <p:spPr>
          <a:xfrm>
            <a:off x="767408" y="-90909"/>
            <a:ext cx="912016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GB" sz="3600" dirty="0">
                <a:solidFill>
                  <a:schemeClr val="tx2"/>
                </a:solidFill>
                <a:latin typeface="Calibri"/>
              </a:rPr>
              <a:t>Results can be useful for researchers…</a:t>
            </a:r>
          </a:p>
        </p:txBody>
      </p:sp>
      <p:graphicFrame>
        <p:nvGraphicFramePr>
          <p:cNvPr id="28" name="Chart 27">
            <a:extLst>
              <a:ext uri="{FF2B5EF4-FFF2-40B4-BE49-F238E27FC236}">
                <a16:creationId xmlns:a16="http://schemas.microsoft.com/office/drawing/2014/main" id="{D7AF24F4-A4B1-DCA1-34B9-F377F9F8017D}"/>
              </a:ext>
            </a:extLst>
          </p:cNvPr>
          <p:cNvGraphicFramePr>
            <a:graphicFrameLocks noGrp="1"/>
          </p:cNvGraphicFramePr>
          <p:nvPr>
            <p:extLst>
              <p:ext uri="{D42A27DB-BD31-4B8C-83A1-F6EECF244321}">
                <p14:modId xmlns:p14="http://schemas.microsoft.com/office/powerpoint/2010/main" val="3363035611"/>
              </p:ext>
            </p:extLst>
          </p:nvPr>
        </p:nvGraphicFramePr>
        <p:xfrm>
          <a:off x="947428" y="1196752"/>
          <a:ext cx="10297143" cy="5396632"/>
        </p:xfrm>
        <a:graphic>
          <a:graphicData uri="http://schemas.openxmlformats.org/drawingml/2006/chart">
            <c:chart xmlns:c="http://schemas.openxmlformats.org/drawingml/2006/chart" xmlns:r="http://schemas.openxmlformats.org/officeDocument/2006/relationships" r:id="rId2"/>
          </a:graphicData>
        </a:graphic>
      </p:graphicFrame>
      <p:sp>
        <p:nvSpPr>
          <p:cNvPr id="29" name="Oval 28">
            <a:extLst>
              <a:ext uri="{FF2B5EF4-FFF2-40B4-BE49-F238E27FC236}">
                <a16:creationId xmlns:a16="http://schemas.microsoft.com/office/drawing/2014/main" id="{CBAD0790-DC4A-0469-4C48-6122164E68E8}"/>
              </a:ext>
            </a:extLst>
          </p:cNvPr>
          <p:cNvSpPr/>
          <p:nvPr/>
        </p:nvSpPr>
        <p:spPr>
          <a:xfrm>
            <a:off x="5159896" y="692696"/>
            <a:ext cx="1800200" cy="1872208"/>
          </a:xfrm>
          <a:prstGeom prst="ellipse">
            <a:avLst/>
          </a:prstGeom>
          <a:noFill/>
          <a:ln w="38100">
            <a:solidFill>
              <a:srgbClr val="FFC000"/>
            </a:solidFill>
          </a:ln>
        </p:spPr>
        <p:txBody>
          <a:bodyPr wrap="square" rtlCol="0" anchor="ctr">
            <a:spAutoFit/>
          </a:bodyPr>
          <a:lstStyle/>
          <a:p>
            <a:pPr algn="ctr"/>
            <a:endParaRPr lang="en-GB" dirty="0">
              <a:solidFill>
                <a:schemeClr val="tx2"/>
              </a:solidFill>
              <a:latin typeface="+mn-lt"/>
            </a:endParaRPr>
          </a:p>
        </p:txBody>
      </p:sp>
      <p:sp>
        <p:nvSpPr>
          <p:cNvPr id="30" name="Oval 29">
            <a:extLst>
              <a:ext uri="{FF2B5EF4-FFF2-40B4-BE49-F238E27FC236}">
                <a16:creationId xmlns:a16="http://schemas.microsoft.com/office/drawing/2014/main" id="{23406E62-0C2A-7033-686B-14CC191F21FA}"/>
              </a:ext>
            </a:extLst>
          </p:cNvPr>
          <p:cNvSpPr/>
          <p:nvPr/>
        </p:nvSpPr>
        <p:spPr>
          <a:xfrm rot="21171931">
            <a:off x="2179537" y="3863701"/>
            <a:ext cx="2842770" cy="562630"/>
          </a:xfrm>
          <a:prstGeom prst="ellipse">
            <a:avLst/>
          </a:prstGeom>
          <a:noFill/>
          <a:ln w="38100">
            <a:solidFill>
              <a:srgbClr val="FFC000"/>
            </a:solidFill>
          </a:ln>
        </p:spPr>
        <p:txBody>
          <a:bodyPr wrap="square" rtlCol="0" anchor="ctr">
            <a:spAutoFit/>
          </a:bodyPr>
          <a:lstStyle/>
          <a:p>
            <a:pPr algn="ctr"/>
            <a:endParaRPr lang="en-GB" dirty="0">
              <a:solidFill>
                <a:srgbClr val="FFFF00"/>
              </a:solidFill>
              <a:highlight>
                <a:srgbClr val="FFFF00"/>
              </a:highlight>
              <a:latin typeface="+mn-lt"/>
            </a:endParaRPr>
          </a:p>
        </p:txBody>
      </p:sp>
      <p:sp>
        <p:nvSpPr>
          <p:cNvPr id="31" name="TextBox 30">
            <a:extLst>
              <a:ext uri="{FF2B5EF4-FFF2-40B4-BE49-F238E27FC236}">
                <a16:creationId xmlns:a16="http://schemas.microsoft.com/office/drawing/2014/main" id="{F87E251E-5C84-2C2C-2A1D-0E003F47CD02}"/>
              </a:ext>
            </a:extLst>
          </p:cNvPr>
          <p:cNvSpPr txBox="1"/>
          <p:nvPr/>
        </p:nvSpPr>
        <p:spPr>
          <a:xfrm>
            <a:off x="272710" y="2618803"/>
            <a:ext cx="2890638" cy="646331"/>
          </a:xfrm>
          <a:prstGeom prst="rect">
            <a:avLst/>
          </a:prstGeom>
          <a:noFill/>
        </p:spPr>
        <p:txBody>
          <a:bodyPr wrap="square" rtlCol="0">
            <a:spAutoFit/>
          </a:bodyPr>
          <a:lstStyle/>
          <a:p>
            <a:r>
              <a:rPr lang="en-GB" dirty="0">
                <a:solidFill>
                  <a:srgbClr val="F8991C"/>
                </a:solidFill>
                <a:latin typeface="+mn-lt"/>
              </a:rPr>
              <a:t>Consistently high scores (minimum &gt; 3/5)</a:t>
            </a:r>
          </a:p>
        </p:txBody>
      </p:sp>
      <p:sp>
        <p:nvSpPr>
          <p:cNvPr id="32" name="Oval 31">
            <a:extLst>
              <a:ext uri="{FF2B5EF4-FFF2-40B4-BE49-F238E27FC236}">
                <a16:creationId xmlns:a16="http://schemas.microsoft.com/office/drawing/2014/main" id="{342D17E6-B439-D692-3530-66D63692452C}"/>
              </a:ext>
            </a:extLst>
          </p:cNvPr>
          <p:cNvSpPr/>
          <p:nvPr/>
        </p:nvSpPr>
        <p:spPr>
          <a:xfrm rot="20800104">
            <a:off x="3215680" y="4941168"/>
            <a:ext cx="2558974" cy="1008112"/>
          </a:xfrm>
          <a:prstGeom prst="ellipse">
            <a:avLst/>
          </a:prstGeom>
          <a:noFill/>
          <a:ln w="38100">
            <a:solidFill>
              <a:srgbClr val="FFC000"/>
            </a:solidFill>
          </a:ln>
        </p:spPr>
        <p:txBody>
          <a:bodyPr wrap="none" rtlCol="0" anchor="ctr">
            <a:spAutoFit/>
          </a:bodyPr>
          <a:lstStyle/>
          <a:p>
            <a:pPr algn="ctr"/>
            <a:endParaRPr lang="en-GB" dirty="0">
              <a:solidFill>
                <a:schemeClr val="tx2"/>
              </a:solidFill>
              <a:latin typeface="+mn-lt"/>
            </a:endParaRPr>
          </a:p>
        </p:txBody>
      </p:sp>
      <p:sp>
        <p:nvSpPr>
          <p:cNvPr id="33" name="Oval 32">
            <a:extLst>
              <a:ext uri="{FF2B5EF4-FFF2-40B4-BE49-F238E27FC236}">
                <a16:creationId xmlns:a16="http://schemas.microsoft.com/office/drawing/2014/main" id="{3C8982E3-0978-05D4-88BB-578774C27A94}"/>
              </a:ext>
            </a:extLst>
          </p:cNvPr>
          <p:cNvSpPr/>
          <p:nvPr/>
        </p:nvSpPr>
        <p:spPr>
          <a:xfrm rot="1092189">
            <a:off x="6196935" y="4941167"/>
            <a:ext cx="2558974" cy="1008112"/>
          </a:xfrm>
          <a:prstGeom prst="ellipse">
            <a:avLst/>
          </a:prstGeom>
          <a:noFill/>
          <a:ln w="38100">
            <a:solidFill>
              <a:srgbClr val="FFC000"/>
            </a:solidFill>
          </a:ln>
        </p:spPr>
        <p:txBody>
          <a:bodyPr wrap="none" rtlCol="0" anchor="ctr">
            <a:spAutoFit/>
          </a:bodyPr>
          <a:lstStyle/>
          <a:p>
            <a:pPr algn="ctr"/>
            <a:endParaRPr lang="en-GB" dirty="0">
              <a:solidFill>
                <a:schemeClr val="tx2"/>
              </a:solidFill>
              <a:latin typeface="+mn-lt"/>
            </a:endParaRPr>
          </a:p>
        </p:txBody>
      </p:sp>
      <p:sp>
        <p:nvSpPr>
          <p:cNvPr id="2" name="TextBox 1">
            <a:extLst>
              <a:ext uri="{FF2B5EF4-FFF2-40B4-BE49-F238E27FC236}">
                <a16:creationId xmlns:a16="http://schemas.microsoft.com/office/drawing/2014/main" id="{8EF5580D-1933-A4AE-57BE-A067605ED1D8}"/>
              </a:ext>
            </a:extLst>
          </p:cNvPr>
          <p:cNvSpPr txBox="1"/>
          <p:nvPr/>
        </p:nvSpPr>
        <p:spPr>
          <a:xfrm>
            <a:off x="8849338" y="6202154"/>
            <a:ext cx="3101555" cy="369332"/>
          </a:xfrm>
          <a:prstGeom prst="rect">
            <a:avLst/>
          </a:prstGeom>
          <a:noFill/>
        </p:spPr>
        <p:txBody>
          <a:bodyPr wrap="none" rtlCol="0">
            <a:spAutoFit/>
          </a:bodyPr>
          <a:lstStyle/>
          <a:p>
            <a:r>
              <a:rPr lang="en-GB" dirty="0"/>
              <a:t>Preliminary data from 12 farms</a:t>
            </a:r>
          </a:p>
        </p:txBody>
      </p:sp>
    </p:spTree>
    <p:extLst>
      <p:ext uri="{BB962C8B-B14F-4D97-AF65-F5344CB8AC3E}">
        <p14:creationId xmlns:p14="http://schemas.microsoft.com/office/powerpoint/2010/main" val="231551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p:bldP spid="32"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C97A1-E78B-5B89-42A2-C3C589ED6CC2}"/>
            </a:ext>
          </a:extLst>
        </p:cNvPr>
        <p:cNvGrpSpPr/>
        <p:nvPr/>
      </p:nvGrpSpPr>
      <p:grpSpPr>
        <a:xfrm>
          <a:off x="0" y="0"/>
          <a:ext cx="0" cy="0"/>
          <a:chOff x="0" y="0"/>
          <a:chExt cx="0" cy="0"/>
        </a:xfrm>
      </p:grpSpPr>
      <p:sp>
        <p:nvSpPr>
          <p:cNvPr id="27" name="Title 1">
            <a:extLst>
              <a:ext uri="{FF2B5EF4-FFF2-40B4-BE49-F238E27FC236}">
                <a16:creationId xmlns:a16="http://schemas.microsoft.com/office/drawing/2014/main" id="{530B7D0F-D399-E460-BC83-22055E059285}"/>
              </a:ext>
            </a:extLst>
          </p:cNvPr>
          <p:cNvSpPr txBox="1">
            <a:spLocks/>
          </p:cNvSpPr>
          <p:nvPr/>
        </p:nvSpPr>
        <p:spPr>
          <a:xfrm>
            <a:off x="767408" y="189577"/>
            <a:ext cx="912016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GB" sz="3600" dirty="0">
                <a:solidFill>
                  <a:schemeClr val="tx2"/>
                </a:solidFill>
                <a:latin typeface="Calibri"/>
              </a:rPr>
              <a:t>…and also for farmers</a:t>
            </a:r>
          </a:p>
        </p:txBody>
      </p:sp>
      <p:pic>
        <p:nvPicPr>
          <p:cNvPr id="3" name="Picture 2">
            <a:extLst>
              <a:ext uri="{FF2B5EF4-FFF2-40B4-BE49-F238E27FC236}">
                <a16:creationId xmlns:a16="http://schemas.microsoft.com/office/drawing/2014/main" id="{0C0327B3-47DA-49D4-3FFF-505F451DE58D}"/>
              </a:ext>
            </a:extLst>
          </p:cNvPr>
          <p:cNvPicPr>
            <a:picLocks noChangeAspect="1"/>
          </p:cNvPicPr>
          <p:nvPr/>
        </p:nvPicPr>
        <p:blipFill>
          <a:blip r:embed="rId2"/>
          <a:srcRect t="13889" b="10416"/>
          <a:stretch/>
        </p:blipFill>
        <p:spPr>
          <a:xfrm>
            <a:off x="2852890" y="1092607"/>
            <a:ext cx="6224600" cy="5191125"/>
          </a:xfrm>
          <a:prstGeom prst="rect">
            <a:avLst/>
          </a:prstGeom>
        </p:spPr>
      </p:pic>
      <p:sp>
        <p:nvSpPr>
          <p:cNvPr id="4" name="Oval 3">
            <a:extLst>
              <a:ext uri="{FF2B5EF4-FFF2-40B4-BE49-F238E27FC236}">
                <a16:creationId xmlns:a16="http://schemas.microsoft.com/office/drawing/2014/main" id="{DD5FD27F-689B-F8D5-2DD2-2117496A305B}"/>
              </a:ext>
            </a:extLst>
          </p:cNvPr>
          <p:cNvSpPr/>
          <p:nvPr/>
        </p:nvSpPr>
        <p:spPr>
          <a:xfrm rot="1092189">
            <a:off x="6182595" y="3891727"/>
            <a:ext cx="1859740" cy="852347"/>
          </a:xfrm>
          <a:prstGeom prst="ellipse">
            <a:avLst/>
          </a:prstGeom>
          <a:noFill/>
          <a:ln w="19050">
            <a:solidFill>
              <a:schemeClr val="tx1"/>
            </a:solidFill>
          </a:ln>
        </p:spPr>
        <p:txBody>
          <a:bodyPr wrap="square" rtlCol="0" anchor="ctr">
            <a:spAutoFit/>
          </a:bodyPr>
          <a:lstStyle/>
          <a:p>
            <a:pPr algn="ctr"/>
            <a:endParaRPr lang="en-GB" dirty="0">
              <a:solidFill>
                <a:schemeClr val="tx2"/>
              </a:solidFill>
              <a:latin typeface="+mn-lt"/>
            </a:endParaRPr>
          </a:p>
        </p:txBody>
      </p:sp>
      <p:sp>
        <p:nvSpPr>
          <p:cNvPr id="5" name="TextBox 4">
            <a:extLst>
              <a:ext uri="{FF2B5EF4-FFF2-40B4-BE49-F238E27FC236}">
                <a16:creationId xmlns:a16="http://schemas.microsoft.com/office/drawing/2014/main" id="{5D95D5CF-843C-FF4C-79A4-AFE967FC69F7}"/>
              </a:ext>
            </a:extLst>
          </p:cNvPr>
          <p:cNvSpPr txBox="1"/>
          <p:nvPr/>
        </p:nvSpPr>
        <p:spPr>
          <a:xfrm>
            <a:off x="9415564" y="4551561"/>
            <a:ext cx="2645019" cy="923330"/>
          </a:xfrm>
          <a:prstGeom prst="rect">
            <a:avLst/>
          </a:prstGeom>
          <a:noFill/>
        </p:spPr>
        <p:txBody>
          <a:bodyPr wrap="none" rtlCol="0">
            <a:spAutoFit/>
          </a:bodyPr>
          <a:lstStyle/>
          <a:p>
            <a:r>
              <a:rPr lang="en-GB" dirty="0"/>
              <a:t>Only one livestock species</a:t>
            </a:r>
          </a:p>
          <a:p>
            <a:r>
              <a:rPr lang="en-GB" dirty="0"/>
              <a:t>Only one marketing outlet</a:t>
            </a:r>
          </a:p>
          <a:p>
            <a:r>
              <a:rPr lang="en-GB" dirty="0"/>
              <a:t>No on-farm processing</a:t>
            </a:r>
          </a:p>
        </p:txBody>
      </p:sp>
      <p:cxnSp>
        <p:nvCxnSpPr>
          <p:cNvPr id="7" name="Straight Arrow Connector 6">
            <a:extLst>
              <a:ext uri="{FF2B5EF4-FFF2-40B4-BE49-F238E27FC236}">
                <a16:creationId xmlns:a16="http://schemas.microsoft.com/office/drawing/2014/main" id="{E0EF0B5B-FDEB-C909-55CF-6A656C7AD216}"/>
              </a:ext>
            </a:extLst>
          </p:cNvPr>
          <p:cNvCxnSpPr>
            <a:cxnSpLocks/>
            <a:stCxn id="5" idx="1"/>
            <a:endCxn id="4" idx="6"/>
          </p:cNvCxnSpPr>
          <p:nvPr/>
        </p:nvCxnSpPr>
        <p:spPr>
          <a:xfrm flipH="1" flipV="1">
            <a:off x="7995799" y="4608380"/>
            <a:ext cx="1419765" cy="4048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F06A5EF-2AEE-58CC-57B8-CD562D0CE7C8}"/>
              </a:ext>
            </a:extLst>
          </p:cNvPr>
          <p:cNvSpPr/>
          <p:nvPr/>
        </p:nvSpPr>
        <p:spPr>
          <a:xfrm rot="18806997">
            <a:off x="4403221" y="4795522"/>
            <a:ext cx="1907178" cy="1008112"/>
          </a:xfrm>
          <a:prstGeom prst="ellipse">
            <a:avLst/>
          </a:prstGeom>
          <a:noFill/>
          <a:ln w="19050">
            <a:solidFill>
              <a:schemeClr val="tx1"/>
            </a:solidFill>
          </a:ln>
        </p:spPr>
        <p:txBody>
          <a:bodyPr wrap="square" rtlCol="0" anchor="ctr">
            <a:spAutoFit/>
          </a:bodyPr>
          <a:lstStyle/>
          <a:p>
            <a:pPr algn="ctr"/>
            <a:endParaRPr lang="en-GB" dirty="0">
              <a:solidFill>
                <a:schemeClr val="tx2"/>
              </a:solidFill>
              <a:latin typeface="+mn-lt"/>
            </a:endParaRPr>
          </a:p>
        </p:txBody>
      </p:sp>
      <p:sp>
        <p:nvSpPr>
          <p:cNvPr id="11" name="TextBox 10">
            <a:extLst>
              <a:ext uri="{FF2B5EF4-FFF2-40B4-BE49-F238E27FC236}">
                <a16:creationId xmlns:a16="http://schemas.microsoft.com/office/drawing/2014/main" id="{D524DAE1-4BEA-F519-125A-3EC74CCBDB75}"/>
              </a:ext>
            </a:extLst>
          </p:cNvPr>
          <p:cNvSpPr txBox="1"/>
          <p:nvPr/>
        </p:nvSpPr>
        <p:spPr>
          <a:xfrm>
            <a:off x="-90350" y="5602149"/>
            <a:ext cx="4400766" cy="923330"/>
          </a:xfrm>
          <a:prstGeom prst="rect">
            <a:avLst/>
          </a:prstGeom>
          <a:noFill/>
        </p:spPr>
        <p:txBody>
          <a:bodyPr wrap="square" rtlCol="0">
            <a:spAutoFit/>
          </a:bodyPr>
          <a:lstStyle/>
          <a:p>
            <a:pPr algn="r"/>
            <a:r>
              <a:rPr lang="en-GB" dirty="0"/>
              <a:t>Limited employment levels</a:t>
            </a:r>
          </a:p>
          <a:p>
            <a:pPr algn="r"/>
            <a:r>
              <a:rPr lang="en-GB" dirty="0"/>
              <a:t>No external businesses or enterprise-stacking</a:t>
            </a:r>
          </a:p>
          <a:p>
            <a:pPr algn="r"/>
            <a:r>
              <a:rPr lang="en-GB" dirty="0"/>
              <a:t>High staff workload</a:t>
            </a:r>
          </a:p>
        </p:txBody>
      </p:sp>
      <p:cxnSp>
        <p:nvCxnSpPr>
          <p:cNvPr id="12" name="Straight Arrow Connector 11">
            <a:extLst>
              <a:ext uri="{FF2B5EF4-FFF2-40B4-BE49-F238E27FC236}">
                <a16:creationId xmlns:a16="http://schemas.microsoft.com/office/drawing/2014/main" id="{F32A37DB-E688-A46A-631F-CA00AF59E968}"/>
              </a:ext>
            </a:extLst>
          </p:cNvPr>
          <p:cNvCxnSpPr>
            <a:cxnSpLocks/>
          </p:cNvCxnSpPr>
          <p:nvPr/>
        </p:nvCxnSpPr>
        <p:spPr>
          <a:xfrm flipV="1">
            <a:off x="4247657" y="5744078"/>
            <a:ext cx="352425" cy="2736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997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B92D5-BC29-449A-EC11-1FD8156E56FA}"/>
            </a:ext>
          </a:extLst>
        </p:cNvPr>
        <p:cNvGrpSpPr/>
        <p:nvPr/>
      </p:nvGrpSpPr>
      <p:grpSpPr>
        <a:xfrm>
          <a:off x="0" y="0"/>
          <a:ext cx="0" cy="0"/>
          <a:chOff x="0" y="0"/>
          <a:chExt cx="0" cy="0"/>
        </a:xfrm>
      </p:grpSpPr>
      <p:sp>
        <p:nvSpPr>
          <p:cNvPr id="27" name="Title 1">
            <a:extLst>
              <a:ext uri="{FF2B5EF4-FFF2-40B4-BE49-F238E27FC236}">
                <a16:creationId xmlns:a16="http://schemas.microsoft.com/office/drawing/2014/main" id="{64CD7D32-CEF2-C4B2-D2E8-7A21895B7BD3}"/>
              </a:ext>
            </a:extLst>
          </p:cNvPr>
          <p:cNvSpPr txBox="1">
            <a:spLocks/>
          </p:cNvSpPr>
          <p:nvPr/>
        </p:nvSpPr>
        <p:spPr>
          <a:xfrm>
            <a:off x="767408" y="189577"/>
            <a:ext cx="912016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GB" sz="3600" dirty="0">
                <a:solidFill>
                  <a:schemeClr val="tx2"/>
                </a:solidFill>
                <a:latin typeface="Calibri"/>
              </a:rPr>
              <a:t>Online sustainability assessments</a:t>
            </a:r>
          </a:p>
        </p:txBody>
      </p:sp>
      <p:grpSp>
        <p:nvGrpSpPr>
          <p:cNvPr id="2" name="Group 1">
            <a:extLst>
              <a:ext uri="{FF2B5EF4-FFF2-40B4-BE49-F238E27FC236}">
                <a16:creationId xmlns:a16="http://schemas.microsoft.com/office/drawing/2014/main" id="{CDFEB445-C698-80F4-EE86-21C96D33CCD4}"/>
              </a:ext>
            </a:extLst>
          </p:cNvPr>
          <p:cNvGrpSpPr/>
          <p:nvPr/>
        </p:nvGrpSpPr>
        <p:grpSpPr>
          <a:xfrm>
            <a:off x="7264300" y="1009650"/>
            <a:ext cx="4483299" cy="5188982"/>
            <a:chOff x="844190" y="1284952"/>
            <a:chExt cx="4483299" cy="5188982"/>
          </a:xfrm>
        </p:grpSpPr>
        <p:pic>
          <p:nvPicPr>
            <p:cNvPr id="1026" name="Picture 2">
              <a:extLst>
                <a:ext uri="{FF2B5EF4-FFF2-40B4-BE49-F238E27FC236}">
                  <a16:creationId xmlns:a16="http://schemas.microsoft.com/office/drawing/2014/main" id="{742E7202-D54D-182C-4C2C-ACA83D97E5D3}"/>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844190" y="1284952"/>
              <a:ext cx="4483299" cy="48577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60DA256-CAD4-ECF9-B15D-0B343C3D1D79}"/>
                </a:ext>
              </a:extLst>
            </p:cNvPr>
            <p:cNvSpPr txBox="1"/>
            <p:nvPr/>
          </p:nvSpPr>
          <p:spPr>
            <a:xfrm>
              <a:off x="1731173" y="6104602"/>
              <a:ext cx="2709331" cy="369332"/>
            </a:xfrm>
            <a:prstGeom prst="rect">
              <a:avLst/>
            </a:prstGeom>
            <a:noFill/>
          </p:spPr>
          <p:txBody>
            <a:bodyPr wrap="none" rtlCol="0">
              <a:spAutoFit/>
            </a:bodyPr>
            <a:lstStyle/>
            <a:p>
              <a:r>
                <a:rPr lang="en-GB" dirty="0"/>
                <a:t>www.globalfarmmetric.org</a:t>
              </a:r>
            </a:p>
          </p:txBody>
        </p:sp>
      </p:grpSp>
      <p:grpSp>
        <p:nvGrpSpPr>
          <p:cNvPr id="3" name="Group 2">
            <a:extLst>
              <a:ext uri="{FF2B5EF4-FFF2-40B4-BE49-F238E27FC236}">
                <a16:creationId xmlns:a16="http://schemas.microsoft.com/office/drawing/2014/main" id="{54B2A55B-A262-AF09-57C8-89E51A1CF33B}"/>
              </a:ext>
            </a:extLst>
          </p:cNvPr>
          <p:cNvGrpSpPr/>
          <p:nvPr/>
        </p:nvGrpSpPr>
        <p:grpSpPr>
          <a:xfrm>
            <a:off x="0" y="1342539"/>
            <a:ext cx="6722407" cy="4671427"/>
            <a:chOff x="5545793" y="1847850"/>
            <a:chExt cx="6722407" cy="4671427"/>
          </a:xfrm>
        </p:grpSpPr>
        <p:pic>
          <p:nvPicPr>
            <p:cNvPr id="13" name="Picture 12">
              <a:extLst>
                <a:ext uri="{FF2B5EF4-FFF2-40B4-BE49-F238E27FC236}">
                  <a16:creationId xmlns:a16="http://schemas.microsoft.com/office/drawing/2014/main" id="{C9412973-065D-5668-3505-A201097C18C5}"/>
                </a:ext>
              </a:extLst>
            </p:cNvPr>
            <p:cNvPicPr>
              <a:picLocks noChangeAspect="1"/>
            </p:cNvPicPr>
            <p:nvPr/>
          </p:nvPicPr>
          <p:blipFill>
            <a:blip r:embed="rId3"/>
            <a:stretch>
              <a:fillRect/>
            </a:stretch>
          </p:blipFill>
          <p:spPr>
            <a:xfrm>
              <a:off x="5545793" y="1847850"/>
              <a:ext cx="6722407" cy="3679901"/>
            </a:xfrm>
            <a:prstGeom prst="rect">
              <a:avLst/>
            </a:prstGeom>
          </p:spPr>
        </p:pic>
        <p:sp>
          <p:nvSpPr>
            <p:cNvPr id="15" name="TextBox 14">
              <a:extLst>
                <a:ext uri="{FF2B5EF4-FFF2-40B4-BE49-F238E27FC236}">
                  <a16:creationId xmlns:a16="http://schemas.microsoft.com/office/drawing/2014/main" id="{AE73D3A9-D136-3D4F-29F6-0E13059611AB}"/>
                </a:ext>
              </a:extLst>
            </p:cNvPr>
            <p:cNvSpPr txBox="1"/>
            <p:nvPr/>
          </p:nvSpPr>
          <p:spPr>
            <a:xfrm>
              <a:off x="8365327" y="6104602"/>
              <a:ext cx="3274223" cy="369332"/>
            </a:xfrm>
            <a:prstGeom prst="rect">
              <a:avLst/>
            </a:prstGeom>
            <a:noFill/>
          </p:spPr>
          <p:txBody>
            <a:bodyPr wrap="square">
              <a:spAutoFit/>
            </a:bodyPr>
            <a:lstStyle/>
            <a:p>
              <a:r>
                <a:rPr lang="en-GB" dirty="0"/>
                <a:t>mvarc.eu/tools/re-livestock-tool</a:t>
              </a:r>
            </a:p>
          </p:txBody>
        </p:sp>
        <p:pic>
          <p:nvPicPr>
            <p:cNvPr id="18" name="Picture 17">
              <a:extLst>
                <a:ext uri="{FF2B5EF4-FFF2-40B4-BE49-F238E27FC236}">
                  <a16:creationId xmlns:a16="http://schemas.microsoft.com/office/drawing/2014/main" id="{F93A0EE1-5C37-32FF-A81F-1D7BC3474219}"/>
                </a:ext>
              </a:extLst>
            </p:cNvPr>
            <p:cNvPicPr>
              <a:picLocks noChangeAspect="1"/>
            </p:cNvPicPr>
            <p:nvPr/>
          </p:nvPicPr>
          <p:blipFill>
            <a:blip r:embed="rId4"/>
            <a:srcRect l="1619"/>
            <a:stretch/>
          </p:blipFill>
          <p:spPr>
            <a:xfrm>
              <a:off x="6527929" y="6142702"/>
              <a:ext cx="1640677" cy="376575"/>
            </a:xfrm>
            <a:prstGeom prst="rect">
              <a:avLst/>
            </a:prstGeom>
          </p:spPr>
        </p:pic>
      </p:grpSp>
    </p:spTree>
    <p:extLst>
      <p:ext uri="{BB962C8B-B14F-4D97-AF65-F5344CB8AC3E}">
        <p14:creationId xmlns:p14="http://schemas.microsoft.com/office/powerpoint/2010/main" val="927862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4B197FB-5665-47FB-9782-F83DE6CBFC26}"/>
              </a:ext>
            </a:extLst>
          </p:cNvPr>
          <p:cNvPicPr>
            <a:picLocks noGrp="1" noChangeAspect="1"/>
          </p:cNvPicPr>
          <p:nvPr>
            <p:ph type="pic" sz="quarter" idx="13"/>
          </p:nvPr>
        </p:nvPicPr>
        <p:blipFill>
          <a:blip r:embed="rId3"/>
          <a:srcRect t="38987" b="38987"/>
          <a:stretch/>
        </p:blipFill>
        <p:spPr/>
      </p:pic>
      <p:pic>
        <p:nvPicPr>
          <p:cNvPr id="3" name="Picture 2">
            <a:extLst>
              <a:ext uri="{FF2B5EF4-FFF2-40B4-BE49-F238E27FC236}">
                <a16:creationId xmlns:a16="http://schemas.microsoft.com/office/drawing/2014/main" id="{7FA958A4-01BF-80CA-AD25-579F10300B8E}"/>
              </a:ext>
            </a:extLst>
          </p:cNvPr>
          <p:cNvPicPr>
            <a:picLocks noChangeAspect="1"/>
          </p:cNvPicPr>
          <p:nvPr/>
        </p:nvPicPr>
        <p:blipFill>
          <a:blip r:embed="rId4"/>
          <a:stretch>
            <a:fillRect/>
          </a:stretch>
        </p:blipFill>
        <p:spPr>
          <a:xfrm>
            <a:off x="131732" y="-105293"/>
            <a:ext cx="11928535" cy="3755516"/>
          </a:xfrm>
          <a:prstGeom prst="rect">
            <a:avLst/>
          </a:prstGeom>
        </p:spPr>
      </p:pic>
      <p:pic>
        <p:nvPicPr>
          <p:cNvPr id="8" name="Picture 7">
            <a:extLst>
              <a:ext uri="{FF2B5EF4-FFF2-40B4-BE49-F238E27FC236}">
                <a16:creationId xmlns:a16="http://schemas.microsoft.com/office/drawing/2014/main" id="{DB599159-CABA-9215-A455-2FA911C950DF}"/>
              </a:ext>
            </a:extLst>
          </p:cNvPr>
          <p:cNvPicPr>
            <a:picLocks noChangeAspect="1"/>
          </p:cNvPicPr>
          <p:nvPr/>
        </p:nvPicPr>
        <p:blipFill>
          <a:blip r:embed="rId5"/>
          <a:stretch>
            <a:fillRect/>
          </a:stretch>
        </p:blipFill>
        <p:spPr>
          <a:xfrm>
            <a:off x="131732" y="3650223"/>
            <a:ext cx="11902933" cy="3207777"/>
          </a:xfrm>
          <a:prstGeom prst="rect">
            <a:avLst/>
          </a:prstGeom>
        </p:spPr>
      </p:pic>
    </p:spTree>
    <p:extLst>
      <p:ext uri="{BB962C8B-B14F-4D97-AF65-F5344CB8AC3E}">
        <p14:creationId xmlns:p14="http://schemas.microsoft.com/office/powerpoint/2010/main" val="4112400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4B197FB-5665-47FB-9782-F83DE6CBFC26}"/>
              </a:ext>
            </a:extLst>
          </p:cNvPr>
          <p:cNvPicPr>
            <a:picLocks noGrp="1" noChangeAspect="1"/>
          </p:cNvPicPr>
          <p:nvPr>
            <p:ph type="pic" sz="quarter" idx="13"/>
          </p:nvPr>
        </p:nvPicPr>
        <p:blipFill>
          <a:blip r:embed="rId3"/>
          <a:srcRect t="38800" b="38800"/>
          <a:stretch/>
        </p:blipFill>
        <p:spPr/>
      </p:pic>
      <p:sp>
        <p:nvSpPr>
          <p:cNvPr id="4" name="Title 3">
            <a:extLst>
              <a:ext uri="{FF2B5EF4-FFF2-40B4-BE49-F238E27FC236}">
                <a16:creationId xmlns:a16="http://schemas.microsoft.com/office/drawing/2014/main" id="{F8C10CCD-1EE7-098D-E496-A31A3A692115}"/>
              </a:ext>
            </a:extLst>
          </p:cNvPr>
          <p:cNvSpPr>
            <a:spLocks noGrp="1"/>
          </p:cNvSpPr>
          <p:nvPr>
            <p:ph type="title"/>
          </p:nvPr>
        </p:nvSpPr>
        <p:spPr>
          <a:xfrm>
            <a:off x="498111" y="1151285"/>
            <a:ext cx="9566098" cy="1345269"/>
          </a:xfrm>
        </p:spPr>
        <p:txBody>
          <a:bodyPr/>
          <a:lstStyle/>
          <a:p>
            <a:r>
              <a:rPr lang="en-GB" dirty="0" err="1"/>
              <a:t>FarmTree</a:t>
            </a:r>
            <a:r>
              <a:rPr lang="en-GB" dirty="0"/>
              <a:t> tool: projecting agroforestry performance</a:t>
            </a:r>
            <a:endParaRPr lang="en-US" dirty="0"/>
          </a:p>
        </p:txBody>
      </p:sp>
      <p:pic>
        <p:nvPicPr>
          <p:cNvPr id="5" name="Picture 4">
            <a:extLst>
              <a:ext uri="{FF2B5EF4-FFF2-40B4-BE49-F238E27FC236}">
                <a16:creationId xmlns:a16="http://schemas.microsoft.com/office/drawing/2014/main" id="{3A0A550B-2870-0527-CCCA-223D08294E6F}"/>
              </a:ext>
            </a:extLst>
          </p:cNvPr>
          <p:cNvPicPr>
            <a:picLocks noChangeAspect="1"/>
          </p:cNvPicPr>
          <p:nvPr/>
        </p:nvPicPr>
        <p:blipFill>
          <a:blip r:embed="rId4"/>
          <a:stretch>
            <a:fillRect/>
          </a:stretch>
        </p:blipFill>
        <p:spPr>
          <a:xfrm>
            <a:off x="9718724" y="1317597"/>
            <a:ext cx="1704687" cy="748399"/>
          </a:xfrm>
          <a:prstGeom prst="rect">
            <a:avLst/>
          </a:prstGeom>
        </p:spPr>
      </p:pic>
      <p:sp>
        <p:nvSpPr>
          <p:cNvPr id="22" name="Rectangle: Rounded Corners 21">
            <a:extLst>
              <a:ext uri="{FF2B5EF4-FFF2-40B4-BE49-F238E27FC236}">
                <a16:creationId xmlns:a16="http://schemas.microsoft.com/office/drawing/2014/main" id="{B214600D-976E-D1F2-598D-2AAF8EE513D2}"/>
              </a:ext>
            </a:extLst>
          </p:cNvPr>
          <p:cNvSpPr/>
          <p:nvPr/>
        </p:nvSpPr>
        <p:spPr>
          <a:xfrm>
            <a:off x="5157255" y="6390725"/>
            <a:ext cx="4269093" cy="340519"/>
          </a:xfrm>
          <a:prstGeom prst="roundRect">
            <a:avLst/>
          </a:prstGeom>
          <a:solidFill>
            <a:schemeClr val="accent6">
              <a:lumMod val="40000"/>
              <a:lumOff val="60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lumMod val="50000"/>
                    <a:lumOff val="50000"/>
                  </a:prstClr>
                </a:solidFill>
                <a:effectLst/>
                <a:uLnTx/>
                <a:uFillTx/>
                <a:latin typeface="Poppins" panose="00000500000000000000" pitchFamily="2" charset="0"/>
                <a:ea typeface="+mn-ea"/>
                <a:cs typeface="Poppins" panose="00000500000000000000" pitchFamily="2" charset="0"/>
              </a:rPr>
              <a:t>Open Source:</a:t>
            </a:r>
            <a:endParaRPr kumimoji="0" lang="LID4096" sz="1400" b="1" i="0" u="none" strike="noStrike" kern="1200" cap="none" spc="0" normalizeH="0" baseline="0" noProof="0">
              <a:ln>
                <a:noFill/>
              </a:ln>
              <a:solidFill>
                <a:prstClr val="black">
                  <a:lumMod val="50000"/>
                  <a:lumOff val="50000"/>
                </a:prstClr>
              </a:solidFill>
              <a:effectLst/>
              <a:uLnTx/>
              <a:uFillTx/>
              <a:latin typeface="Poppins" panose="00000500000000000000" pitchFamily="2" charset="0"/>
              <a:ea typeface="+mn-ea"/>
              <a:cs typeface="Poppins" panose="00000500000000000000" pitchFamily="2" charset="0"/>
            </a:endParaRPr>
          </a:p>
        </p:txBody>
      </p:sp>
      <p:sp>
        <p:nvSpPr>
          <p:cNvPr id="23" name="Rectangle: Rounded Corners 22">
            <a:extLst>
              <a:ext uri="{FF2B5EF4-FFF2-40B4-BE49-F238E27FC236}">
                <a16:creationId xmlns:a16="http://schemas.microsoft.com/office/drawing/2014/main" id="{DCDA3696-0824-F844-6F6E-6FAA70990049}"/>
              </a:ext>
            </a:extLst>
          </p:cNvPr>
          <p:cNvSpPr/>
          <p:nvPr/>
        </p:nvSpPr>
        <p:spPr>
          <a:xfrm>
            <a:off x="2814778" y="6390725"/>
            <a:ext cx="2286395" cy="340519"/>
          </a:xfrm>
          <a:prstGeom prst="roundRect">
            <a:avLst/>
          </a:prstGeom>
          <a:solidFill>
            <a:schemeClr val="accent6">
              <a:lumMod val="40000"/>
              <a:lumOff val="60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70AD47">
                    <a:lumMod val="50000"/>
                  </a:srgbClr>
                </a:solidFill>
                <a:effectLst/>
                <a:uLnTx/>
                <a:uFillTx/>
                <a:latin typeface="Poppins" panose="00000500000000000000" pitchFamily="2" charset="0"/>
                <a:ea typeface="+mn-ea"/>
                <a:cs typeface="Poppins" panose="00000500000000000000" pitchFamily="2" charset="0"/>
              </a:rPr>
              <a:t>FarmTree </a:t>
            </a:r>
            <a:r>
              <a:rPr kumimoji="0" lang="en-GB" sz="1400" b="1" i="0" u="none" strike="noStrike" kern="1200" cap="none" spc="0" normalizeH="0" baseline="0" noProof="0">
                <a:ln>
                  <a:noFill/>
                </a:ln>
                <a:solidFill>
                  <a:srgbClr val="70AD47">
                    <a:lumMod val="50000"/>
                  </a:srgbClr>
                </a:solidFill>
                <a:effectLst/>
                <a:uLnTx/>
                <a:uFillTx/>
                <a:latin typeface="Poppins" panose="00000500000000000000" pitchFamily="2" charset="0"/>
                <a:ea typeface="+mn-ea"/>
                <a:cs typeface="Poppins" panose="00000500000000000000" pitchFamily="2" charset="0"/>
              </a:rPr>
              <a:t>Database</a:t>
            </a:r>
            <a:endParaRPr kumimoji="0" lang="LID4096" sz="1400" b="1" i="0" u="none" strike="noStrike" kern="1200" cap="none" spc="0" normalizeH="0" baseline="0" noProof="0">
              <a:ln>
                <a:noFill/>
              </a:ln>
              <a:solidFill>
                <a:srgbClr val="70AD47">
                  <a:lumMod val="50000"/>
                </a:srgbClr>
              </a:solidFill>
              <a:effectLst/>
              <a:uLnTx/>
              <a:uFillTx/>
              <a:latin typeface="Poppins" panose="00000500000000000000" pitchFamily="2" charset="0"/>
              <a:ea typeface="+mn-ea"/>
              <a:cs typeface="Poppins" panose="00000500000000000000" pitchFamily="2" charset="0"/>
            </a:endParaRPr>
          </a:p>
        </p:txBody>
      </p:sp>
      <p:sp>
        <p:nvSpPr>
          <p:cNvPr id="3" name="Rectangle: Rounded Corners 2">
            <a:extLst>
              <a:ext uri="{FF2B5EF4-FFF2-40B4-BE49-F238E27FC236}">
                <a16:creationId xmlns:a16="http://schemas.microsoft.com/office/drawing/2014/main" id="{3117D366-29F6-2079-C1D8-8D16978FCB8A}"/>
              </a:ext>
            </a:extLst>
          </p:cNvPr>
          <p:cNvSpPr/>
          <p:nvPr/>
        </p:nvSpPr>
        <p:spPr>
          <a:xfrm>
            <a:off x="6516157" y="6446835"/>
            <a:ext cx="1041458" cy="238363"/>
          </a:xfrm>
          <a:prstGeom prst="roundRect">
            <a:avLst/>
          </a:prstGeom>
          <a:solidFill>
            <a:schemeClr val="accent2">
              <a:lumMod val="20000"/>
              <a:lumOff val="80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70AD47">
                    <a:lumMod val="50000"/>
                  </a:srgbClr>
                </a:solidFill>
                <a:effectLst/>
                <a:uLnTx/>
                <a:uFillTx/>
                <a:latin typeface="Poppins" panose="00000500000000000000" pitchFamily="2" charset="0"/>
                <a:ea typeface="+mn-ea"/>
                <a:cs typeface="Poppins" panose="00000500000000000000" pitchFamily="2" charset="0"/>
              </a:rPr>
              <a:t>Soil Data</a:t>
            </a:r>
            <a:endParaRPr kumimoji="0" lang="LID4096" sz="1400" b="0" i="0" u="none" strike="noStrike" kern="1200" cap="none" spc="0" normalizeH="0" baseline="0" noProof="0" dirty="0">
              <a:ln>
                <a:noFill/>
              </a:ln>
              <a:solidFill>
                <a:srgbClr val="70AD47">
                  <a:lumMod val="50000"/>
                </a:srgbClr>
              </a:solidFill>
              <a:effectLst/>
              <a:uLnTx/>
              <a:uFillTx/>
              <a:latin typeface="Poppins" panose="00000500000000000000" pitchFamily="2" charset="0"/>
              <a:ea typeface="+mn-ea"/>
              <a:cs typeface="Poppins" panose="00000500000000000000" pitchFamily="2" charset="0"/>
            </a:endParaRPr>
          </a:p>
        </p:txBody>
      </p:sp>
      <p:sp>
        <p:nvSpPr>
          <p:cNvPr id="41" name="Rectangle: Rounded Corners 40">
            <a:extLst>
              <a:ext uri="{FF2B5EF4-FFF2-40B4-BE49-F238E27FC236}">
                <a16:creationId xmlns:a16="http://schemas.microsoft.com/office/drawing/2014/main" id="{F7101145-7765-73BE-478A-360214F018C4}"/>
              </a:ext>
            </a:extLst>
          </p:cNvPr>
          <p:cNvSpPr/>
          <p:nvPr/>
        </p:nvSpPr>
        <p:spPr>
          <a:xfrm>
            <a:off x="7602323" y="6446835"/>
            <a:ext cx="1762942" cy="238363"/>
          </a:xfrm>
          <a:prstGeom prst="roundRect">
            <a:avLst/>
          </a:prstGeom>
          <a:solidFill>
            <a:schemeClr val="accent5">
              <a:lumMod val="20000"/>
              <a:lumOff val="80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70AD47">
                    <a:lumMod val="50000"/>
                  </a:srgbClr>
                </a:solidFill>
                <a:effectLst/>
                <a:uLnTx/>
                <a:uFillTx/>
                <a:latin typeface="Poppins" panose="00000500000000000000" pitchFamily="2" charset="0"/>
                <a:ea typeface="+mn-ea"/>
                <a:cs typeface="Poppins" panose="00000500000000000000" pitchFamily="2" charset="0"/>
              </a:rPr>
              <a:t>Climate Forecast</a:t>
            </a:r>
            <a:endParaRPr kumimoji="0" lang="LID4096" sz="1400" b="0" i="0" u="none" strike="noStrike" kern="1200" cap="none" spc="0" normalizeH="0" baseline="0" noProof="0" dirty="0">
              <a:ln>
                <a:noFill/>
              </a:ln>
              <a:solidFill>
                <a:srgbClr val="70AD47">
                  <a:lumMod val="50000"/>
                </a:srgbClr>
              </a:solidFill>
              <a:effectLst/>
              <a:uLnTx/>
              <a:uFillTx/>
              <a:latin typeface="Poppins" panose="00000500000000000000" pitchFamily="2" charset="0"/>
              <a:ea typeface="+mn-ea"/>
              <a:cs typeface="Poppins" panose="00000500000000000000" pitchFamily="2" charset="0"/>
            </a:endParaRPr>
          </a:p>
        </p:txBody>
      </p:sp>
      <p:pic>
        <p:nvPicPr>
          <p:cNvPr id="46" name="Picture 45">
            <a:extLst>
              <a:ext uri="{FF2B5EF4-FFF2-40B4-BE49-F238E27FC236}">
                <a16:creationId xmlns:a16="http://schemas.microsoft.com/office/drawing/2014/main" id="{B202E122-D0E4-9C69-3E32-88A7371127C3}"/>
              </a:ext>
            </a:extLst>
          </p:cNvPr>
          <p:cNvPicPr>
            <a:picLocks noChangeAspect="1"/>
          </p:cNvPicPr>
          <p:nvPr/>
        </p:nvPicPr>
        <p:blipFill>
          <a:blip r:embed="rId5"/>
          <a:srcRect b="11285"/>
          <a:stretch/>
        </p:blipFill>
        <p:spPr>
          <a:xfrm>
            <a:off x="498111" y="2650013"/>
            <a:ext cx="11414417" cy="3687111"/>
          </a:xfrm>
          <a:prstGeom prst="rect">
            <a:avLst/>
          </a:prstGeom>
        </p:spPr>
      </p:pic>
    </p:spTree>
    <p:extLst>
      <p:ext uri="{BB962C8B-B14F-4D97-AF65-F5344CB8AC3E}">
        <p14:creationId xmlns:p14="http://schemas.microsoft.com/office/powerpoint/2010/main" val="4182527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4B197FB-5665-47FB-9782-F83DE6CBFC26}"/>
              </a:ext>
            </a:extLst>
          </p:cNvPr>
          <p:cNvPicPr>
            <a:picLocks noGrp="1" noChangeAspect="1"/>
          </p:cNvPicPr>
          <p:nvPr>
            <p:ph type="pic" sz="quarter" idx="13"/>
          </p:nvPr>
        </p:nvPicPr>
        <p:blipFill>
          <a:blip r:embed="rId3"/>
          <a:srcRect t="38800" b="38800"/>
          <a:stretch/>
        </p:blipFill>
        <p:spPr/>
      </p:pic>
      <p:sp>
        <p:nvSpPr>
          <p:cNvPr id="4" name="Title 3">
            <a:extLst>
              <a:ext uri="{FF2B5EF4-FFF2-40B4-BE49-F238E27FC236}">
                <a16:creationId xmlns:a16="http://schemas.microsoft.com/office/drawing/2014/main" id="{F8C10CCD-1EE7-098D-E496-A31A3A692115}"/>
              </a:ext>
            </a:extLst>
          </p:cNvPr>
          <p:cNvSpPr>
            <a:spLocks noGrp="1"/>
          </p:cNvSpPr>
          <p:nvPr>
            <p:ph type="title"/>
          </p:nvPr>
        </p:nvSpPr>
        <p:spPr>
          <a:xfrm>
            <a:off x="1004970" y="1019163"/>
            <a:ext cx="9566098" cy="1345269"/>
          </a:xfrm>
        </p:spPr>
        <p:txBody>
          <a:bodyPr/>
          <a:lstStyle/>
          <a:p>
            <a:r>
              <a:rPr lang="en-GB" dirty="0" err="1"/>
              <a:t>FarmTree</a:t>
            </a:r>
            <a:r>
              <a:rPr lang="en-GB" dirty="0"/>
              <a:t> tool</a:t>
            </a:r>
            <a:endParaRPr lang="en-US" dirty="0"/>
          </a:p>
        </p:txBody>
      </p:sp>
      <p:pic>
        <p:nvPicPr>
          <p:cNvPr id="5" name="Picture 4">
            <a:extLst>
              <a:ext uri="{FF2B5EF4-FFF2-40B4-BE49-F238E27FC236}">
                <a16:creationId xmlns:a16="http://schemas.microsoft.com/office/drawing/2014/main" id="{3A0A550B-2870-0527-CCCA-223D08294E6F}"/>
              </a:ext>
            </a:extLst>
          </p:cNvPr>
          <p:cNvPicPr>
            <a:picLocks noChangeAspect="1"/>
          </p:cNvPicPr>
          <p:nvPr/>
        </p:nvPicPr>
        <p:blipFill>
          <a:blip r:embed="rId4"/>
          <a:stretch>
            <a:fillRect/>
          </a:stretch>
        </p:blipFill>
        <p:spPr>
          <a:xfrm>
            <a:off x="9718724" y="1317597"/>
            <a:ext cx="1704687" cy="748399"/>
          </a:xfrm>
          <a:prstGeom prst="rect">
            <a:avLst/>
          </a:prstGeom>
        </p:spPr>
      </p:pic>
      <p:sp>
        <p:nvSpPr>
          <p:cNvPr id="24" name="Arrow: Right 23">
            <a:extLst>
              <a:ext uri="{FF2B5EF4-FFF2-40B4-BE49-F238E27FC236}">
                <a16:creationId xmlns:a16="http://schemas.microsoft.com/office/drawing/2014/main" id="{C01A827F-2B2F-80B3-B242-38CA1AEFF020}"/>
              </a:ext>
            </a:extLst>
          </p:cNvPr>
          <p:cNvSpPr/>
          <p:nvPr/>
        </p:nvSpPr>
        <p:spPr>
          <a:xfrm rot="16200000">
            <a:off x="5456926" y="5670762"/>
            <a:ext cx="527762" cy="591971"/>
          </a:xfrm>
          <a:prstGeom prst="rightArrow">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F84A75F6-0AB2-E92E-8F43-E08B3A8EC779}"/>
              </a:ext>
            </a:extLst>
          </p:cNvPr>
          <p:cNvGrpSpPr/>
          <p:nvPr/>
        </p:nvGrpSpPr>
        <p:grpSpPr>
          <a:xfrm>
            <a:off x="2609791" y="2259066"/>
            <a:ext cx="6814004" cy="4513491"/>
            <a:chOff x="955976" y="713933"/>
            <a:chExt cx="8892758" cy="5382495"/>
          </a:xfrm>
        </p:grpSpPr>
        <p:pic>
          <p:nvPicPr>
            <p:cNvPr id="6" name="Picture 5">
              <a:extLst>
                <a:ext uri="{FF2B5EF4-FFF2-40B4-BE49-F238E27FC236}">
                  <a16:creationId xmlns:a16="http://schemas.microsoft.com/office/drawing/2014/main" id="{306CE3D7-87BC-50F9-0F77-08DE25308200}"/>
                </a:ext>
              </a:extLst>
            </p:cNvPr>
            <p:cNvPicPr>
              <a:picLocks noChangeAspect="1"/>
            </p:cNvPicPr>
            <p:nvPr/>
          </p:nvPicPr>
          <p:blipFill>
            <a:blip r:embed="rId5"/>
            <a:stretch>
              <a:fillRect/>
            </a:stretch>
          </p:blipFill>
          <p:spPr>
            <a:xfrm>
              <a:off x="993032" y="852432"/>
              <a:ext cx="4198181" cy="1671842"/>
            </a:xfrm>
            <a:prstGeom prst="rect">
              <a:avLst/>
            </a:prstGeom>
          </p:spPr>
        </p:pic>
        <p:pic>
          <p:nvPicPr>
            <p:cNvPr id="8" name="Picture 7">
              <a:extLst>
                <a:ext uri="{FF2B5EF4-FFF2-40B4-BE49-F238E27FC236}">
                  <a16:creationId xmlns:a16="http://schemas.microsoft.com/office/drawing/2014/main" id="{E6F79F97-B68F-A83B-FA36-15BAAAC97CD4}"/>
                </a:ext>
              </a:extLst>
            </p:cNvPr>
            <p:cNvPicPr>
              <a:picLocks noChangeAspect="1"/>
            </p:cNvPicPr>
            <p:nvPr/>
          </p:nvPicPr>
          <p:blipFill>
            <a:blip r:embed="rId6"/>
            <a:stretch>
              <a:fillRect/>
            </a:stretch>
          </p:blipFill>
          <p:spPr>
            <a:xfrm>
              <a:off x="5381538" y="713933"/>
              <a:ext cx="4467196" cy="1778971"/>
            </a:xfrm>
            <a:prstGeom prst="rect">
              <a:avLst/>
            </a:prstGeom>
          </p:spPr>
        </p:pic>
        <p:pic>
          <p:nvPicPr>
            <p:cNvPr id="9" name="Picture 8">
              <a:extLst>
                <a:ext uri="{FF2B5EF4-FFF2-40B4-BE49-F238E27FC236}">
                  <a16:creationId xmlns:a16="http://schemas.microsoft.com/office/drawing/2014/main" id="{3B85F7B9-D18F-23CA-BAAA-9D3F50B19B10}"/>
                </a:ext>
              </a:extLst>
            </p:cNvPr>
            <p:cNvPicPr>
              <a:picLocks noChangeAspect="1"/>
            </p:cNvPicPr>
            <p:nvPr/>
          </p:nvPicPr>
          <p:blipFill>
            <a:blip r:embed="rId7"/>
            <a:stretch>
              <a:fillRect/>
            </a:stretch>
          </p:blipFill>
          <p:spPr>
            <a:xfrm>
              <a:off x="5484135" y="2623898"/>
              <a:ext cx="4084568" cy="1626598"/>
            </a:xfrm>
            <a:prstGeom prst="rect">
              <a:avLst/>
            </a:prstGeom>
          </p:spPr>
        </p:pic>
        <p:pic>
          <p:nvPicPr>
            <p:cNvPr id="10" name="Picture 9">
              <a:extLst>
                <a:ext uri="{FF2B5EF4-FFF2-40B4-BE49-F238E27FC236}">
                  <a16:creationId xmlns:a16="http://schemas.microsoft.com/office/drawing/2014/main" id="{8C00E270-67C7-78C5-1D62-61D3C1528FDA}"/>
                </a:ext>
              </a:extLst>
            </p:cNvPr>
            <p:cNvPicPr>
              <a:picLocks noChangeAspect="1"/>
            </p:cNvPicPr>
            <p:nvPr/>
          </p:nvPicPr>
          <p:blipFill>
            <a:blip r:embed="rId8"/>
            <a:stretch>
              <a:fillRect/>
            </a:stretch>
          </p:blipFill>
          <p:spPr>
            <a:xfrm>
              <a:off x="955976" y="2441233"/>
              <a:ext cx="4780106" cy="1903582"/>
            </a:xfrm>
            <a:prstGeom prst="rect">
              <a:avLst/>
            </a:prstGeom>
          </p:spPr>
        </p:pic>
        <p:pic>
          <p:nvPicPr>
            <p:cNvPr id="11" name="Picture 10">
              <a:extLst>
                <a:ext uri="{FF2B5EF4-FFF2-40B4-BE49-F238E27FC236}">
                  <a16:creationId xmlns:a16="http://schemas.microsoft.com/office/drawing/2014/main" id="{4447E8DA-0592-2E11-DD13-10ECF7AB1110}"/>
                </a:ext>
              </a:extLst>
            </p:cNvPr>
            <p:cNvPicPr>
              <a:picLocks noChangeAspect="1"/>
            </p:cNvPicPr>
            <p:nvPr/>
          </p:nvPicPr>
          <p:blipFill>
            <a:blip r:embed="rId9"/>
            <a:stretch>
              <a:fillRect/>
            </a:stretch>
          </p:blipFill>
          <p:spPr>
            <a:xfrm>
              <a:off x="1099404" y="4157176"/>
              <a:ext cx="4869680" cy="1939252"/>
            </a:xfrm>
            <a:prstGeom prst="rect">
              <a:avLst/>
            </a:prstGeom>
          </p:spPr>
        </p:pic>
        <p:pic>
          <p:nvPicPr>
            <p:cNvPr id="12" name="Picture 11">
              <a:extLst>
                <a:ext uri="{FF2B5EF4-FFF2-40B4-BE49-F238E27FC236}">
                  <a16:creationId xmlns:a16="http://schemas.microsoft.com/office/drawing/2014/main" id="{D88ECA78-D05E-0BD7-D5F2-8A8383019D59}"/>
                </a:ext>
              </a:extLst>
            </p:cNvPr>
            <p:cNvPicPr>
              <a:picLocks noChangeAspect="1"/>
            </p:cNvPicPr>
            <p:nvPr/>
          </p:nvPicPr>
          <p:blipFill>
            <a:blip r:embed="rId10"/>
            <a:stretch>
              <a:fillRect/>
            </a:stretch>
          </p:blipFill>
          <p:spPr>
            <a:xfrm>
              <a:off x="5622560" y="4421757"/>
              <a:ext cx="4004648" cy="1594772"/>
            </a:xfrm>
            <a:prstGeom prst="rect">
              <a:avLst/>
            </a:prstGeom>
          </p:spPr>
        </p:pic>
        <p:sp>
          <p:nvSpPr>
            <p:cNvPr id="13" name="TextBox 12">
              <a:extLst>
                <a:ext uri="{FF2B5EF4-FFF2-40B4-BE49-F238E27FC236}">
                  <a16:creationId xmlns:a16="http://schemas.microsoft.com/office/drawing/2014/main" id="{E5C9C97E-BEAC-5A6F-2F69-66966B8E7E3D}"/>
                </a:ext>
              </a:extLst>
            </p:cNvPr>
            <p:cNvSpPr txBox="1"/>
            <p:nvPr/>
          </p:nvSpPr>
          <p:spPr>
            <a:xfrm>
              <a:off x="1067791" y="713933"/>
              <a:ext cx="2580952" cy="3670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12E43"/>
                  </a:solidFill>
                  <a:effectLst/>
                  <a:uLnTx/>
                  <a:uFillTx/>
                  <a:latin typeface="Poppins" panose="00000500000000000000" pitchFamily="2" charset="0"/>
                  <a:ea typeface="+mn-ea"/>
                  <a:cs typeface="Poppins" panose="00000500000000000000" pitchFamily="2" charset="0"/>
                </a:rPr>
                <a:t>Vegetation cover</a:t>
              </a:r>
              <a:endParaRPr kumimoji="0" lang="en-NL" sz="1400" b="0" i="0" u="none" strike="noStrike" kern="1200" cap="none" spc="0" normalizeH="0" baseline="0" noProof="0">
                <a:ln>
                  <a:noFill/>
                </a:ln>
                <a:solidFill>
                  <a:srgbClr val="112E43"/>
                </a:solidFill>
                <a:effectLst/>
                <a:uLnTx/>
                <a:uFillTx/>
                <a:latin typeface="Poppins" panose="00000500000000000000" pitchFamily="2" charset="0"/>
                <a:ea typeface="+mn-ea"/>
                <a:cs typeface="Poppins" panose="00000500000000000000" pitchFamily="2" charset="0"/>
              </a:endParaRPr>
            </a:p>
          </p:txBody>
        </p:sp>
        <p:sp>
          <p:nvSpPr>
            <p:cNvPr id="14" name="TextBox 13">
              <a:extLst>
                <a:ext uri="{FF2B5EF4-FFF2-40B4-BE49-F238E27FC236}">
                  <a16:creationId xmlns:a16="http://schemas.microsoft.com/office/drawing/2014/main" id="{21E31562-82C7-3F10-350D-CA5FF555C416}"/>
                </a:ext>
              </a:extLst>
            </p:cNvPr>
            <p:cNvSpPr txBox="1"/>
            <p:nvPr/>
          </p:nvSpPr>
          <p:spPr>
            <a:xfrm>
              <a:off x="5484135" y="822105"/>
              <a:ext cx="1568824" cy="3670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12E43"/>
                  </a:solidFill>
                  <a:effectLst/>
                  <a:uLnTx/>
                  <a:uFillTx/>
                  <a:latin typeface="Poppins" panose="00000500000000000000" pitchFamily="2" charset="0"/>
                  <a:ea typeface="+mn-ea"/>
                  <a:cs typeface="Poppins" panose="00000500000000000000" pitchFamily="2" charset="0"/>
                </a:rPr>
                <a:t>Yields</a:t>
              </a:r>
              <a:endParaRPr kumimoji="0" lang="en-NL" sz="1200" b="0" i="0" u="none" strike="noStrike" kern="1200" cap="none" spc="0" normalizeH="0" baseline="0" noProof="0">
                <a:ln>
                  <a:noFill/>
                </a:ln>
                <a:solidFill>
                  <a:srgbClr val="112E43"/>
                </a:solidFill>
                <a:effectLst/>
                <a:uLnTx/>
                <a:uFillTx/>
                <a:latin typeface="Poppins" panose="00000500000000000000" pitchFamily="2" charset="0"/>
                <a:ea typeface="+mn-ea"/>
                <a:cs typeface="Poppins" panose="00000500000000000000" pitchFamily="2" charset="0"/>
              </a:endParaRPr>
            </a:p>
          </p:txBody>
        </p:sp>
        <p:sp>
          <p:nvSpPr>
            <p:cNvPr id="15" name="TextBox 14">
              <a:extLst>
                <a:ext uri="{FF2B5EF4-FFF2-40B4-BE49-F238E27FC236}">
                  <a16:creationId xmlns:a16="http://schemas.microsoft.com/office/drawing/2014/main" id="{BCD1C454-2E50-4420-C7F5-73A0709F1034}"/>
                </a:ext>
              </a:extLst>
            </p:cNvPr>
            <p:cNvSpPr txBox="1"/>
            <p:nvPr/>
          </p:nvSpPr>
          <p:spPr>
            <a:xfrm>
              <a:off x="1186515" y="2429876"/>
              <a:ext cx="1568824" cy="3670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12E43"/>
                  </a:solidFill>
                  <a:effectLst/>
                  <a:uLnTx/>
                  <a:uFillTx/>
                  <a:latin typeface="Poppins" panose="00000500000000000000" pitchFamily="2" charset="0"/>
                  <a:ea typeface="+mn-ea"/>
                  <a:cs typeface="Poppins" panose="00000500000000000000" pitchFamily="2" charset="0"/>
                </a:rPr>
                <a:t>CO2e stock</a:t>
              </a:r>
              <a:endParaRPr kumimoji="0" lang="en-NL" sz="1400" b="0" i="0" u="none" strike="noStrike" kern="1200" cap="none" spc="0" normalizeH="0" baseline="0" noProof="0">
                <a:ln>
                  <a:noFill/>
                </a:ln>
                <a:solidFill>
                  <a:srgbClr val="112E43"/>
                </a:solidFill>
                <a:effectLst/>
                <a:uLnTx/>
                <a:uFillTx/>
                <a:latin typeface="Poppins" panose="00000500000000000000" pitchFamily="2" charset="0"/>
                <a:ea typeface="+mn-ea"/>
                <a:cs typeface="Poppins" panose="00000500000000000000" pitchFamily="2" charset="0"/>
              </a:endParaRPr>
            </a:p>
          </p:txBody>
        </p:sp>
        <p:sp>
          <p:nvSpPr>
            <p:cNvPr id="16" name="TextBox 15">
              <a:extLst>
                <a:ext uri="{FF2B5EF4-FFF2-40B4-BE49-F238E27FC236}">
                  <a16:creationId xmlns:a16="http://schemas.microsoft.com/office/drawing/2014/main" id="{CBD775C8-2011-E609-8841-AB7F0D097C56}"/>
                </a:ext>
              </a:extLst>
            </p:cNvPr>
            <p:cNvSpPr txBox="1"/>
            <p:nvPr/>
          </p:nvSpPr>
          <p:spPr>
            <a:xfrm>
              <a:off x="1217660" y="4302232"/>
              <a:ext cx="1568824" cy="3670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12E43"/>
                  </a:solidFill>
                  <a:effectLst/>
                  <a:uLnTx/>
                  <a:uFillTx/>
                  <a:latin typeface="Poppins" panose="00000500000000000000" pitchFamily="2" charset="0"/>
                  <a:ea typeface="+mn-ea"/>
                  <a:cs typeface="Poppins" panose="00000500000000000000" pitchFamily="2" charset="0"/>
                </a:rPr>
                <a:t>NPK stock</a:t>
              </a:r>
              <a:endParaRPr kumimoji="0" lang="en-NL" sz="1400" b="0" i="0" u="none" strike="noStrike" kern="1200" cap="none" spc="0" normalizeH="0" baseline="0" noProof="0">
                <a:ln>
                  <a:noFill/>
                </a:ln>
                <a:solidFill>
                  <a:srgbClr val="112E43"/>
                </a:solidFill>
                <a:effectLst/>
                <a:uLnTx/>
                <a:uFillTx/>
                <a:latin typeface="Poppins" panose="00000500000000000000" pitchFamily="2" charset="0"/>
                <a:ea typeface="+mn-ea"/>
                <a:cs typeface="Poppins" panose="00000500000000000000" pitchFamily="2" charset="0"/>
              </a:endParaRPr>
            </a:p>
          </p:txBody>
        </p:sp>
        <p:sp>
          <p:nvSpPr>
            <p:cNvPr id="17" name="TextBox 16">
              <a:extLst>
                <a:ext uri="{FF2B5EF4-FFF2-40B4-BE49-F238E27FC236}">
                  <a16:creationId xmlns:a16="http://schemas.microsoft.com/office/drawing/2014/main" id="{2D3437E5-E653-E178-7D33-C11E37573C41}"/>
                </a:ext>
              </a:extLst>
            </p:cNvPr>
            <p:cNvSpPr txBox="1"/>
            <p:nvPr/>
          </p:nvSpPr>
          <p:spPr>
            <a:xfrm>
              <a:off x="5556580" y="4333294"/>
              <a:ext cx="1876360" cy="3670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12E43"/>
                  </a:solidFill>
                  <a:effectLst/>
                  <a:uLnTx/>
                  <a:uFillTx/>
                  <a:latin typeface="Poppins" panose="00000500000000000000" pitchFamily="2" charset="0"/>
                  <a:ea typeface="+mn-ea"/>
                  <a:cs typeface="Poppins" panose="00000500000000000000" pitchFamily="2" charset="0"/>
                </a:rPr>
                <a:t>Water flows</a:t>
              </a:r>
              <a:endParaRPr kumimoji="0" lang="en-NL" sz="1400" b="0" i="0" u="none" strike="noStrike" kern="1200" cap="none" spc="0" normalizeH="0" baseline="0" noProof="0">
                <a:ln>
                  <a:noFill/>
                </a:ln>
                <a:solidFill>
                  <a:srgbClr val="112E43"/>
                </a:solidFill>
                <a:effectLst/>
                <a:uLnTx/>
                <a:uFillTx/>
                <a:latin typeface="Poppins" panose="00000500000000000000" pitchFamily="2" charset="0"/>
                <a:ea typeface="+mn-ea"/>
                <a:cs typeface="Poppins" panose="00000500000000000000" pitchFamily="2" charset="0"/>
              </a:endParaRPr>
            </a:p>
          </p:txBody>
        </p:sp>
        <p:sp>
          <p:nvSpPr>
            <p:cNvPr id="18" name="TextBox 17">
              <a:extLst>
                <a:ext uri="{FF2B5EF4-FFF2-40B4-BE49-F238E27FC236}">
                  <a16:creationId xmlns:a16="http://schemas.microsoft.com/office/drawing/2014/main" id="{F232BCC5-E3F1-6A3D-FF39-984F243B3A53}"/>
                </a:ext>
              </a:extLst>
            </p:cNvPr>
            <p:cNvSpPr txBox="1"/>
            <p:nvPr/>
          </p:nvSpPr>
          <p:spPr>
            <a:xfrm>
              <a:off x="5507982" y="2539533"/>
              <a:ext cx="1568824" cy="3670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12E43"/>
                  </a:solidFill>
                  <a:effectLst/>
                  <a:uLnTx/>
                  <a:uFillTx/>
                  <a:latin typeface="Poppins" panose="00000500000000000000" pitchFamily="2" charset="0"/>
                  <a:ea typeface="+mn-ea"/>
                  <a:cs typeface="Poppins" panose="00000500000000000000" pitchFamily="2" charset="0"/>
                </a:rPr>
                <a:t>Cashflow</a:t>
              </a:r>
              <a:endParaRPr kumimoji="0" lang="en-NL" sz="1200" b="0" i="0" u="none" strike="noStrike" kern="1200" cap="none" spc="0" normalizeH="0" baseline="0" noProof="0">
                <a:ln>
                  <a:noFill/>
                </a:ln>
                <a:solidFill>
                  <a:srgbClr val="112E43"/>
                </a:solidFill>
                <a:effectLst/>
                <a:uLnTx/>
                <a:uFillTx/>
                <a:latin typeface="Poppins" panose="00000500000000000000" pitchFamily="2" charset="0"/>
                <a:ea typeface="+mn-ea"/>
                <a:cs typeface="Poppins" panose="00000500000000000000" pitchFamily="2" charset="0"/>
              </a:endParaRPr>
            </a:p>
          </p:txBody>
        </p:sp>
      </p:grpSp>
    </p:spTree>
    <p:extLst>
      <p:ext uri="{BB962C8B-B14F-4D97-AF65-F5344CB8AC3E}">
        <p14:creationId xmlns:p14="http://schemas.microsoft.com/office/powerpoint/2010/main" val="2123502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field of plants with blue sky&#10;&#10;Description automatically generated">
            <a:extLst>
              <a:ext uri="{FF2B5EF4-FFF2-40B4-BE49-F238E27FC236}">
                <a16:creationId xmlns:a16="http://schemas.microsoft.com/office/drawing/2014/main" id="{B4B197FB-5665-47FB-9782-F83DE6CBFC26}"/>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l="3" r="3"/>
          <a:stretch>
            <a:fillRect/>
          </a:stretch>
        </p:blipFill>
        <p:spPr/>
      </p:pic>
      <p:pic>
        <p:nvPicPr>
          <p:cNvPr id="8" name="Picture 7">
            <a:extLst>
              <a:ext uri="{FF2B5EF4-FFF2-40B4-BE49-F238E27FC236}">
                <a16:creationId xmlns:a16="http://schemas.microsoft.com/office/drawing/2014/main" id="{36B2D26B-D985-84DC-7E04-5B0E7CEFD6B3}"/>
              </a:ext>
            </a:extLst>
          </p:cNvPr>
          <p:cNvPicPr>
            <a:picLocks noChangeAspect="1"/>
          </p:cNvPicPr>
          <p:nvPr/>
        </p:nvPicPr>
        <p:blipFill>
          <a:blip r:embed="rId4"/>
          <a:stretch>
            <a:fillRect/>
          </a:stretch>
        </p:blipFill>
        <p:spPr>
          <a:xfrm>
            <a:off x="1919293" y="0"/>
            <a:ext cx="8353414" cy="6858000"/>
          </a:xfrm>
          <a:prstGeom prst="rect">
            <a:avLst/>
          </a:prstGeom>
        </p:spPr>
      </p:pic>
      <p:pic>
        <p:nvPicPr>
          <p:cNvPr id="3" name="Picture 2">
            <a:extLst>
              <a:ext uri="{FF2B5EF4-FFF2-40B4-BE49-F238E27FC236}">
                <a16:creationId xmlns:a16="http://schemas.microsoft.com/office/drawing/2014/main" id="{2C343D6E-6F6A-1A33-591D-02FABF16D950}"/>
              </a:ext>
            </a:extLst>
          </p:cNvPr>
          <p:cNvPicPr>
            <a:picLocks noChangeAspect="1"/>
          </p:cNvPicPr>
          <p:nvPr/>
        </p:nvPicPr>
        <p:blipFill>
          <a:blip r:embed="rId5"/>
          <a:stretch>
            <a:fillRect/>
          </a:stretch>
        </p:blipFill>
        <p:spPr>
          <a:xfrm>
            <a:off x="7092175" y="3891775"/>
            <a:ext cx="3845748" cy="2884311"/>
          </a:xfrm>
          <a:prstGeom prst="rect">
            <a:avLst/>
          </a:prstGeom>
        </p:spPr>
      </p:pic>
      <p:pic>
        <p:nvPicPr>
          <p:cNvPr id="2" name="Picture 1">
            <a:extLst>
              <a:ext uri="{FF2B5EF4-FFF2-40B4-BE49-F238E27FC236}">
                <a16:creationId xmlns:a16="http://schemas.microsoft.com/office/drawing/2014/main" id="{338D47EF-7DF1-BF44-AB4D-B81E2BADEB83}"/>
              </a:ext>
            </a:extLst>
          </p:cNvPr>
          <p:cNvPicPr>
            <a:picLocks noChangeAspect="1"/>
          </p:cNvPicPr>
          <p:nvPr/>
        </p:nvPicPr>
        <p:blipFill>
          <a:blip r:embed="rId6"/>
          <a:stretch>
            <a:fillRect/>
          </a:stretch>
        </p:blipFill>
        <p:spPr>
          <a:xfrm>
            <a:off x="10404524" y="174597"/>
            <a:ext cx="1704687" cy="748399"/>
          </a:xfrm>
          <a:prstGeom prst="rect">
            <a:avLst/>
          </a:prstGeom>
        </p:spPr>
      </p:pic>
    </p:spTree>
    <p:extLst>
      <p:ext uri="{BB962C8B-B14F-4D97-AF65-F5344CB8AC3E}">
        <p14:creationId xmlns:p14="http://schemas.microsoft.com/office/powerpoint/2010/main" val="2921804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B7B7A-63AF-3A70-FB32-74BAC948DB59}"/>
            </a:ext>
          </a:extLst>
        </p:cNvPr>
        <p:cNvGrpSpPr/>
        <p:nvPr/>
      </p:nvGrpSpPr>
      <p:grpSpPr>
        <a:xfrm>
          <a:off x="0" y="0"/>
          <a:ext cx="0" cy="0"/>
          <a:chOff x="0" y="0"/>
          <a:chExt cx="0" cy="0"/>
        </a:xfrm>
      </p:grpSpPr>
      <p:pic>
        <p:nvPicPr>
          <p:cNvPr id="7" name="Picture Placeholder 6" descr="A field of plants with blue sky&#10;&#10;Description automatically generated">
            <a:extLst>
              <a:ext uri="{FF2B5EF4-FFF2-40B4-BE49-F238E27FC236}">
                <a16:creationId xmlns:a16="http://schemas.microsoft.com/office/drawing/2014/main" id="{949DA799-6B6B-E657-3E11-C83F0CBD123E}"/>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l="3" r="3"/>
          <a:stretch>
            <a:fillRect/>
          </a:stretch>
        </p:blipFill>
        <p:spPr/>
      </p:pic>
      <p:pic>
        <p:nvPicPr>
          <p:cNvPr id="3" name="Picture 2">
            <a:extLst>
              <a:ext uri="{FF2B5EF4-FFF2-40B4-BE49-F238E27FC236}">
                <a16:creationId xmlns:a16="http://schemas.microsoft.com/office/drawing/2014/main" id="{D8573C75-E865-F1E7-4B0E-A4A9D219DEDE}"/>
              </a:ext>
            </a:extLst>
          </p:cNvPr>
          <p:cNvPicPr>
            <a:picLocks noChangeAspect="1"/>
          </p:cNvPicPr>
          <p:nvPr/>
        </p:nvPicPr>
        <p:blipFill>
          <a:blip r:embed="rId4"/>
          <a:stretch>
            <a:fillRect/>
          </a:stretch>
        </p:blipFill>
        <p:spPr>
          <a:xfrm>
            <a:off x="1355110" y="4194"/>
            <a:ext cx="9657144" cy="6483692"/>
          </a:xfrm>
          <a:prstGeom prst="rect">
            <a:avLst/>
          </a:prstGeom>
        </p:spPr>
      </p:pic>
      <p:pic>
        <p:nvPicPr>
          <p:cNvPr id="2" name="Picture 1">
            <a:extLst>
              <a:ext uri="{FF2B5EF4-FFF2-40B4-BE49-F238E27FC236}">
                <a16:creationId xmlns:a16="http://schemas.microsoft.com/office/drawing/2014/main" id="{B3564351-2197-2873-7394-B05DABB138DE}"/>
              </a:ext>
            </a:extLst>
          </p:cNvPr>
          <p:cNvPicPr>
            <a:picLocks noChangeAspect="1"/>
          </p:cNvPicPr>
          <p:nvPr/>
        </p:nvPicPr>
        <p:blipFill>
          <a:blip r:embed="rId5"/>
          <a:stretch>
            <a:fillRect/>
          </a:stretch>
        </p:blipFill>
        <p:spPr>
          <a:xfrm>
            <a:off x="10299749" y="5899122"/>
            <a:ext cx="1704687" cy="748399"/>
          </a:xfrm>
          <a:prstGeom prst="rect">
            <a:avLst/>
          </a:prstGeom>
        </p:spPr>
      </p:pic>
    </p:spTree>
    <p:extLst>
      <p:ext uri="{BB962C8B-B14F-4D97-AF65-F5344CB8AC3E}">
        <p14:creationId xmlns:p14="http://schemas.microsoft.com/office/powerpoint/2010/main" val="927442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A63FD-5564-4B41-8326-0E6EA137AE5B}"/>
              </a:ext>
            </a:extLst>
          </p:cNvPr>
          <p:cNvSpPr>
            <a:spLocks noGrp="1"/>
          </p:cNvSpPr>
          <p:nvPr>
            <p:ph type="ctrTitle"/>
          </p:nvPr>
        </p:nvSpPr>
        <p:spPr>
          <a:xfrm>
            <a:off x="4229493" y="1272852"/>
            <a:ext cx="3733013" cy="838986"/>
          </a:xfrm>
        </p:spPr>
        <p:txBody>
          <a:bodyPr>
            <a:normAutofit fontScale="90000"/>
          </a:bodyPr>
          <a:lstStyle/>
          <a:p>
            <a:pPr algn="ctr"/>
            <a:r>
              <a:rPr lang="en-US" dirty="0"/>
              <a:t>Thank you for listening</a:t>
            </a:r>
          </a:p>
        </p:txBody>
      </p:sp>
      <p:pic>
        <p:nvPicPr>
          <p:cNvPr id="3" name="Picture 2">
            <a:extLst>
              <a:ext uri="{FF2B5EF4-FFF2-40B4-BE49-F238E27FC236}">
                <a16:creationId xmlns:a16="http://schemas.microsoft.com/office/drawing/2014/main" id="{FF67A19A-E59A-2B3A-5605-122D435FCA42}"/>
              </a:ext>
            </a:extLst>
          </p:cNvPr>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266096" y="214653"/>
            <a:ext cx="1392914" cy="452697"/>
          </a:xfrm>
          <a:prstGeom prst="rect">
            <a:avLst/>
          </a:prstGeom>
          <a:solidFill>
            <a:schemeClr val="bg1"/>
          </a:solidFill>
        </p:spPr>
      </p:pic>
      <p:sp>
        <p:nvSpPr>
          <p:cNvPr id="4" name="Subtitle 2">
            <a:extLst>
              <a:ext uri="{FF2B5EF4-FFF2-40B4-BE49-F238E27FC236}">
                <a16:creationId xmlns:a16="http://schemas.microsoft.com/office/drawing/2014/main" id="{BB651595-D144-DA3A-8C83-F9FDDEB9DF66}"/>
              </a:ext>
            </a:extLst>
          </p:cNvPr>
          <p:cNvSpPr txBox="1">
            <a:spLocks/>
          </p:cNvSpPr>
          <p:nvPr/>
        </p:nvSpPr>
        <p:spPr>
          <a:xfrm>
            <a:off x="962553" y="2287888"/>
            <a:ext cx="10074186" cy="1576188"/>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tom.staton@reading.ac.uk</a:t>
            </a:r>
          </a:p>
          <a:p>
            <a:pPr marL="0" indent="0">
              <a:buNone/>
            </a:pPr>
            <a:r>
              <a:rPr lang="en-US" dirty="0"/>
              <a:t>https://agroreforest.eu/</a:t>
            </a:r>
          </a:p>
        </p:txBody>
      </p:sp>
      <p:sp>
        <p:nvSpPr>
          <p:cNvPr id="5" name="TextBox 4">
            <a:extLst>
              <a:ext uri="{FF2B5EF4-FFF2-40B4-BE49-F238E27FC236}">
                <a16:creationId xmlns:a16="http://schemas.microsoft.com/office/drawing/2014/main" id="{77445ADC-CE5A-3E92-2961-08B5B235E38E}"/>
              </a:ext>
            </a:extLst>
          </p:cNvPr>
          <p:cNvSpPr txBox="1"/>
          <p:nvPr/>
        </p:nvSpPr>
        <p:spPr>
          <a:xfrm>
            <a:off x="962553" y="3698039"/>
            <a:ext cx="8257647" cy="1200329"/>
          </a:xfrm>
          <a:prstGeom prst="rect">
            <a:avLst/>
          </a:prstGeom>
          <a:noFill/>
        </p:spPr>
        <p:txBody>
          <a:bodyPr wrap="square" rtlCol="0">
            <a:spAutoFit/>
          </a:bodyPr>
          <a:lstStyle/>
          <a:p>
            <a:r>
              <a:rPr lang="en-GB" dirty="0"/>
              <a:t>Thanks to Will Simonson (ORC), Steffie Rijpkema &amp; Frank van Schoubroeck (</a:t>
            </a:r>
            <a:r>
              <a:rPr lang="en-GB" dirty="0" err="1"/>
              <a:t>FarmTree</a:t>
            </a:r>
            <a:r>
              <a:rPr lang="en-GB" dirty="0"/>
              <a:t>) for providing content</a:t>
            </a:r>
          </a:p>
          <a:p>
            <a:endParaRPr lang="en-GB" dirty="0"/>
          </a:p>
          <a:p>
            <a:r>
              <a:rPr lang="en-GB" dirty="0"/>
              <a:t>We thank all the farmers who have been participating in </a:t>
            </a:r>
            <a:r>
              <a:rPr lang="en-GB" dirty="0" err="1"/>
              <a:t>ReForest</a:t>
            </a:r>
            <a:endParaRPr lang="en-GB" dirty="0"/>
          </a:p>
        </p:txBody>
      </p:sp>
      <p:pic>
        <p:nvPicPr>
          <p:cNvPr id="6" name="Graphic 5">
            <a:extLst>
              <a:ext uri="{FF2B5EF4-FFF2-40B4-BE49-F238E27FC236}">
                <a16:creationId xmlns:a16="http://schemas.microsoft.com/office/drawing/2014/main" id="{405D6E0A-EC8E-93FD-7259-53604554E4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6771" y="163694"/>
            <a:ext cx="1894116" cy="537993"/>
          </a:xfrm>
          <a:prstGeom prst="rect">
            <a:avLst/>
          </a:prstGeom>
        </p:spPr>
      </p:pic>
      <p:pic>
        <p:nvPicPr>
          <p:cNvPr id="7" name="Picture 6">
            <a:extLst>
              <a:ext uri="{FF2B5EF4-FFF2-40B4-BE49-F238E27FC236}">
                <a16:creationId xmlns:a16="http://schemas.microsoft.com/office/drawing/2014/main" id="{81090381-FF32-8875-68EA-343EB542DE56}"/>
              </a:ext>
            </a:extLst>
          </p:cNvPr>
          <p:cNvPicPr>
            <a:picLocks noChangeAspect="1"/>
          </p:cNvPicPr>
          <p:nvPr/>
        </p:nvPicPr>
        <p:blipFill>
          <a:blip r:embed="rId5"/>
          <a:stretch>
            <a:fillRect/>
          </a:stretch>
        </p:blipFill>
        <p:spPr>
          <a:xfrm>
            <a:off x="222084" y="898652"/>
            <a:ext cx="1704687" cy="748399"/>
          </a:xfrm>
          <a:prstGeom prst="rect">
            <a:avLst/>
          </a:prstGeom>
        </p:spPr>
      </p:pic>
    </p:spTree>
    <p:extLst>
      <p:ext uri="{BB962C8B-B14F-4D97-AF65-F5344CB8AC3E}">
        <p14:creationId xmlns:p14="http://schemas.microsoft.com/office/powerpoint/2010/main" val="2924961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a:blip r:embed="rId3"/>
          <a:srcRect l="12699" r="12699"/>
          <a:stretch/>
        </p:blipFill>
        <p:spPr/>
      </p:pic>
      <p:sp>
        <p:nvSpPr>
          <p:cNvPr id="2" name="Title 1">
            <a:extLst>
              <a:ext uri="{FF2B5EF4-FFF2-40B4-BE49-F238E27FC236}">
                <a16:creationId xmlns:a16="http://schemas.microsoft.com/office/drawing/2014/main" id="{3C3D335A-5ECE-43C8-B81D-FB11A0598038}"/>
              </a:ext>
            </a:extLst>
          </p:cNvPr>
          <p:cNvSpPr>
            <a:spLocks noGrp="1"/>
          </p:cNvSpPr>
          <p:nvPr>
            <p:ph type="ctrTitle"/>
          </p:nvPr>
        </p:nvSpPr>
        <p:spPr>
          <a:xfrm>
            <a:off x="242460" y="103909"/>
            <a:ext cx="5681281" cy="983974"/>
          </a:xfrm>
        </p:spPr>
        <p:txBody>
          <a:bodyPr anchor="b">
            <a:normAutofit/>
          </a:bodyPr>
          <a:lstStyle/>
          <a:p>
            <a:r>
              <a:rPr lang="en-US" dirty="0"/>
              <a:t>Content</a:t>
            </a:r>
          </a:p>
        </p:txBody>
      </p:sp>
      <p:sp>
        <p:nvSpPr>
          <p:cNvPr id="4" name="TextBox 3">
            <a:extLst>
              <a:ext uri="{FF2B5EF4-FFF2-40B4-BE49-F238E27FC236}">
                <a16:creationId xmlns:a16="http://schemas.microsoft.com/office/drawing/2014/main" id="{4FB22C34-96B6-5D88-8AC1-60D6530832F1}"/>
              </a:ext>
            </a:extLst>
          </p:cNvPr>
          <p:cNvSpPr txBox="1"/>
          <p:nvPr/>
        </p:nvSpPr>
        <p:spPr>
          <a:xfrm>
            <a:off x="1" y="1610892"/>
            <a:ext cx="6618513" cy="4462760"/>
          </a:xfrm>
          <a:prstGeom prst="rect">
            <a:avLst/>
          </a:prstGeom>
          <a:noFill/>
        </p:spPr>
        <p:txBody>
          <a:bodyPr wrap="square">
            <a:spAutoFit/>
          </a:bodyPr>
          <a:lstStyle/>
          <a:p>
            <a:pPr marL="817200" marR="0" lvl="1"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GB" sz="24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Introduction to agroforestry and </a:t>
            </a:r>
            <a:r>
              <a:rPr kumimoji="0" lang="en-GB" sz="2400" b="0" i="0" u="none" strike="noStrike" kern="1200" cap="none" spc="0" normalizeH="0" baseline="0" noProof="0" dirty="0" err="1">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ReForest</a:t>
            </a:r>
            <a:r>
              <a:rPr kumimoji="0" lang="en-GB" sz="24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 project</a:t>
            </a:r>
          </a:p>
          <a:p>
            <a:pPr marL="817200" marR="0" lvl="1"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GB" sz="24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The Living Lab approach in </a:t>
            </a:r>
            <a:r>
              <a:rPr kumimoji="0" lang="en-GB" sz="2400" b="0" i="0" u="none" strike="noStrike" kern="1200" cap="none" spc="0" normalizeH="0" baseline="0" noProof="0" dirty="0" err="1">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ReForest</a:t>
            </a:r>
            <a:r>
              <a:rPr kumimoji="0" lang="en-GB" sz="24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817200" marR="0" lvl="1" indent="-457200" algn="l" defTabSz="914400" rtl="0" eaLnBrk="1" fontAlgn="auto" latinLnBrk="0" hangingPunct="1">
              <a:lnSpc>
                <a:spcPct val="100000"/>
              </a:lnSpc>
              <a:spcBef>
                <a:spcPts val="0"/>
              </a:spcBef>
              <a:spcAft>
                <a:spcPts val="1200"/>
              </a:spcAft>
              <a:buClrTx/>
              <a:buSzTx/>
              <a:buFont typeface="+mj-lt"/>
              <a:buAutoNum type="arabicPeriod"/>
              <a:tabLst/>
              <a:defRPr/>
            </a:pPr>
            <a:r>
              <a:rPr lang="en-GB" sz="2400" dirty="0">
                <a:solidFill>
                  <a:srgbClr val="112E43"/>
                </a:solidFill>
                <a:latin typeface="Calibri" panose="020F0502020204030204" pitchFamily="34" charset="0"/>
                <a:ea typeface="Calibri" panose="020F0502020204030204" pitchFamily="34" charset="0"/>
                <a:cs typeface="Calibri" panose="020F0502020204030204" pitchFamily="34" charset="0"/>
              </a:rPr>
              <a:t>Assessing farm-level sustainability: the Public Goods Tool</a:t>
            </a:r>
            <a:endParaRPr kumimoji="0" lang="en-GB" sz="24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817200" marR="0" lvl="1"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GB" sz="24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Projecting agroforestry performance: </a:t>
            </a:r>
            <a:r>
              <a:rPr kumimoji="0" lang="en-GB" sz="2400" b="0" i="0" u="none" strike="noStrike" kern="1200" cap="none" spc="0" normalizeH="0" baseline="0" noProof="0" dirty="0" err="1">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FarmTree</a:t>
            </a:r>
            <a:r>
              <a:rPr kumimoji="0" lang="en-GB" sz="24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 Tool</a:t>
            </a:r>
          </a:p>
          <a:p>
            <a:pPr marL="817200" marR="0" lvl="1"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GB" sz="24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Questions</a:t>
            </a:r>
          </a:p>
          <a:p>
            <a:pPr marL="360000" marR="0" lvl="1"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600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7213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FB321-A9BF-467D-90CC-B7D41C7D46F9}"/>
              </a:ext>
            </a:extLst>
          </p:cNvPr>
          <p:cNvSpPr>
            <a:spLocks noGrp="1"/>
          </p:cNvSpPr>
          <p:nvPr>
            <p:ph type="title"/>
          </p:nvPr>
        </p:nvSpPr>
        <p:spPr>
          <a:xfrm>
            <a:off x="4572000" y="-680356"/>
            <a:ext cx="7038042" cy="1598211"/>
          </a:xfrm>
        </p:spPr>
        <p:txBody>
          <a:bodyPr anchor="b"/>
          <a:lstStyle/>
          <a:p>
            <a:pPr algn="ctr"/>
            <a:r>
              <a:rPr lang="en-US" dirty="0"/>
              <a:t>What is agroforestry?</a:t>
            </a:r>
          </a:p>
        </p:txBody>
      </p:sp>
      <p:pic>
        <p:nvPicPr>
          <p:cNvPr id="12" name="Picture Placeholder 11">
            <a:extLst>
              <a:ext uri="{FF2B5EF4-FFF2-40B4-BE49-F238E27FC236}">
                <a16:creationId xmlns:a16="http://schemas.microsoft.com/office/drawing/2014/main" id="{DEF738F3-3ED1-4807-B7DF-B6B70629C4E5}"/>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l="21019" r="21019"/>
          <a:stretch/>
        </p:blipFill>
        <p:spPr/>
      </p:pic>
      <p:pic>
        <p:nvPicPr>
          <p:cNvPr id="18" name="Picture Placeholder 17">
            <a:extLst>
              <a:ext uri="{FF2B5EF4-FFF2-40B4-BE49-F238E27FC236}">
                <a16:creationId xmlns:a16="http://schemas.microsoft.com/office/drawing/2014/main" id="{59596EF7-C31A-47EF-8885-44BE94DB196E}"/>
              </a:ext>
            </a:extLst>
          </p:cNvPr>
          <p:cNvPicPr>
            <a:picLocks noGrp="1" noChangeAspect="1"/>
          </p:cNvPicPr>
          <p:nvPr>
            <p:ph type="pic" sz="quarter" idx="15"/>
          </p:nvPr>
        </p:nvPicPr>
        <p:blipFill>
          <a:blip r:embed="rId4" cstate="hqprint">
            <a:extLst>
              <a:ext uri="{28A0092B-C50C-407E-A947-70E740481C1C}">
                <a14:useLocalDpi xmlns:a14="http://schemas.microsoft.com/office/drawing/2010/main"/>
              </a:ext>
            </a:extLst>
          </a:blip>
          <a:srcRect l="20988" r="20988"/>
          <a:stretch/>
        </p:blipFill>
        <p:spPr/>
      </p:pic>
      <p:pic>
        <p:nvPicPr>
          <p:cNvPr id="25" name="Picture Placeholder 24">
            <a:extLst>
              <a:ext uri="{FF2B5EF4-FFF2-40B4-BE49-F238E27FC236}">
                <a16:creationId xmlns:a16="http://schemas.microsoft.com/office/drawing/2014/main" id="{26B4E439-15BE-4848-B2FE-CFA129F1B159}"/>
              </a:ext>
            </a:extLst>
          </p:cNvPr>
          <p:cNvPicPr>
            <a:picLocks noGrp="1" noChangeAspect="1"/>
          </p:cNvPicPr>
          <p:nvPr>
            <p:ph type="pic" sz="quarter" idx="14"/>
          </p:nvPr>
        </p:nvPicPr>
        <p:blipFill>
          <a:blip r:embed="rId5" cstate="hqprint">
            <a:extLst>
              <a:ext uri="{28A0092B-C50C-407E-A947-70E740481C1C}">
                <a14:useLocalDpi xmlns:a14="http://schemas.microsoft.com/office/drawing/2010/main"/>
              </a:ext>
            </a:extLst>
          </a:blip>
          <a:srcRect l="16031" r="16031"/>
          <a:stretch/>
        </p:blipFill>
        <p:spPr/>
      </p:pic>
      <p:sp>
        <p:nvSpPr>
          <p:cNvPr id="3" name="Content Placeholder 2">
            <a:extLst>
              <a:ext uri="{FF2B5EF4-FFF2-40B4-BE49-F238E27FC236}">
                <a16:creationId xmlns:a16="http://schemas.microsoft.com/office/drawing/2014/main" id="{69CF77C5-9F6B-451C-B03D-A5E55E0DAC90}"/>
              </a:ext>
            </a:extLst>
          </p:cNvPr>
          <p:cNvSpPr>
            <a:spLocks noGrp="1"/>
          </p:cNvSpPr>
          <p:nvPr>
            <p:ph idx="1"/>
          </p:nvPr>
        </p:nvSpPr>
        <p:spPr>
          <a:xfrm>
            <a:off x="6226629" y="1118658"/>
            <a:ext cx="5684001" cy="722021"/>
          </a:xfrm>
        </p:spPr>
        <p:txBody>
          <a:bodyPr>
            <a:normAutofit/>
          </a:bodyPr>
          <a:lstStyle/>
          <a:p>
            <a:pPr marL="360000" lvl="1" indent="0">
              <a:spcAft>
                <a:spcPts val="1200"/>
              </a:spcAft>
              <a:buNone/>
            </a:pPr>
            <a:r>
              <a:rPr lang="en-GB" sz="2800" dirty="0">
                <a:latin typeface="Calibri" panose="020F0502020204030204" pitchFamily="34" charset="0"/>
                <a:ea typeface="Calibri" panose="020F0502020204030204" pitchFamily="34" charset="0"/>
                <a:cs typeface="Calibri" panose="020F0502020204030204" pitchFamily="34" charset="0"/>
              </a:rPr>
              <a:t>Farming with trees</a:t>
            </a:r>
          </a:p>
          <a:p>
            <a:pPr marL="360000" lvl="1" indent="0">
              <a:spcAft>
                <a:spcPts val="1200"/>
              </a:spcAft>
              <a:buNone/>
            </a:pPr>
            <a:endParaRPr lang="en-GB" sz="2800" dirty="0">
              <a:latin typeface="Calibri" panose="020F0502020204030204" pitchFamily="34" charset="0"/>
              <a:ea typeface="Calibri" panose="020F0502020204030204" pitchFamily="34" charset="0"/>
              <a:cs typeface="Calibri" panose="020F0502020204030204" pitchFamily="34" charset="0"/>
            </a:endParaRPr>
          </a:p>
        </p:txBody>
      </p:sp>
      <p:sp>
        <p:nvSpPr>
          <p:cNvPr id="29" name="Slide Number Placeholder 28">
            <a:extLst>
              <a:ext uri="{FF2B5EF4-FFF2-40B4-BE49-F238E27FC236}">
                <a16:creationId xmlns:a16="http://schemas.microsoft.com/office/drawing/2014/main" id="{EB7FA994-B153-45E4-B5FD-FF6CABD2DBF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200" b="0" i="0" u="none" strike="noStrike" kern="1200" cap="none" spc="0" normalizeH="0" baseline="0" noProof="0" smtClean="0">
                <a:ln>
                  <a:noFill/>
                </a:ln>
                <a:solidFill>
                  <a:srgbClr val="112E43">
                    <a:lumMod val="75000"/>
                    <a:lumOff val="25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112E43">
                  <a:lumMod val="75000"/>
                  <a:lumOff val="25000"/>
                </a:srgbClr>
              </a:solidFill>
              <a:effectLst/>
              <a:uLnTx/>
              <a:uFillTx/>
              <a:latin typeface="Calibri" panose="020F0502020204030204"/>
              <a:ea typeface="+mn-ea"/>
              <a:cs typeface="+mn-cs"/>
            </a:endParaRPr>
          </a:p>
        </p:txBody>
      </p:sp>
      <p:sp>
        <p:nvSpPr>
          <p:cNvPr id="4" name="Content Placeholder 2">
            <a:extLst>
              <a:ext uri="{FF2B5EF4-FFF2-40B4-BE49-F238E27FC236}">
                <a16:creationId xmlns:a16="http://schemas.microsoft.com/office/drawing/2014/main" id="{D5BC9E06-A748-AF0D-49B2-DD9812568CE1}"/>
              </a:ext>
            </a:extLst>
          </p:cNvPr>
          <p:cNvSpPr txBox="1">
            <a:spLocks/>
          </p:cNvSpPr>
          <p:nvPr/>
        </p:nvSpPr>
        <p:spPr>
          <a:xfrm>
            <a:off x="6226629" y="1862451"/>
            <a:ext cx="5684001" cy="25254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marR="0" lvl="1" indent="0" algn="l" defTabSz="914400" rtl="0" eaLnBrk="1" fontAlgn="auto" latinLnBrk="0" hangingPunct="1">
              <a:lnSpc>
                <a:spcPct val="90000"/>
              </a:lnSpc>
              <a:spcBef>
                <a:spcPts val="500"/>
              </a:spcBef>
              <a:spcAft>
                <a:spcPts val="120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The practice of deliberately integrating woody vegetation (trees or shrubs) with crop and/or animal systems to benefit from ecological and economic interactions (Burgess et al 2015)</a:t>
            </a:r>
          </a:p>
        </p:txBody>
      </p:sp>
      <p:sp>
        <p:nvSpPr>
          <p:cNvPr id="5" name="Content Placeholder 2">
            <a:extLst>
              <a:ext uri="{FF2B5EF4-FFF2-40B4-BE49-F238E27FC236}">
                <a16:creationId xmlns:a16="http://schemas.microsoft.com/office/drawing/2014/main" id="{5DA85EEE-5D6D-10F5-F54C-B250F1BA94A0}"/>
              </a:ext>
            </a:extLst>
          </p:cNvPr>
          <p:cNvSpPr txBox="1">
            <a:spLocks/>
          </p:cNvSpPr>
          <p:nvPr/>
        </p:nvSpPr>
        <p:spPr>
          <a:xfrm>
            <a:off x="6226628" y="4513679"/>
            <a:ext cx="5684001" cy="22255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17200" marR="0" lvl="1" indent="-457200" algn="l" defTabSz="914400" rtl="0" eaLnBrk="1" fontAlgn="auto" latinLnBrk="0" hangingPunct="1">
              <a:lnSpc>
                <a:spcPct val="90000"/>
              </a:lnSpc>
              <a:spcBef>
                <a:spcPts val="500"/>
              </a:spcBef>
              <a:spcAft>
                <a:spcPts val="12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Intentional</a:t>
            </a:r>
          </a:p>
          <a:p>
            <a:pPr marL="817200" marR="0" lvl="1" indent="-457200" algn="l" defTabSz="914400" rtl="0" eaLnBrk="1" fontAlgn="auto" latinLnBrk="0" hangingPunct="1">
              <a:lnSpc>
                <a:spcPct val="90000"/>
              </a:lnSpc>
              <a:spcBef>
                <a:spcPts val="500"/>
              </a:spcBef>
              <a:spcAft>
                <a:spcPts val="12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Integration</a:t>
            </a:r>
          </a:p>
          <a:p>
            <a:pPr marL="817200" marR="0" lvl="1" indent="-457200" algn="l" defTabSz="914400" rtl="0" eaLnBrk="1" fontAlgn="auto" latinLnBrk="0" hangingPunct="1">
              <a:lnSpc>
                <a:spcPct val="90000"/>
              </a:lnSpc>
              <a:spcBef>
                <a:spcPts val="500"/>
              </a:spcBef>
              <a:spcAft>
                <a:spcPts val="12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Intensive</a:t>
            </a:r>
          </a:p>
          <a:p>
            <a:pPr marL="817200" marR="0" lvl="1" indent="-457200" algn="l" defTabSz="914400" rtl="0" eaLnBrk="1" fontAlgn="auto" latinLnBrk="0" hangingPunct="1">
              <a:lnSpc>
                <a:spcPct val="90000"/>
              </a:lnSpc>
              <a:spcBef>
                <a:spcPts val="500"/>
              </a:spcBef>
              <a:spcAft>
                <a:spcPts val="12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Interactions</a:t>
            </a:r>
          </a:p>
          <a:p>
            <a:pPr marL="360000" marR="0" lvl="1" indent="0" algn="l" defTabSz="914400" rtl="0" eaLnBrk="1" fontAlgn="auto" latinLnBrk="0" hangingPunct="1">
              <a:lnSpc>
                <a:spcPct val="90000"/>
              </a:lnSpc>
              <a:spcBef>
                <a:spcPts val="500"/>
              </a:spcBef>
              <a:spcAft>
                <a:spcPts val="120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89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EC72CAD0-1D81-95C5-4864-25A7DC0EF1E1}"/>
              </a:ext>
            </a:extLst>
          </p:cNvPr>
          <p:cNvPicPr>
            <a:picLocks noChangeAspect="1"/>
          </p:cNvPicPr>
          <p:nvPr/>
        </p:nvPicPr>
        <p:blipFill>
          <a:blip r:embed="rId2"/>
          <a:stretch>
            <a:fillRect/>
          </a:stretch>
        </p:blipFill>
        <p:spPr>
          <a:xfrm>
            <a:off x="0" y="3621"/>
            <a:ext cx="3984171" cy="6854379"/>
          </a:xfrm>
          <a:prstGeom prst="rect">
            <a:avLst/>
          </a:prstGeom>
        </p:spPr>
      </p:pic>
      <p:pic>
        <p:nvPicPr>
          <p:cNvPr id="3" name="Picture 2">
            <a:extLst>
              <a:ext uri="{FF2B5EF4-FFF2-40B4-BE49-F238E27FC236}">
                <a16:creationId xmlns:a16="http://schemas.microsoft.com/office/drawing/2014/main" id="{76988047-5076-FBD7-231A-64DBDDB2BBE8}"/>
              </a:ext>
            </a:extLst>
          </p:cNvPr>
          <p:cNvPicPr>
            <a:picLocks noChangeAspect="1"/>
          </p:cNvPicPr>
          <p:nvPr/>
        </p:nvPicPr>
        <p:blipFill>
          <a:blip r:embed="rId3"/>
          <a:stretch>
            <a:fillRect/>
          </a:stretch>
        </p:blipFill>
        <p:spPr>
          <a:xfrm>
            <a:off x="4909458" y="5051575"/>
            <a:ext cx="6090556" cy="1806425"/>
          </a:xfrm>
          <a:prstGeom prst="rect">
            <a:avLst/>
          </a:prstGeom>
        </p:spPr>
      </p:pic>
      <p:sp>
        <p:nvSpPr>
          <p:cNvPr id="4" name="TextBox 3">
            <a:extLst>
              <a:ext uri="{FF2B5EF4-FFF2-40B4-BE49-F238E27FC236}">
                <a16:creationId xmlns:a16="http://schemas.microsoft.com/office/drawing/2014/main" id="{1AA2FBE1-0380-DCF6-574E-A9F815B79D1B}"/>
              </a:ext>
            </a:extLst>
          </p:cNvPr>
          <p:cNvSpPr txBox="1"/>
          <p:nvPr/>
        </p:nvSpPr>
        <p:spPr>
          <a:xfrm>
            <a:off x="4212772" y="495106"/>
            <a:ext cx="7685314" cy="4985980"/>
          </a:xfrm>
          <a:prstGeom prst="rect">
            <a:avLst/>
          </a:prstGeom>
          <a:noFill/>
        </p:spPr>
        <p:txBody>
          <a:bodyPr wrap="square">
            <a:spAutoFit/>
          </a:bodyPr>
          <a:lstStyle/>
          <a:p>
            <a:pPr marL="817200" marR="0" lvl="1" indent="-457200" algn="l" defTabSz="914400" rtl="0" eaLnBrk="1" fontAlgn="auto" latinLnBrk="0" hangingPunct="1">
              <a:lnSpc>
                <a:spcPct val="100000"/>
              </a:lnSpc>
              <a:spcBef>
                <a:spcPts val="0"/>
              </a:spcBef>
              <a:spcAft>
                <a:spcPts val="1200"/>
              </a:spcAft>
              <a:buClrTx/>
              <a:buSzTx/>
              <a:buFontTx/>
              <a:buAutoNum type="arabicPeriod"/>
              <a:tabLst/>
              <a:defRPr/>
            </a:pPr>
            <a:r>
              <a:rPr kumimoji="0" lang="en-GB"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0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Еnhance</a:t>
            </a:r>
            <a:r>
              <a:rPr kumimoji="0" lang="en-GB" sz="2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the understanding </a:t>
            </a:r>
            <a:r>
              <a:rPr kumimoji="0" lang="en-GB" sz="20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of agroforestry systems by actors and to improve their decision-making capability within real-world limitations.</a:t>
            </a:r>
          </a:p>
          <a:p>
            <a:pPr marL="817200" marR="0" lvl="1" indent="-457200" algn="l" defTabSz="914400" rtl="0" eaLnBrk="1" fontAlgn="auto" latinLnBrk="0" hangingPunct="1">
              <a:lnSpc>
                <a:spcPct val="100000"/>
              </a:lnSpc>
              <a:spcBef>
                <a:spcPts val="0"/>
              </a:spcBef>
              <a:spcAft>
                <a:spcPts val="1200"/>
              </a:spcAft>
              <a:buClrTx/>
              <a:buSzTx/>
              <a:buFontTx/>
              <a:buAutoNum type="arabicPeriod"/>
              <a:tabLst/>
              <a:defRPr/>
            </a:pPr>
            <a:r>
              <a:rPr kumimoji="0" lang="en-GB"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0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Еnable</a:t>
            </a:r>
            <a:r>
              <a:rPr kumimoji="0" lang="en-GB" sz="2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local innovation and support mechanisms</a:t>
            </a:r>
            <a:r>
              <a:rPr kumimoji="0" lang="en-GB"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0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for dynamic agroforestry system optimisation at farm level.</a:t>
            </a:r>
          </a:p>
          <a:p>
            <a:pPr marL="817200" marR="0" lvl="1" indent="-457200" algn="l" defTabSz="914400" rtl="0" eaLnBrk="1" fontAlgn="auto" latinLnBrk="0" hangingPunct="1">
              <a:lnSpc>
                <a:spcPct val="100000"/>
              </a:lnSpc>
              <a:spcBef>
                <a:spcPts val="0"/>
              </a:spcBef>
              <a:spcAft>
                <a:spcPts val="1200"/>
              </a:spcAft>
              <a:buClrTx/>
              <a:buSzTx/>
              <a:buFontTx/>
              <a:buAutoNum type="arabicPeriod"/>
              <a:tabLst/>
              <a:defRPr/>
            </a:pPr>
            <a:r>
              <a:rPr kumimoji="0" lang="en-GB"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Characterise and quantify the performance </a:t>
            </a:r>
            <a:r>
              <a:rPr kumimoji="0" lang="en-GB" sz="20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of existing agroforestry systems in terms of their </a:t>
            </a:r>
            <a:r>
              <a:rPr kumimoji="0" lang="en-GB" sz="2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productivity, profitability, and ecosystem service provision</a:t>
            </a:r>
            <a:r>
              <a:rPr kumimoji="0" lang="en-GB" sz="20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817200" marR="0" lvl="1" indent="-457200" algn="l" defTabSz="914400" rtl="0" eaLnBrk="1" fontAlgn="auto" latinLnBrk="0" hangingPunct="1">
              <a:lnSpc>
                <a:spcPct val="100000"/>
              </a:lnSpc>
              <a:spcBef>
                <a:spcPts val="0"/>
              </a:spcBef>
              <a:spcAft>
                <a:spcPts val="1200"/>
              </a:spcAft>
              <a:buClrTx/>
              <a:buSzTx/>
              <a:buFontTx/>
              <a:buAutoNum type="arabicPeriod"/>
              <a:tabLst/>
              <a:defRPr/>
            </a:pPr>
            <a:r>
              <a:rPr kumimoji="0" lang="en-GB" sz="20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 Develop a </a:t>
            </a:r>
            <a:r>
              <a:rPr kumimoji="0" lang="en-GB" sz="2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monitoring and verification capability </a:t>
            </a:r>
            <a:r>
              <a:rPr kumimoji="0" lang="en-GB" sz="20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acceptable to   key stakeholders in the agroforestry value chain.</a:t>
            </a:r>
          </a:p>
          <a:p>
            <a:pPr marL="817200" marR="0" lvl="1" indent="-457200" algn="l" defTabSz="914400" rtl="0" eaLnBrk="1" fontAlgn="auto" latinLnBrk="0" hangingPunct="1">
              <a:lnSpc>
                <a:spcPct val="100000"/>
              </a:lnSpc>
              <a:spcBef>
                <a:spcPts val="0"/>
              </a:spcBef>
              <a:spcAft>
                <a:spcPts val="1200"/>
              </a:spcAft>
              <a:buClrTx/>
              <a:buSzTx/>
              <a:buFontTx/>
              <a:buAutoNum type="arabicPeriod"/>
              <a:tabLst/>
              <a:defRPr/>
            </a:pPr>
            <a:r>
              <a:rPr kumimoji="0" lang="en-GB" sz="20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 Develop </a:t>
            </a:r>
            <a:r>
              <a:rPr kumimoji="0" lang="en-GB" sz="2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financial models </a:t>
            </a:r>
            <a:r>
              <a:rPr kumimoji="0" lang="en-GB" sz="20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specific to agroforestry.</a:t>
            </a:r>
            <a:endParaRPr kumimoji="0" lang="en-GB"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a:p>
            <a:pPr marL="817200" marR="0" lvl="1" indent="-457200" algn="l" defTabSz="914400" rtl="0" eaLnBrk="1" fontAlgn="auto" latinLnBrk="0" hangingPunct="1">
              <a:lnSpc>
                <a:spcPct val="100000"/>
              </a:lnSpc>
              <a:spcBef>
                <a:spcPts val="0"/>
              </a:spcBef>
              <a:spcAft>
                <a:spcPts val="1200"/>
              </a:spcAft>
              <a:buClrTx/>
              <a:buSzTx/>
              <a:buFontTx/>
              <a:buAutoNum type="arabicPeriod"/>
              <a:tabLst/>
              <a:defRPr/>
            </a:pPr>
            <a:r>
              <a:rPr kumimoji="0" lang="en-GB"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Policy impact</a:t>
            </a:r>
          </a:p>
          <a:p>
            <a:pPr marL="3600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descr="A black background with blue text&#10;&#10;Description automatically generated">
            <a:extLst>
              <a:ext uri="{FF2B5EF4-FFF2-40B4-BE49-F238E27FC236}">
                <a16:creationId xmlns:a16="http://schemas.microsoft.com/office/drawing/2014/main" id="{C71693B3-84B4-E24F-EF5B-FBC3930E663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831040" y="6348894"/>
            <a:ext cx="1236021" cy="364435"/>
          </a:xfrm>
          <a:prstGeom prst="rect">
            <a:avLst/>
          </a:prstGeom>
        </p:spPr>
      </p:pic>
      <p:sp>
        <p:nvSpPr>
          <p:cNvPr id="7" name="Rectangle 6">
            <a:extLst>
              <a:ext uri="{FF2B5EF4-FFF2-40B4-BE49-F238E27FC236}">
                <a16:creationId xmlns:a16="http://schemas.microsoft.com/office/drawing/2014/main" id="{FF7AEFB6-497C-CF64-11BF-26C24ACD2ABE}"/>
              </a:ext>
            </a:extLst>
          </p:cNvPr>
          <p:cNvSpPr/>
          <p:nvPr/>
        </p:nvSpPr>
        <p:spPr>
          <a:xfrm>
            <a:off x="9175805" y="6348894"/>
            <a:ext cx="930303" cy="2824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A3E4E163-14B3-CF9F-E4D1-01CDC43EDD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02957" y="6367054"/>
            <a:ext cx="930303" cy="264237"/>
          </a:xfrm>
          <a:prstGeom prst="rect">
            <a:avLst/>
          </a:prstGeom>
        </p:spPr>
      </p:pic>
      <p:pic>
        <p:nvPicPr>
          <p:cNvPr id="8" name="Graphic 18">
            <a:extLst>
              <a:ext uri="{FF2B5EF4-FFF2-40B4-BE49-F238E27FC236}">
                <a16:creationId xmlns:a16="http://schemas.microsoft.com/office/drawing/2014/main" id="{25231982-F4C5-9813-9F67-2513E1B82F58}"/>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11142088" y="5273345"/>
            <a:ext cx="948792" cy="961304"/>
          </a:xfrm>
          <a:prstGeom prst="rect">
            <a:avLst/>
          </a:prstGeom>
        </p:spPr>
      </p:pic>
    </p:spTree>
    <p:extLst>
      <p:ext uri="{BB962C8B-B14F-4D97-AF65-F5344CB8AC3E}">
        <p14:creationId xmlns:p14="http://schemas.microsoft.com/office/powerpoint/2010/main" val="1354340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a:blip r:embed="rId3"/>
          <a:srcRect l="20423" r="20423"/>
          <a:stretch/>
        </p:blipFill>
        <p:spPr/>
      </p:pic>
      <p:sp>
        <p:nvSpPr>
          <p:cNvPr id="2" name="Title 1">
            <a:extLst>
              <a:ext uri="{FF2B5EF4-FFF2-40B4-BE49-F238E27FC236}">
                <a16:creationId xmlns:a16="http://schemas.microsoft.com/office/drawing/2014/main" id="{3C3D335A-5ECE-43C8-B81D-FB11A0598038}"/>
              </a:ext>
            </a:extLst>
          </p:cNvPr>
          <p:cNvSpPr>
            <a:spLocks noGrp="1"/>
          </p:cNvSpPr>
          <p:nvPr>
            <p:ph type="ctrTitle"/>
          </p:nvPr>
        </p:nvSpPr>
        <p:spPr>
          <a:xfrm>
            <a:off x="242460" y="103909"/>
            <a:ext cx="5681281" cy="983974"/>
          </a:xfrm>
        </p:spPr>
        <p:txBody>
          <a:bodyPr anchor="b">
            <a:normAutofit/>
          </a:bodyPr>
          <a:lstStyle/>
          <a:p>
            <a:r>
              <a:rPr lang="en-US" dirty="0"/>
              <a:t>Living Labs</a:t>
            </a:r>
          </a:p>
        </p:txBody>
      </p:sp>
      <p:sp>
        <p:nvSpPr>
          <p:cNvPr id="4" name="TextBox 3">
            <a:extLst>
              <a:ext uri="{FF2B5EF4-FFF2-40B4-BE49-F238E27FC236}">
                <a16:creationId xmlns:a16="http://schemas.microsoft.com/office/drawing/2014/main" id="{4FB22C34-96B6-5D88-8AC1-60D6530832F1}"/>
              </a:ext>
            </a:extLst>
          </p:cNvPr>
          <p:cNvSpPr txBox="1"/>
          <p:nvPr/>
        </p:nvSpPr>
        <p:spPr>
          <a:xfrm>
            <a:off x="-77560" y="1322722"/>
            <a:ext cx="7212414" cy="2308324"/>
          </a:xfrm>
          <a:prstGeom prst="rect">
            <a:avLst/>
          </a:prstGeom>
          <a:noFill/>
        </p:spPr>
        <p:txBody>
          <a:bodyPr wrap="square">
            <a:spAutoFit/>
          </a:bodyPr>
          <a:lstStyle/>
          <a:p>
            <a:pPr marL="360000" marR="0" lvl="1" algn="l" defTabSz="914400" rtl="0" eaLnBrk="1" fontAlgn="auto" latinLnBrk="0" hangingPunct="1">
              <a:lnSpc>
                <a:spcPct val="100000"/>
              </a:lnSpc>
              <a:spcBef>
                <a:spcPts val="0"/>
              </a:spcBef>
              <a:spcAft>
                <a:spcPts val="1200"/>
              </a:spcAft>
              <a:buClrTx/>
              <a:buSzTx/>
              <a:tabLst/>
              <a:defRPr/>
            </a:pPr>
            <a:r>
              <a:rPr kumimoji="0" lang="en-GB" sz="24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Living labs are initiatives in which </a:t>
            </a:r>
            <a:r>
              <a:rPr kumimoji="0" lang="en-GB" sz="2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experimentation is conducted on real farms</a:t>
            </a:r>
            <a:r>
              <a:rPr kumimoji="0" lang="en-GB" sz="24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 in specific territorial and community contexts, with </a:t>
            </a:r>
            <a:r>
              <a:rPr kumimoji="0" lang="en-GB" sz="2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farmers and other actors involved from the beginning</a:t>
            </a:r>
            <a:r>
              <a:rPr kumimoji="0" lang="en-GB" sz="24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 as equal partners in </a:t>
            </a:r>
            <a:r>
              <a:rPr kumimoji="0" lang="en-GB" sz="2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proposing ideas</a:t>
            </a:r>
            <a:r>
              <a:rPr kumimoji="0" lang="en-GB" sz="24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testing</a:t>
            </a:r>
            <a:r>
              <a:rPr kumimoji="0" lang="en-GB" sz="24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 them, </a:t>
            </a:r>
            <a:r>
              <a:rPr kumimoji="0" lang="en-GB" sz="2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improving</a:t>
            </a:r>
            <a:r>
              <a:rPr kumimoji="0" lang="en-GB" sz="24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 them and </a:t>
            </a:r>
            <a:r>
              <a:rPr kumimoji="0" lang="en-GB" sz="2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promoting</a:t>
            </a:r>
            <a:r>
              <a:rPr kumimoji="0" lang="en-GB" sz="24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 them further.</a:t>
            </a:r>
          </a:p>
        </p:txBody>
      </p:sp>
      <p:sp>
        <p:nvSpPr>
          <p:cNvPr id="3" name="TextBox 2">
            <a:extLst>
              <a:ext uri="{FF2B5EF4-FFF2-40B4-BE49-F238E27FC236}">
                <a16:creationId xmlns:a16="http://schemas.microsoft.com/office/drawing/2014/main" id="{1B1AE193-A12C-3DCB-4633-C2E95457E821}"/>
              </a:ext>
            </a:extLst>
          </p:cNvPr>
          <p:cNvSpPr txBox="1"/>
          <p:nvPr/>
        </p:nvSpPr>
        <p:spPr>
          <a:xfrm>
            <a:off x="314325" y="3818173"/>
            <a:ext cx="63252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i="1" u="none" strike="noStrike" kern="1200" cap="none" spc="0" normalizeH="0" baseline="0" noProof="0" dirty="0">
                <a:ln>
                  <a:noFill/>
                </a:ln>
                <a:solidFill>
                  <a:srgbClr val="112E43"/>
                </a:solidFill>
                <a:effectLst/>
                <a:uLnTx/>
                <a:uFillTx/>
                <a:latin typeface="arial" panose="020B0604020202020204" pitchFamily="34" charset="0"/>
                <a:ea typeface="+mn-ea"/>
                <a:cs typeface="+mn-cs"/>
              </a:rPr>
              <a:t>European R&amp;I partnership on agroecology living labs and research infrastructures,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12E4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690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C33C4A-08B7-07D6-9D9B-A71146452D40}"/>
              </a:ext>
            </a:extLst>
          </p:cNvPr>
          <p:cNvPicPr>
            <a:picLocks noChangeAspect="1"/>
          </p:cNvPicPr>
          <p:nvPr/>
        </p:nvPicPr>
        <p:blipFill>
          <a:blip r:embed="rId2"/>
          <a:stretch>
            <a:fillRect/>
          </a:stretch>
        </p:blipFill>
        <p:spPr>
          <a:xfrm>
            <a:off x="0" y="1307780"/>
            <a:ext cx="7390004" cy="5365554"/>
          </a:xfrm>
          <a:prstGeom prst="rect">
            <a:avLst/>
          </a:prstGeom>
        </p:spPr>
      </p:pic>
      <p:pic>
        <p:nvPicPr>
          <p:cNvPr id="14" name="Picture Placeholder 13">
            <a:extLst>
              <a:ext uri="{FF2B5EF4-FFF2-40B4-BE49-F238E27FC236}">
                <a16:creationId xmlns:a16="http://schemas.microsoft.com/office/drawing/2014/main" id="{6967CCE3-23DA-4EDA-83A3-93D05A8B38FA}"/>
              </a:ext>
              <a:ext uri="{C183D7F6-B498-43B3-948B-1728B52AA6E4}">
                <adec:decorative xmlns:adec="http://schemas.microsoft.com/office/drawing/2017/decorative" val="0"/>
              </a:ext>
            </a:extLst>
          </p:cNvPr>
          <p:cNvPicPr>
            <a:picLocks noGrp="1" noChangeAspect="1"/>
          </p:cNvPicPr>
          <p:nvPr>
            <p:ph type="pic" sz="quarter" idx="13"/>
          </p:nvPr>
        </p:nvPicPr>
        <p:blipFill>
          <a:blip r:embed="rId3"/>
          <a:srcRect t="2494" b="2494"/>
          <a:stretch/>
        </p:blipFill>
        <p:spPr/>
      </p:pic>
      <p:sp>
        <p:nvSpPr>
          <p:cNvPr id="15" name="Title 14">
            <a:extLst>
              <a:ext uri="{FF2B5EF4-FFF2-40B4-BE49-F238E27FC236}">
                <a16:creationId xmlns:a16="http://schemas.microsoft.com/office/drawing/2014/main" id="{216DE36A-8936-4960-80FB-84297E9ED7B8}"/>
              </a:ext>
            </a:extLst>
          </p:cNvPr>
          <p:cNvSpPr>
            <a:spLocks noGrp="1"/>
          </p:cNvSpPr>
          <p:nvPr>
            <p:ph type="title"/>
          </p:nvPr>
        </p:nvSpPr>
        <p:spPr>
          <a:xfrm>
            <a:off x="866259" y="404948"/>
            <a:ext cx="6187683" cy="1345269"/>
          </a:xfrm>
        </p:spPr>
        <p:txBody>
          <a:bodyPr>
            <a:normAutofit/>
          </a:bodyPr>
          <a:lstStyle/>
          <a:p>
            <a:r>
              <a:rPr lang="en-US" dirty="0"/>
              <a:t>Characteristics of Living Labs</a:t>
            </a:r>
          </a:p>
        </p:txBody>
      </p:sp>
      <p:sp>
        <p:nvSpPr>
          <p:cNvPr id="5" name="TextBox 4">
            <a:extLst>
              <a:ext uri="{FF2B5EF4-FFF2-40B4-BE49-F238E27FC236}">
                <a16:creationId xmlns:a16="http://schemas.microsoft.com/office/drawing/2014/main" id="{D5CC3C80-AB0E-8C44-4E4F-46062FAB0CD9}"/>
              </a:ext>
            </a:extLst>
          </p:cNvPr>
          <p:cNvSpPr txBox="1"/>
          <p:nvPr/>
        </p:nvSpPr>
        <p:spPr>
          <a:xfrm>
            <a:off x="6477000" y="2416794"/>
            <a:ext cx="5399314" cy="3785652"/>
          </a:xfrm>
          <a:prstGeom prst="rect">
            <a:avLst/>
          </a:prstGeom>
          <a:noFill/>
        </p:spPr>
        <p:txBody>
          <a:bodyPr wrap="square">
            <a:spAutoFit/>
          </a:bodyPr>
          <a:lstStyle/>
          <a:p>
            <a:pPr marL="6457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112E43"/>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C</a:t>
            </a:r>
            <a:r>
              <a:rPr kumimoji="0" lang="en-GB" sz="24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o-creation of solution</a:t>
            </a:r>
          </a:p>
          <a:p>
            <a:pPr marL="6457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Testing and experimentation in </a:t>
            </a:r>
            <a:r>
              <a:rPr kumimoji="0" lang="en-GB" sz="3600" b="1" i="0" u="none" strike="noStrike" kern="1200" cap="none" spc="0" normalizeH="0" baseline="0" noProof="0" dirty="0">
                <a:ln>
                  <a:noFill/>
                </a:ln>
                <a:solidFill>
                  <a:srgbClr val="112E43"/>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R</a:t>
            </a:r>
            <a:r>
              <a:rPr kumimoji="0" lang="en-GB" sz="24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eal-life conditions</a:t>
            </a:r>
          </a:p>
          <a:p>
            <a:pPr marL="6457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3600" b="1" i="0" u="none" strike="noStrike" kern="1200" cap="none" spc="0" normalizeH="0" baseline="0" noProof="0" dirty="0">
                <a:ln>
                  <a:noFill/>
                </a:ln>
                <a:solidFill>
                  <a:srgbClr val="112E43"/>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A</a:t>
            </a:r>
            <a:r>
              <a:rPr kumimoji="0" lang="en-GB" sz="24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ctive involvement of the end-users</a:t>
            </a:r>
          </a:p>
          <a:p>
            <a:pPr marL="6457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Use of </a:t>
            </a:r>
            <a:r>
              <a:rPr kumimoji="0" lang="en-GB" sz="3600" b="1" i="0" u="none" strike="noStrike" kern="1200" cap="none" spc="0" normalizeH="0" baseline="0" noProof="0" dirty="0">
                <a:ln>
                  <a:noFill/>
                </a:ln>
                <a:solidFill>
                  <a:srgbClr val="112E43"/>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M</a:t>
            </a:r>
            <a:r>
              <a:rPr kumimoji="0" lang="en-GB" sz="24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ultiple methods</a:t>
            </a:r>
          </a:p>
          <a:p>
            <a:pPr marL="6457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Participation of </a:t>
            </a:r>
            <a:r>
              <a:rPr kumimoji="0" lang="en-GB" sz="3600" b="1" i="0" u="none" strike="noStrike" kern="1200" cap="none" spc="0" normalizeH="0" baseline="0" noProof="0" dirty="0">
                <a:ln>
                  <a:noFill/>
                </a:ln>
                <a:solidFill>
                  <a:srgbClr val="112E43"/>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S</a:t>
            </a:r>
            <a:r>
              <a:rPr kumimoji="0" lang="en-GB" sz="24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takeholders</a:t>
            </a:r>
          </a:p>
        </p:txBody>
      </p:sp>
      <p:sp>
        <p:nvSpPr>
          <p:cNvPr id="10" name="TextBox 9">
            <a:extLst>
              <a:ext uri="{FF2B5EF4-FFF2-40B4-BE49-F238E27FC236}">
                <a16:creationId xmlns:a16="http://schemas.microsoft.com/office/drawing/2014/main" id="{38668290-EAD4-6BF4-EF61-CC79095999BB}"/>
              </a:ext>
            </a:extLst>
          </p:cNvPr>
          <p:cNvSpPr txBox="1"/>
          <p:nvPr/>
        </p:nvSpPr>
        <p:spPr>
          <a:xfrm>
            <a:off x="59059" y="6488668"/>
            <a:ext cx="56453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112E43"/>
                </a:solidFill>
                <a:effectLst/>
                <a:uLnTx/>
                <a:uFillTx/>
                <a:latin typeface="Calibri" panose="020F0502020204030204"/>
                <a:ea typeface="+mn-ea"/>
                <a:cs typeface="+mn-cs"/>
              </a:rPr>
              <a:t>Living Lab Methodology Handbook</a:t>
            </a:r>
            <a:r>
              <a:rPr kumimoji="0" lang="en-GB" sz="1800" b="0" i="0" u="none" strike="noStrike" kern="1200" cap="none" spc="0" normalizeH="0" baseline="0" noProof="0" dirty="0">
                <a:ln>
                  <a:noFill/>
                </a:ln>
                <a:solidFill>
                  <a:srgbClr val="112E43"/>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srgbClr val="112E43"/>
                </a:solidFill>
                <a:effectLst/>
                <a:uLnTx/>
                <a:uFillTx/>
                <a:latin typeface="Calibri" panose="020F0502020204030204"/>
                <a:ea typeface="+mn-ea"/>
                <a:cs typeface="+mn-cs"/>
              </a:rPr>
              <a:t>Malmberg</a:t>
            </a:r>
            <a:r>
              <a:rPr kumimoji="0" lang="en-GB" sz="1800" b="0" i="0" u="none" strike="noStrike" kern="1200" cap="none" spc="0" normalizeH="0" baseline="0" noProof="0" dirty="0">
                <a:ln>
                  <a:noFill/>
                </a:ln>
                <a:solidFill>
                  <a:srgbClr val="112E43"/>
                </a:solidFill>
                <a:effectLst/>
                <a:uLnTx/>
                <a:uFillTx/>
                <a:latin typeface="Calibri" panose="020F0502020204030204"/>
                <a:ea typeface="+mn-ea"/>
                <a:cs typeface="+mn-cs"/>
              </a:rPr>
              <a:t> et al (2017)</a:t>
            </a:r>
            <a:endParaRPr kumimoji="0" lang="en-US" sz="1800" b="0" i="0" u="none" strike="noStrike" kern="1200" cap="none" spc="0" normalizeH="0" baseline="0" noProof="0" dirty="0">
              <a:ln>
                <a:noFill/>
              </a:ln>
              <a:solidFill>
                <a:srgbClr val="112E4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019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6967CCE3-23DA-4EDA-83A3-93D05A8B38FA}"/>
              </a:ext>
              <a:ext uri="{C183D7F6-B498-43B3-948B-1728B52AA6E4}">
                <adec:decorative xmlns:adec="http://schemas.microsoft.com/office/drawing/2017/decorative" val="0"/>
              </a:ext>
            </a:extLst>
          </p:cNvPr>
          <p:cNvPicPr>
            <a:picLocks noGrp="1" noChangeAspect="1"/>
          </p:cNvPicPr>
          <p:nvPr>
            <p:ph type="pic" sz="quarter" idx="13"/>
          </p:nvPr>
        </p:nvPicPr>
        <p:blipFill>
          <a:blip r:embed="rId2"/>
          <a:srcRect t="9816" b="9816"/>
          <a:stretch/>
        </p:blipFill>
        <p:spPr/>
      </p:pic>
      <p:sp>
        <p:nvSpPr>
          <p:cNvPr id="15" name="Title 14">
            <a:extLst>
              <a:ext uri="{FF2B5EF4-FFF2-40B4-BE49-F238E27FC236}">
                <a16:creationId xmlns:a16="http://schemas.microsoft.com/office/drawing/2014/main" id="{216DE36A-8936-4960-80FB-84297E9ED7B8}"/>
              </a:ext>
            </a:extLst>
          </p:cNvPr>
          <p:cNvSpPr>
            <a:spLocks noGrp="1"/>
          </p:cNvSpPr>
          <p:nvPr>
            <p:ph type="title"/>
          </p:nvPr>
        </p:nvSpPr>
        <p:spPr>
          <a:xfrm>
            <a:off x="866259" y="404948"/>
            <a:ext cx="6187683" cy="1345269"/>
          </a:xfrm>
        </p:spPr>
        <p:txBody>
          <a:bodyPr>
            <a:normAutofit/>
          </a:bodyPr>
          <a:lstStyle/>
          <a:p>
            <a:r>
              <a:rPr lang="en-US" dirty="0" err="1"/>
              <a:t>ReForest</a:t>
            </a:r>
            <a:r>
              <a:rPr lang="en-US" dirty="0"/>
              <a:t> Living Labs</a:t>
            </a:r>
          </a:p>
        </p:txBody>
      </p:sp>
      <p:sp>
        <p:nvSpPr>
          <p:cNvPr id="5" name="TextBox 4">
            <a:extLst>
              <a:ext uri="{FF2B5EF4-FFF2-40B4-BE49-F238E27FC236}">
                <a16:creationId xmlns:a16="http://schemas.microsoft.com/office/drawing/2014/main" id="{D5CC3C80-AB0E-8C44-4E4F-46062FAB0CD9}"/>
              </a:ext>
            </a:extLst>
          </p:cNvPr>
          <p:cNvSpPr txBox="1"/>
          <p:nvPr/>
        </p:nvSpPr>
        <p:spPr>
          <a:xfrm>
            <a:off x="6532755" y="2416794"/>
            <a:ext cx="5399314" cy="4401205"/>
          </a:xfrm>
          <a:prstGeom prst="rect">
            <a:avLst/>
          </a:prstGeom>
          <a:noFill/>
        </p:spPr>
        <p:txBody>
          <a:bodyPr wrap="square">
            <a:spAutoFit/>
          </a:bodyPr>
          <a:lstStyle/>
          <a:p>
            <a:pPr marL="6457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8 Living Labs</a:t>
            </a:r>
          </a:p>
          <a:p>
            <a:pPr marL="6457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Diversity of agroforestry systems</a:t>
            </a:r>
          </a:p>
          <a:p>
            <a:pPr marL="6457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Some adopting a “hub and spoke” model</a:t>
            </a:r>
          </a:p>
          <a:p>
            <a:pPr marL="6457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Others a network of stakeholders practising agroforestry or interested/involved in associated value chains</a:t>
            </a:r>
          </a:p>
          <a:p>
            <a:pPr marL="6457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12E43"/>
                </a:solidFill>
                <a:effectLst/>
                <a:uLnTx/>
                <a:uFillTx/>
                <a:latin typeface="Calibri" panose="020F0502020204030204" pitchFamily="34" charset="0"/>
                <a:ea typeface="Calibri" panose="020F0502020204030204" pitchFamily="34" charset="0"/>
                <a:cs typeface="Calibri" panose="020F0502020204030204" pitchFamily="34" charset="0"/>
              </a:rPr>
              <a:t>Aim to inform and test tools for decision support</a:t>
            </a:r>
          </a:p>
        </p:txBody>
      </p:sp>
      <p:pic>
        <p:nvPicPr>
          <p:cNvPr id="2" name="Picture 1" descr="Map&#10;&#10;Description automatically generated">
            <a:extLst>
              <a:ext uri="{FF2B5EF4-FFF2-40B4-BE49-F238E27FC236}">
                <a16:creationId xmlns:a16="http://schemas.microsoft.com/office/drawing/2014/main" id="{0DA1E858-2D19-8CB3-31E8-E89407A40C1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831" t="10622" r="4846" b="16462"/>
          <a:stretch/>
        </p:blipFill>
        <p:spPr bwMode="auto">
          <a:xfrm>
            <a:off x="11151" y="2294133"/>
            <a:ext cx="6614391" cy="3746495"/>
          </a:xfrm>
          <a:prstGeom prst="rect">
            <a:avLst/>
          </a:prstGeom>
          <a:ln>
            <a:noFill/>
          </a:ln>
          <a:extLst>
            <a:ext uri="{53640926-AAD7-44D8-BBD7-CCE9431645EC}">
              <a14:shadowObscured xmlns:a14="http://schemas.microsoft.com/office/drawing/2010/main"/>
            </a:ext>
          </a:extLst>
        </p:spPr>
      </p:pic>
      <p:pic>
        <p:nvPicPr>
          <p:cNvPr id="4" name="Picture 3" descr="A field of plants and a telephone pole&#10;&#10;Description automatically generated">
            <a:extLst>
              <a:ext uri="{FF2B5EF4-FFF2-40B4-BE49-F238E27FC236}">
                <a16:creationId xmlns:a16="http://schemas.microsoft.com/office/drawing/2014/main" id="{6284171B-B7AB-0C43-836A-1906DC098334}"/>
              </a:ext>
            </a:extLst>
          </p:cNvPr>
          <p:cNvPicPr>
            <a:picLocks noChangeAspect="1"/>
          </p:cNvPicPr>
          <p:nvPr/>
        </p:nvPicPr>
        <p:blipFill>
          <a:blip r:embed="rId4"/>
          <a:stretch>
            <a:fillRect/>
          </a:stretch>
        </p:blipFill>
        <p:spPr>
          <a:xfrm>
            <a:off x="4393661" y="1666184"/>
            <a:ext cx="2461771" cy="1640155"/>
          </a:xfrm>
          <a:prstGeom prst="rect">
            <a:avLst/>
          </a:prstGeom>
        </p:spPr>
      </p:pic>
      <p:pic>
        <p:nvPicPr>
          <p:cNvPr id="7" name="Picture 6" descr="A field of trees and a sunset&#10;&#10;Description automatically generated with medium confidence">
            <a:extLst>
              <a:ext uri="{FF2B5EF4-FFF2-40B4-BE49-F238E27FC236}">
                <a16:creationId xmlns:a16="http://schemas.microsoft.com/office/drawing/2014/main" id="{23F18AE1-505E-9E0C-7092-E4C277C565F5}"/>
              </a:ext>
            </a:extLst>
          </p:cNvPr>
          <p:cNvPicPr>
            <a:picLocks noChangeAspect="1"/>
          </p:cNvPicPr>
          <p:nvPr/>
        </p:nvPicPr>
        <p:blipFill>
          <a:blip r:embed="rId5"/>
          <a:srcRect l="52971" t="5814" r="-1557"/>
          <a:stretch/>
        </p:blipFill>
        <p:spPr>
          <a:xfrm>
            <a:off x="11151" y="4292737"/>
            <a:ext cx="1984917" cy="2565263"/>
          </a:xfrm>
          <a:prstGeom prst="rect">
            <a:avLst/>
          </a:prstGeom>
        </p:spPr>
      </p:pic>
    </p:spTree>
    <p:extLst>
      <p:ext uri="{BB962C8B-B14F-4D97-AF65-F5344CB8AC3E}">
        <p14:creationId xmlns:p14="http://schemas.microsoft.com/office/powerpoint/2010/main" val="1320385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8CF3A-C77F-41D2-8879-43D1043E025D}"/>
              </a:ext>
            </a:extLst>
          </p:cNvPr>
          <p:cNvSpPr>
            <a:spLocks noGrp="1"/>
          </p:cNvSpPr>
          <p:nvPr>
            <p:ph type="title"/>
          </p:nvPr>
        </p:nvSpPr>
        <p:spPr>
          <a:xfrm>
            <a:off x="792203" y="1159596"/>
            <a:ext cx="9566098" cy="1345269"/>
          </a:xfrm>
        </p:spPr>
        <p:txBody>
          <a:bodyPr/>
          <a:lstStyle/>
          <a:p>
            <a:r>
              <a:rPr lang="en-US" dirty="0"/>
              <a:t>Farm-level sustainability assessment using Public Goods Tool</a:t>
            </a:r>
          </a:p>
        </p:txBody>
      </p:sp>
      <p:pic>
        <p:nvPicPr>
          <p:cNvPr id="7" name="Picture Placeholder 6" descr="A field of plants with blue sky&#10;&#10;Description automatically generated">
            <a:extLst>
              <a:ext uri="{FF2B5EF4-FFF2-40B4-BE49-F238E27FC236}">
                <a16:creationId xmlns:a16="http://schemas.microsoft.com/office/drawing/2014/main" id="{B4B197FB-5665-47FB-9782-F83DE6CBFC26}"/>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l="3" r="3"/>
          <a:stretch>
            <a:fillRect/>
          </a:stretch>
        </p:blipFill>
        <p:spPr/>
      </p:pic>
      <p:graphicFrame>
        <p:nvGraphicFramePr>
          <p:cNvPr id="4" name="Content Placeholder 3" descr="Timeline placeholder">
            <a:extLst>
              <a:ext uri="{FF2B5EF4-FFF2-40B4-BE49-F238E27FC236}">
                <a16:creationId xmlns:a16="http://schemas.microsoft.com/office/drawing/2014/main" id="{9072FA75-03CE-492F-80E1-68DC3982C2EF}"/>
              </a:ext>
            </a:extLst>
          </p:cNvPr>
          <p:cNvGraphicFramePr>
            <a:graphicFrameLocks noGrp="1"/>
          </p:cNvGraphicFramePr>
          <p:nvPr>
            <p:ph idx="1"/>
            <p:extLst>
              <p:ext uri="{D42A27DB-BD31-4B8C-83A1-F6EECF244321}">
                <p14:modId xmlns:p14="http://schemas.microsoft.com/office/powerpoint/2010/main" val="1054978851"/>
              </p:ext>
            </p:extLst>
          </p:nvPr>
        </p:nvGraphicFramePr>
        <p:xfrm>
          <a:off x="1320800" y="2496705"/>
          <a:ext cx="9566275" cy="365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Slide Number Placeholder 25">
            <a:extLst>
              <a:ext uri="{FF2B5EF4-FFF2-40B4-BE49-F238E27FC236}">
                <a16:creationId xmlns:a16="http://schemas.microsoft.com/office/drawing/2014/main" id="{D340E6D2-5814-4CD5-B1E5-425DA2E5BA5E}"/>
              </a:ext>
            </a:extLst>
          </p:cNvPr>
          <p:cNvSpPr>
            <a:spLocks noGrp="1"/>
          </p:cNvSpPr>
          <p:nvPr>
            <p:ph type="sldNum" sz="quarter" idx="12"/>
          </p:nvPr>
        </p:nvSpPr>
        <p:spPr/>
        <p:txBody>
          <a:bodyPr/>
          <a:lstStyle/>
          <a:p>
            <a:fld id="{FAEF9944-A4F6-4C59-AEBD-678D6480B8EA}" type="slidenum">
              <a:rPr lang="en-US" smtClean="0"/>
              <a:pPr/>
              <a:t>8</a:t>
            </a:fld>
            <a:endParaRPr lang="en-US" dirty="0"/>
          </a:p>
        </p:txBody>
      </p:sp>
      <p:sp>
        <p:nvSpPr>
          <p:cNvPr id="8" name="TextBox 7">
            <a:extLst>
              <a:ext uri="{FF2B5EF4-FFF2-40B4-BE49-F238E27FC236}">
                <a16:creationId xmlns:a16="http://schemas.microsoft.com/office/drawing/2014/main" id="{CCF4C593-0977-325E-3A6C-54D335563EA8}"/>
              </a:ext>
            </a:extLst>
          </p:cNvPr>
          <p:cNvSpPr txBox="1"/>
          <p:nvPr/>
        </p:nvSpPr>
        <p:spPr>
          <a:xfrm>
            <a:off x="544142" y="5803643"/>
            <a:ext cx="10555982" cy="830997"/>
          </a:xfrm>
          <a:prstGeom prst="rect">
            <a:avLst/>
          </a:prstGeom>
          <a:noFill/>
        </p:spPr>
        <p:txBody>
          <a:bodyPr wrap="square" rtlCol="0">
            <a:spAutoFit/>
          </a:bodyPr>
          <a:lstStyle/>
          <a:p>
            <a:r>
              <a:rPr lang="en-GB" sz="1200" dirty="0"/>
              <a:t>Gerrard et al. 2012. ‘Public Goods and Farming’. https://doi.org/10.1007/978-94-007-4500-1_1</a:t>
            </a:r>
          </a:p>
          <a:p>
            <a:r>
              <a:rPr lang="en-GB" sz="1200" dirty="0" err="1"/>
              <a:t>Mullender</a:t>
            </a:r>
            <a:r>
              <a:rPr lang="en-GB" sz="1200" dirty="0"/>
              <a:t> et al. 2020. A </a:t>
            </a:r>
            <a:r>
              <a:rPr lang="en-GB" sz="1200" dirty="0" err="1"/>
              <a:t>delphi</a:t>
            </a:r>
            <a:r>
              <a:rPr lang="en-GB" sz="1200" dirty="0"/>
              <a:t>-style approach for developing an integrated food/non-food system sustainability assessment tool. https://doi.org/10.1016/j.eiar.2020.106415</a:t>
            </a:r>
          </a:p>
          <a:p>
            <a:r>
              <a:rPr lang="en-GB" sz="1200" dirty="0"/>
              <a:t>Smith et al. 2022. Assessing the multifunctional elements of sustainability in European agroforestry systems. https://doi.org/10.1016/j.agsy.2021.103357</a:t>
            </a:r>
          </a:p>
        </p:txBody>
      </p:sp>
      <p:pic>
        <p:nvPicPr>
          <p:cNvPr id="10" name="Picture 9">
            <a:extLst>
              <a:ext uri="{FF2B5EF4-FFF2-40B4-BE49-F238E27FC236}">
                <a16:creationId xmlns:a16="http://schemas.microsoft.com/office/drawing/2014/main" id="{8FA1C1AD-7739-4C42-ACA3-5B6F1512E756}"/>
              </a:ext>
            </a:extLst>
          </p:cNvPr>
          <p:cNvPicPr/>
          <p:nvPr/>
        </p:nvPicPr>
        <p:blipFill rotWithShape="1">
          <a:blip r:embed="rId8" cstate="hqprint">
            <a:extLst>
              <a:ext uri="{28A0092B-C50C-407E-A947-70E740481C1C}">
                <a14:useLocalDpi xmlns:a14="http://schemas.microsoft.com/office/drawing/2010/main"/>
              </a:ext>
            </a:extLst>
          </a:blip>
          <a:srcRect/>
          <a:stretch/>
        </p:blipFill>
        <p:spPr bwMode="auto">
          <a:xfrm>
            <a:off x="5487035" y="4615521"/>
            <a:ext cx="1217930" cy="1137977"/>
          </a:xfrm>
          <a:prstGeom prst="rect">
            <a:avLst/>
          </a:prstGeom>
          <a:ln>
            <a:noFill/>
          </a:ln>
          <a:extLst>
            <a:ext uri="{53640926-AAD7-44D8-BBD7-CCE9431645EC}">
              <a14:shadowObscured xmlns:a14="http://schemas.microsoft.com/office/drawing/2010/main"/>
            </a:ext>
          </a:extLst>
        </p:spPr>
      </p:pic>
      <p:pic>
        <p:nvPicPr>
          <p:cNvPr id="14" name="Picture 13" descr="A close-up of a logo&#10;&#10;Description automatically generated">
            <a:extLst>
              <a:ext uri="{FF2B5EF4-FFF2-40B4-BE49-F238E27FC236}">
                <a16:creationId xmlns:a16="http://schemas.microsoft.com/office/drawing/2014/main" id="{0EAB6EA5-C89B-0C8F-E8ED-A7379C48668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520918" y="4574711"/>
            <a:ext cx="1837383" cy="742247"/>
          </a:xfrm>
          <a:prstGeom prst="rect">
            <a:avLst/>
          </a:prstGeom>
        </p:spPr>
      </p:pic>
    </p:spTree>
    <p:extLst>
      <p:ext uri="{BB962C8B-B14F-4D97-AF65-F5344CB8AC3E}">
        <p14:creationId xmlns:p14="http://schemas.microsoft.com/office/powerpoint/2010/main" val="2070440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FB321-A9BF-467D-90CC-B7D41C7D46F9}"/>
              </a:ext>
            </a:extLst>
          </p:cNvPr>
          <p:cNvSpPr>
            <a:spLocks noGrp="1"/>
          </p:cNvSpPr>
          <p:nvPr>
            <p:ph type="title"/>
          </p:nvPr>
        </p:nvSpPr>
        <p:spPr>
          <a:xfrm>
            <a:off x="2906829" y="-663481"/>
            <a:ext cx="8312459" cy="1598211"/>
          </a:xfrm>
        </p:spPr>
        <p:txBody>
          <a:bodyPr anchor="b"/>
          <a:lstStyle/>
          <a:p>
            <a:r>
              <a:rPr lang="en-US" dirty="0"/>
              <a:t>Data Collection: Public Goods Tool</a:t>
            </a:r>
          </a:p>
        </p:txBody>
      </p:sp>
      <p:pic>
        <p:nvPicPr>
          <p:cNvPr id="12" name="Picture Placeholder 11" descr="A picture containing grass, tree, outdoor, park&#10;&#10;Description automatically generated">
            <a:extLst>
              <a:ext uri="{FF2B5EF4-FFF2-40B4-BE49-F238E27FC236}">
                <a16:creationId xmlns:a16="http://schemas.microsoft.com/office/drawing/2014/main" id="{DEF738F3-3ED1-4807-B7DF-B6B70629C4E5}"/>
              </a:ext>
            </a:extLst>
          </p:cNvPr>
          <p:cNvPicPr>
            <a:picLocks noGrp="1" noChangeAspect="1"/>
          </p:cNvPicPr>
          <p:nvPr>
            <p:ph type="pic" sz="quarter" idx="13"/>
          </p:nvPr>
        </p:nvPicPr>
        <p:blipFill rotWithShape="1">
          <a:blip r:embed="rId3" cstate="hqprint">
            <a:extLst>
              <a:ext uri="{28A0092B-C50C-407E-A947-70E740481C1C}">
                <a14:useLocalDpi xmlns:a14="http://schemas.microsoft.com/office/drawing/2010/main"/>
              </a:ext>
            </a:extLst>
          </a:blip>
          <a:srcRect t="148" b="148"/>
          <a:stretch/>
        </p:blipFill>
        <p:spPr/>
      </p:pic>
      <p:pic>
        <p:nvPicPr>
          <p:cNvPr id="18" name="Picture Placeholder 17" descr="A picture containing cactus, plant, green&#10;&#10;Description automatically generated">
            <a:extLst>
              <a:ext uri="{FF2B5EF4-FFF2-40B4-BE49-F238E27FC236}">
                <a16:creationId xmlns:a16="http://schemas.microsoft.com/office/drawing/2014/main" id="{59596EF7-C31A-47EF-8885-44BE94DB196E}"/>
              </a:ext>
            </a:extLst>
          </p:cNvPr>
          <p:cNvPicPr>
            <a:picLocks noGrp="1" noChangeAspect="1"/>
          </p:cNvPicPr>
          <p:nvPr>
            <p:ph type="pic" sz="quarter" idx="15"/>
          </p:nvPr>
        </p:nvPicPr>
        <p:blipFill rotWithShape="1">
          <a:blip r:embed="rId4" cstate="hqprint">
            <a:extLst>
              <a:ext uri="{28A0092B-C50C-407E-A947-70E740481C1C}">
                <a14:useLocalDpi xmlns:a14="http://schemas.microsoft.com/office/drawing/2010/main"/>
              </a:ext>
            </a:extLst>
          </a:blip>
          <a:srcRect l="51" r="51"/>
          <a:stretch/>
        </p:blipFill>
        <p:spPr/>
      </p:pic>
      <p:pic>
        <p:nvPicPr>
          <p:cNvPr id="25" name="Picture Placeholder 24">
            <a:extLst>
              <a:ext uri="{FF2B5EF4-FFF2-40B4-BE49-F238E27FC236}">
                <a16:creationId xmlns:a16="http://schemas.microsoft.com/office/drawing/2014/main" id="{26B4E439-15BE-4848-B2FE-CFA129F1B159}"/>
              </a:ext>
            </a:extLst>
          </p:cNvPr>
          <p:cNvPicPr>
            <a:picLocks noGrp="1" noChangeAspect="1"/>
          </p:cNvPicPr>
          <p:nvPr>
            <p:ph type="pic" sz="quarter" idx="14"/>
          </p:nvPr>
        </p:nvPicPr>
        <p:blipFill rotWithShape="1">
          <a:blip r:embed="rId5" cstate="hqprint">
            <a:extLst>
              <a:ext uri="{28A0092B-C50C-407E-A947-70E740481C1C}">
                <a14:useLocalDpi xmlns:a14="http://schemas.microsoft.com/office/drawing/2010/main"/>
              </a:ext>
            </a:extLst>
          </a:blip>
          <a:srcRect l="37" r="37"/>
          <a:stretch/>
        </p:blipFill>
        <p:spPr/>
      </p:pic>
      <p:sp>
        <p:nvSpPr>
          <p:cNvPr id="3" name="Content Placeholder 2">
            <a:extLst>
              <a:ext uri="{FF2B5EF4-FFF2-40B4-BE49-F238E27FC236}">
                <a16:creationId xmlns:a16="http://schemas.microsoft.com/office/drawing/2014/main" id="{69CF77C5-9F6B-451C-B03D-A5E55E0DAC90}"/>
              </a:ext>
            </a:extLst>
          </p:cNvPr>
          <p:cNvSpPr>
            <a:spLocks noGrp="1"/>
          </p:cNvSpPr>
          <p:nvPr>
            <p:ph idx="1"/>
          </p:nvPr>
        </p:nvSpPr>
        <p:spPr>
          <a:xfrm>
            <a:off x="5425397" y="1237408"/>
            <a:ext cx="6485234" cy="5694670"/>
          </a:xfrm>
        </p:spPr>
        <p:txBody>
          <a:bodyPr>
            <a:normAutofit lnSpcReduction="10000"/>
          </a:bodyPr>
          <a:lstStyle/>
          <a:p>
            <a:pPr marL="645750" lvl="1" indent="-285750">
              <a:spcAft>
                <a:spcPts val="1200"/>
              </a:spcAft>
            </a:pPr>
            <a:r>
              <a:rPr lang="en-GB" sz="2800" dirty="0">
                <a:latin typeface="Calibri" panose="020F0502020204030204" pitchFamily="34" charset="0"/>
                <a:ea typeface="Calibri" panose="020F0502020204030204" pitchFamily="34" charset="0"/>
                <a:cs typeface="Calibri" panose="020F0502020204030204" pitchFamily="34" charset="0"/>
              </a:rPr>
              <a:t>Based on Excel spreadsheet</a:t>
            </a:r>
          </a:p>
          <a:p>
            <a:pPr marL="645750" lvl="1" indent="-285750">
              <a:spcAft>
                <a:spcPts val="1200"/>
              </a:spcAft>
              <a:buFont typeface="Arial" panose="020B0604020202020204" pitchFamily="34" charset="0"/>
              <a:buChar char="•"/>
            </a:pPr>
            <a:r>
              <a:rPr lang="en-GB" sz="2800" dirty="0">
                <a:latin typeface="Calibri" panose="020F0502020204030204" pitchFamily="34" charset="0"/>
                <a:ea typeface="Calibri" panose="020F0502020204030204" pitchFamily="34" charset="0"/>
                <a:cs typeface="Calibri" panose="020F0502020204030204" pitchFamily="34" charset="0"/>
              </a:rPr>
              <a:t>Extended farmer interview (2-4 hours)</a:t>
            </a:r>
          </a:p>
          <a:p>
            <a:pPr marL="645750" lvl="1" indent="-285750">
              <a:spcAft>
                <a:spcPts val="1200"/>
              </a:spcAft>
              <a:buFont typeface="Arial" panose="020B0604020202020204" pitchFamily="34" charset="0"/>
              <a:buChar char="•"/>
            </a:pPr>
            <a:r>
              <a:rPr lang="en-GB" sz="2600" dirty="0">
                <a:latin typeface="Calibri" panose="020F0502020204030204" pitchFamily="34" charset="0"/>
                <a:ea typeface="Calibri" panose="020F0502020204030204" pitchFamily="34" charset="0"/>
                <a:cs typeface="Calibri" panose="020F0502020204030204" pitchFamily="34" charset="0"/>
              </a:rPr>
              <a:t>Nine areas of sustainability:</a:t>
            </a:r>
          </a:p>
          <a:p>
            <a:pPr marL="1102950" lvl="2" indent="-285750">
              <a:spcAft>
                <a:spcPts val="1200"/>
              </a:spcAft>
              <a:buFont typeface="Arial" panose="020B0604020202020204" pitchFamily="34" charset="0"/>
              <a:buChar char="•"/>
            </a:pPr>
            <a:r>
              <a:rPr lang="en-GB" sz="1700" dirty="0">
                <a:latin typeface="Calibri" panose="020F0502020204030204" pitchFamily="34" charset="0"/>
                <a:ea typeface="Calibri" panose="020F0502020204030204" pitchFamily="34" charset="0"/>
                <a:cs typeface="Calibri" panose="020F0502020204030204" pitchFamily="34" charset="0"/>
              </a:rPr>
              <a:t>Soil management</a:t>
            </a:r>
          </a:p>
          <a:p>
            <a:pPr marL="1102950" lvl="2" indent="-285750">
              <a:spcAft>
                <a:spcPts val="1200"/>
              </a:spcAft>
              <a:buFont typeface="Arial" panose="020B0604020202020204" pitchFamily="34" charset="0"/>
              <a:buChar char="•"/>
            </a:pPr>
            <a:r>
              <a:rPr lang="en-GB" sz="1700" dirty="0">
                <a:latin typeface="Calibri" panose="020F0502020204030204" pitchFamily="34" charset="0"/>
                <a:ea typeface="Calibri" panose="020F0502020204030204" pitchFamily="34" charset="0"/>
                <a:cs typeface="Calibri" panose="020F0502020204030204" pitchFamily="34" charset="0"/>
              </a:rPr>
              <a:t>Landscape and heritage</a:t>
            </a:r>
          </a:p>
          <a:p>
            <a:pPr marL="1102950" lvl="2" indent="-285750">
              <a:spcAft>
                <a:spcPts val="1200"/>
              </a:spcAft>
              <a:buFont typeface="Arial" panose="020B0604020202020204" pitchFamily="34" charset="0"/>
              <a:buChar char="•"/>
            </a:pPr>
            <a:r>
              <a:rPr lang="en-GB" sz="1700" dirty="0">
                <a:latin typeface="Calibri" panose="020F0502020204030204" pitchFamily="34" charset="0"/>
                <a:ea typeface="Calibri" panose="020F0502020204030204" pitchFamily="34" charset="0"/>
                <a:cs typeface="Calibri" panose="020F0502020204030204" pitchFamily="34" charset="0"/>
              </a:rPr>
              <a:t>Nutrient balance</a:t>
            </a:r>
          </a:p>
          <a:p>
            <a:pPr marL="1102950" lvl="2" indent="-285750">
              <a:spcAft>
                <a:spcPts val="1200"/>
              </a:spcAft>
              <a:buFont typeface="Arial" panose="020B0604020202020204" pitchFamily="34" charset="0"/>
              <a:buChar char="•"/>
            </a:pPr>
            <a:r>
              <a:rPr lang="en-GB" sz="1700" dirty="0">
                <a:latin typeface="Calibri" panose="020F0502020204030204" pitchFamily="34" charset="0"/>
                <a:ea typeface="Calibri" panose="020F0502020204030204" pitchFamily="34" charset="0"/>
                <a:cs typeface="Calibri" panose="020F0502020204030204" pitchFamily="34" charset="0"/>
              </a:rPr>
              <a:t>Energy use and carbon storage / sequestration</a:t>
            </a:r>
          </a:p>
          <a:p>
            <a:pPr marL="1102950" lvl="2" indent="-285750">
              <a:spcAft>
                <a:spcPts val="1200"/>
              </a:spcAft>
              <a:buFont typeface="Arial" panose="020B0604020202020204" pitchFamily="34" charset="0"/>
              <a:buChar char="•"/>
            </a:pPr>
            <a:r>
              <a:rPr lang="en-GB" sz="1700" dirty="0">
                <a:latin typeface="Calibri" panose="020F0502020204030204" pitchFamily="34" charset="0"/>
                <a:ea typeface="Calibri" panose="020F0502020204030204" pitchFamily="34" charset="0"/>
                <a:cs typeface="Calibri" panose="020F0502020204030204" pitchFamily="34" charset="0"/>
              </a:rPr>
              <a:t>System diversity</a:t>
            </a:r>
          </a:p>
          <a:p>
            <a:pPr marL="1102950" lvl="2" indent="-285750">
              <a:spcAft>
                <a:spcPts val="1200"/>
              </a:spcAft>
              <a:buFont typeface="Arial" panose="020B0604020202020204" pitchFamily="34" charset="0"/>
              <a:buChar char="•"/>
            </a:pPr>
            <a:r>
              <a:rPr lang="en-GB" sz="1700" dirty="0">
                <a:latin typeface="Calibri" panose="020F0502020204030204" pitchFamily="34" charset="0"/>
                <a:ea typeface="Calibri" panose="020F0502020204030204" pitchFamily="34" charset="0"/>
                <a:cs typeface="Calibri" panose="020F0502020204030204" pitchFamily="34" charset="0"/>
              </a:rPr>
              <a:t>Social capital</a:t>
            </a:r>
          </a:p>
          <a:p>
            <a:pPr marL="1102950" lvl="2" indent="-285750">
              <a:spcAft>
                <a:spcPts val="1200"/>
              </a:spcAft>
              <a:buFont typeface="Arial" panose="020B0604020202020204" pitchFamily="34" charset="0"/>
              <a:buChar char="•"/>
            </a:pPr>
            <a:r>
              <a:rPr lang="en-GB" sz="1700" dirty="0">
                <a:latin typeface="Calibri" panose="020F0502020204030204" pitchFamily="34" charset="0"/>
                <a:ea typeface="Calibri" panose="020F0502020204030204" pitchFamily="34" charset="0"/>
                <a:cs typeface="Calibri" panose="020F0502020204030204" pitchFamily="34" charset="0"/>
              </a:rPr>
              <a:t>Business resilience</a:t>
            </a:r>
          </a:p>
          <a:p>
            <a:pPr marL="1102950" lvl="2" indent="-285750">
              <a:spcAft>
                <a:spcPts val="1200"/>
              </a:spcAft>
              <a:buFont typeface="Arial" panose="020B0604020202020204" pitchFamily="34" charset="0"/>
              <a:buChar char="•"/>
            </a:pPr>
            <a:r>
              <a:rPr lang="en-GB" sz="1700" dirty="0">
                <a:latin typeface="Calibri" panose="020F0502020204030204" pitchFamily="34" charset="0"/>
                <a:ea typeface="Calibri" panose="020F0502020204030204" pitchFamily="34" charset="0"/>
                <a:cs typeface="Calibri" panose="020F0502020204030204" pitchFamily="34" charset="0"/>
              </a:rPr>
              <a:t>Animal welfare</a:t>
            </a:r>
          </a:p>
          <a:p>
            <a:pPr marL="1102950" lvl="2" indent="-285750">
              <a:spcAft>
                <a:spcPts val="1200"/>
              </a:spcAft>
              <a:buFont typeface="Arial" panose="020B0604020202020204" pitchFamily="34" charset="0"/>
              <a:buChar char="•"/>
            </a:pPr>
            <a:r>
              <a:rPr lang="en-GB" sz="1700" dirty="0">
                <a:latin typeface="Calibri" panose="020F0502020204030204" pitchFamily="34" charset="0"/>
                <a:ea typeface="Calibri" panose="020F0502020204030204" pitchFamily="34" charset="0"/>
                <a:cs typeface="Calibri" panose="020F0502020204030204" pitchFamily="34" charset="0"/>
              </a:rPr>
              <a:t>Governance</a:t>
            </a:r>
            <a:endParaRPr lang="en-GB" sz="2600" dirty="0">
              <a:latin typeface="Calibri" panose="020F0502020204030204" pitchFamily="34" charset="0"/>
              <a:ea typeface="Calibri" panose="020F0502020204030204" pitchFamily="34" charset="0"/>
              <a:cs typeface="Calibri" panose="020F0502020204030204" pitchFamily="34" charset="0"/>
            </a:endParaRPr>
          </a:p>
          <a:p>
            <a:pPr marL="645750" lvl="1" indent="-285750">
              <a:spcAft>
                <a:spcPts val="1200"/>
              </a:spcAft>
              <a:buFont typeface="Arial" panose="020B0604020202020204" pitchFamily="34" charset="0"/>
              <a:buChar char="•"/>
            </a:pPr>
            <a:endParaRPr lang="en-GB" sz="2800" dirty="0">
              <a:latin typeface="Calibri" panose="020F0502020204030204" pitchFamily="34" charset="0"/>
              <a:ea typeface="Calibri" panose="020F0502020204030204" pitchFamily="34" charset="0"/>
              <a:cs typeface="Calibri" panose="020F0502020204030204" pitchFamily="34" charset="0"/>
            </a:endParaRPr>
          </a:p>
        </p:txBody>
      </p:sp>
      <p:sp>
        <p:nvSpPr>
          <p:cNvPr id="29" name="Slide Number Placeholder 28">
            <a:extLst>
              <a:ext uri="{FF2B5EF4-FFF2-40B4-BE49-F238E27FC236}">
                <a16:creationId xmlns:a16="http://schemas.microsoft.com/office/drawing/2014/main" id="{EB7FA994-B153-45E4-B5FD-FF6CABD2DBFF}"/>
              </a:ext>
            </a:extLst>
          </p:cNvPr>
          <p:cNvSpPr>
            <a:spLocks noGrp="1"/>
          </p:cNvSpPr>
          <p:nvPr>
            <p:ph type="sldNum" sz="quarter" idx="12"/>
          </p:nvPr>
        </p:nvSpPr>
        <p:spPr/>
        <p:txBody>
          <a:bodyPr/>
          <a:lstStyle/>
          <a:p>
            <a:fld id="{FAEF9944-A4F6-4C59-AEBD-678D6480B8EA}" type="slidenum">
              <a:rPr lang="en-US" smtClean="0"/>
              <a:pPr/>
              <a:t>9</a:t>
            </a:fld>
            <a:endParaRPr lang="en-US" dirty="0"/>
          </a:p>
        </p:txBody>
      </p:sp>
    </p:spTree>
    <p:extLst>
      <p:ext uri="{BB962C8B-B14F-4D97-AF65-F5344CB8AC3E}">
        <p14:creationId xmlns:p14="http://schemas.microsoft.com/office/powerpoint/2010/main" val="311311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3">
      <a:dk1>
        <a:srgbClr val="112E43"/>
      </a:dk1>
      <a:lt1>
        <a:srgbClr val="FFFFFF"/>
      </a:lt1>
      <a:dk2>
        <a:srgbClr val="44546A"/>
      </a:dk2>
      <a:lt2>
        <a:srgbClr val="E7E6E6"/>
      </a:lt2>
      <a:accent1>
        <a:srgbClr val="4472C4"/>
      </a:accent1>
      <a:accent2>
        <a:srgbClr val="5EC1D3"/>
      </a:accent2>
      <a:accent3>
        <a:srgbClr val="5EC1D3"/>
      </a:accent3>
      <a:accent4>
        <a:srgbClr val="919291"/>
      </a:accent4>
      <a:accent5>
        <a:srgbClr val="CBCCCB"/>
      </a:accent5>
      <a:accent6>
        <a:srgbClr val="C2E7DC"/>
      </a:accent6>
      <a:hlink>
        <a:srgbClr val="6AD1E9"/>
      </a:hlink>
      <a:folHlink>
        <a:srgbClr val="5EC1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3">
      <a:dk1>
        <a:srgbClr val="112E43"/>
      </a:dk1>
      <a:lt1>
        <a:srgbClr val="FFFFFF"/>
      </a:lt1>
      <a:dk2>
        <a:srgbClr val="44546A"/>
      </a:dk2>
      <a:lt2>
        <a:srgbClr val="E7E6E6"/>
      </a:lt2>
      <a:accent1>
        <a:srgbClr val="4472C4"/>
      </a:accent1>
      <a:accent2>
        <a:srgbClr val="5EC1D3"/>
      </a:accent2>
      <a:accent3>
        <a:srgbClr val="5EC1D3"/>
      </a:accent3>
      <a:accent4>
        <a:srgbClr val="919291"/>
      </a:accent4>
      <a:accent5>
        <a:srgbClr val="CBCCCB"/>
      </a:accent5>
      <a:accent6>
        <a:srgbClr val="C2E7DC"/>
      </a:accent6>
      <a:hlink>
        <a:srgbClr val="6AD1E9"/>
      </a:hlink>
      <a:folHlink>
        <a:srgbClr val="5EC1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Custom 3">
      <a:dk1>
        <a:srgbClr val="112E43"/>
      </a:dk1>
      <a:lt1>
        <a:srgbClr val="FFFFFF"/>
      </a:lt1>
      <a:dk2>
        <a:srgbClr val="44546A"/>
      </a:dk2>
      <a:lt2>
        <a:srgbClr val="E7E6E6"/>
      </a:lt2>
      <a:accent1>
        <a:srgbClr val="4472C4"/>
      </a:accent1>
      <a:accent2>
        <a:srgbClr val="5EC1D3"/>
      </a:accent2>
      <a:accent3>
        <a:srgbClr val="5EC1D3"/>
      </a:accent3>
      <a:accent4>
        <a:srgbClr val="919291"/>
      </a:accent4>
      <a:accent5>
        <a:srgbClr val="CBCCCB"/>
      </a:accent5>
      <a:accent6>
        <a:srgbClr val="C2E7DC"/>
      </a:accent6>
      <a:hlink>
        <a:srgbClr val="6AD1E9"/>
      </a:hlink>
      <a:folHlink>
        <a:srgbClr val="5EC1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af66b7a-3542-4b5d-80a6-42361daf902f" xsi:nil="true"/>
    <lcf76f155ced4ddcb4097134ff3c332f xmlns="4daefdb9-4a6d-49cf-8fda-a1475cd8a29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9C35FB844B6E944B7911F3FA7C46A86" ma:contentTypeVersion="15" ma:contentTypeDescription="Create a new document." ma:contentTypeScope="" ma:versionID="afaa133e2189bbdd491d2dfd45beb5d0">
  <xsd:schema xmlns:xsd="http://www.w3.org/2001/XMLSchema" xmlns:xs="http://www.w3.org/2001/XMLSchema" xmlns:p="http://schemas.microsoft.com/office/2006/metadata/properties" xmlns:ns2="4daefdb9-4a6d-49cf-8fda-a1475cd8a298" xmlns:ns3="7af66b7a-3542-4b5d-80a6-42361daf902f" targetNamespace="http://schemas.microsoft.com/office/2006/metadata/properties" ma:root="true" ma:fieldsID="7c5934136f6e0b800b682d1ecfcde735" ns2:_="" ns3:_="">
    <xsd:import namespace="4daefdb9-4a6d-49cf-8fda-a1475cd8a298"/>
    <xsd:import namespace="7af66b7a-3542-4b5d-80a6-42361daf902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aefdb9-4a6d-49cf-8fda-a1475cd8a2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e7299af-19a0-474d-9585-076d103ad73c"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af66b7a-3542-4b5d-80a6-42361daf902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3991cb4-3420-4aad-874e-96f666f3bbe5}" ma:internalName="TaxCatchAll" ma:showField="CatchAllData" ma:web="7af66b7a-3542-4b5d-80a6-42361daf902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CDD8AD-3CAE-4AE9-B686-7634181143E2}">
  <ds:schemaRefs>
    <ds:schemaRef ds:uri="http://schemas.microsoft.com/sharepoint/v3/contenttype/forms"/>
  </ds:schemaRefs>
</ds:datastoreItem>
</file>

<file path=customXml/itemProps2.xml><?xml version="1.0" encoding="utf-8"?>
<ds:datastoreItem xmlns:ds="http://schemas.openxmlformats.org/officeDocument/2006/customXml" ds:itemID="{D77E3E6D-C234-42F7-BBFB-E1247F82CF14}">
  <ds:schemaRefs>
    <ds:schemaRef ds:uri="http://schemas.microsoft.com/office/2006/metadata/properties"/>
    <ds:schemaRef ds:uri="http://schemas.microsoft.com/office/infopath/2007/PartnerControls"/>
    <ds:schemaRef ds:uri="c82082df-fdcd-4418-8512-ff2196a315f0"/>
    <ds:schemaRef ds:uri="80406504-7de0-4090-8380-4117fbf29fd3"/>
    <ds:schemaRef ds:uri="7af66b7a-3542-4b5d-80a6-42361daf902f"/>
    <ds:schemaRef ds:uri="4daefdb9-4a6d-49cf-8fda-a1475cd8a298"/>
  </ds:schemaRefs>
</ds:datastoreItem>
</file>

<file path=customXml/itemProps3.xml><?xml version="1.0" encoding="utf-8"?>
<ds:datastoreItem xmlns:ds="http://schemas.openxmlformats.org/officeDocument/2006/customXml" ds:itemID="{41F35B23-FFBF-487B-9EB5-3FE8BE8E01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aefdb9-4a6d-49cf-8fda-a1475cd8a298"/>
    <ds:schemaRef ds:uri="7af66b7a-3542-4b5d-80a6-42361daf90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667</Words>
  <Application>Microsoft Office PowerPoint</Application>
  <PresentationFormat>Widescreen</PresentationFormat>
  <Paragraphs>106</Paragraphs>
  <Slides>19</Slides>
  <Notes>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19</vt:i4>
      </vt:variant>
    </vt:vector>
  </HeadingPairs>
  <TitlesOfParts>
    <vt:vector size="30" baseType="lpstr">
      <vt:lpstr>Meiryo</vt:lpstr>
      <vt:lpstr>Arial</vt:lpstr>
      <vt:lpstr>Arial</vt:lpstr>
      <vt:lpstr>Calibri</vt:lpstr>
      <vt:lpstr>Calibri Light</vt:lpstr>
      <vt:lpstr>Corbel</vt:lpstr>
      <vt:lpstr>Poppins</vt:lpstr>
      <vt:lpstr>Symbol</vt:lpstr>
      <vt:lpstr>Office Theme</vt:lpstr>
      <vt:lpstr>1_Office Theme</vt:lpstr>
      <vt:lpstr>Custom Design</vt:lpstr>
      <vt:lpstr>Practical applications of digital tools for agroforestry: experiences from the REFOREST project</vt:lpstr>
      <vt:lpstr>Content</vt:lpstr>
      <vt:lpstr>What is agroforestry?</vt:lpstr>
      <vt:lpstr>PowerPoint Presentation</vt:lpstr>
      <vt:lpstr>Living Labs</vt:lpstr>
      <vt:lpstr>Characteristics of Living Labs</vt:lpstr>
      <vt:lpstr>ReForest Living Labs</vt:lpstr>
      <vt:lpstr>Farm-level sustainability assessment using Public Goods Tool</vt:lpstr>
      <vt:lpstr>Data Collection: Public Goods Tool</vt:lpstr>
      <vt:lpstr>Example sheet</vt:lpstr>
      <vt:lpstr>PowerPoint Presentation</vt:lpstr>
      <vt:lpstr>PowerPoint Presentation</vt:lpstr>
      <vt:lpstr>PowerPoint Presentation</vt:lpstr>
      <vt:lpstr>PowerPoint Presentation</vt:lpstr>
      <vt:lpstr>FarmTree tool: projecting agroforestry performance</vt:lpstr>
      <vt:lpstr>FarmTree tool</vt:lpstr>
      <vt:lpstr>PowerPoint Presentation</vt:lpstr>
      <vt:lpstr>PowerPoint Presentation</vt:lpstr>
      <vt:lpstr>Thank you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Sibille Laura</dc:creator>
  <cp:lastModifiedBy>Tom Staton</cp:lastModifiedBy>
  <cp:revision>46</cp:revision>
  <dcterms:created xsi:type="dcterms:W3CDTF">2019-10-25T10:32:50Z</dcterms:created>
  <dcterms:modified xsi:type="dcterms:W3CDTF">2025-04-14T15:44:42Z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0x01010091EA91F8EBD6A64CA1E3A938BE538FE5</vt:lpwstr>
  </property>
  <property fmtid="{D5CDD505-2E9C-101B-9397-08002B2CF9AE}" pid="3" name="MediaServiceImageTags">
    <vt:lpwstr/>
  </property>
</Properties>
</file>