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95" r:id="rId5"/>
    <p:sldMasterId id="2147483748" r:id="rId6"/>
  </p:sldMasterIdLst>
  <p:notesMasterIdLst>
    <p:notesMasterId r:id="rId25"/>
  </p:notesMasterIdLst>
  <p:handoutMasterIdLst>
    <p:handoutMasterId r:id="rId26"/>
  </p:handoutMasterIdLst>
  <p:sldIdLst>
    <p:sldId id="258" r:id="rId7"/>
    <p:sldId id="1987" r:id="rId8"/>
    <p:sldId id="2147373855" r:id="rId9"/>
    <p:sldId id="2147373856" r:id="rId10"/>
    <p:sldId id="2147373796" r:id="rId11"/>
    <p:sldId id="2147373863" r:id="rId12"/>
    <p:sldId id="2147373862" r:id="rId13"/>
    <p:sldId id="2147373790" r:id="rId14"/>
    <p:sldId id="2147373859" r:id="rId15"/>
    <p:sldId id="311" r:id="rId16"/>
    <p:sldId id="2147373857" r:id="rId17"/>
    <p:sldId id="2147373858" r:id="rId18"/>
    <p:sldId id="2147373861" r:id="rId19"/>
    <p:sldId id="2147373860" r:id="rId20"/>
    <p:sldId id="289" r:id="rId21"/>
    <p:sldId id="371" r:id="rId22"/>
    <p:sldId id="306" r:id="rId23"/>
    <p:sldId id="2147373852" r:id="rId24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494"/>
    <a:srgbClr val="024EA2"/>
    <a:srgbClr val="0356B1"/>
    <a:srgbClr val="024B9C"/>
    <a:srgbClr val="035D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87B2A8-A266-40C4-3348-F1C0372DD467}" v="3" dt="2025-04-15T08:43:23.204"/>
    <p1510:client id="{3987F813-898A-46D7-992D-AE1C3930C07A}" v="750" dt="2025-04-14T14:46:49.268"/>
    <p1510:client id="{D6CB3159-FAF1-2EC1-E340-75764916255E}" v="7" dt="2025-04-14T13:25:53.624"/>
    <p1510:client id="{FE0D02DB-743E-4C1E-9441-9B7CC162B7ED}" v="91" dt="2025-04-15T08:45:00.7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092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URMOURA Evangelia (AGRI)" userId="S::evangelia.mourmoura@ec.europa.eu::dcc30198-a9b6-4878-b0a8-3617c9566491" providerId="AD" clId="Web-{3910139C-339A-CE01-EA10-9C9188F069C2}"/>
    <pc:docChg chg="modSld">
      <pc:chgData name="MOURMOURA Evangelia (AGRI)" userId="S::evangelia.mourmoura@ec.europa.eu::dcc30198-a9b6-4878-b0a8-3617c9566491" providerId="AD" clId="Web-{3910139C-339A-CE01-EA10-9C9188F069C2}" dt="2025-04-14T14:51:35.997" v="50" actId="20577"/>
      <pc:docMkLst>
        <pc:docMk/>
      </pc:docMkLst>
      <pc:sldChg chg="modSp">
        <pc:chgData name="MOURMOURA Evangelia (AGRI)" userId="S::evangelia.mourmoura@ec.europa.eu::dcc30198-a9b6-4878-b0a8-3617c9566491" providerId="AD" clId="Web-{3910139C-339A-CE01-EA10-9C9188F069C2}" dt="2025-04-14T14:51:35.997" v="50" actId="20577"/>
        <pc:sldMkLst>
          <pc:docMk/>
          <pc:sldMk cId="230451760" sldId="306"/>
        </pc:sldMkLst>
        <pc:graphicFrameChg chg="modGraphic">
          <ac:chgData name="MOURMOURA Evangelia (AGRI)" userId="S::evangelia.mourmoura@ec.europa.eu::dcc30198-a9b6-4878-b0a8-3617c9566491" providerId="AD" clId="Web-{3910139C-339A-CE01-EA10-9C9188F069C2}" dt="2025-04-14T14:51:35.997" v="50" actId="20577"/>
          <ac:graphicFrameMkLst>
            <pc:docMk/>
            <pc:sldMk cId="230451760" sldId="306"/>
            <ac:graphicFrameMk id="9" creationId="{1D404C63-D5A2-AC37-9A9D-9BB646D46504}"/>
          </ac:graphicFrameMkLst>
        </pc:graphicFrameChg>
      </pc:sldChg>
    </pc:docChg>
  </pc:docChgLst>
  <pc:docChgLst>
    <pc:chgData name="MOURMOURA Evangelia (AGRI)" userId="S::evangelia.mourmoura@ec.europa.eu::dcc30198-a9b6-4878-b0a8-3617c9566491" providerId="AD" clId="Web-{D6CB3159-FAF1-2EC1-E340-75764916255E}"/>
    <pc:docChg chg="addSld modSld">
      <pc:chgData name="MOURMOURA Evangelia (AGRI)" userId="S::evangelia.mourmoura@ec.europa.eu::dcc30198-a9b6-4878-b0a8-3617c9566491" providerId="AD" clId="Web-{D6CB3159-FAF1-2EC1-E340-75764916255E}" dt="2025-04-14T13:25:53.624" v="6" actId="1076"/>
      <pc:docMkLst>
        <pc:docMk/>
      </pc:docMkLst>
      <pc:sldChg chg="add">
        <pc:chgData name="MOURMOURA Evangelia (AGRI)" userId="S::evangelia.mourmoura@ec.europa.eu::dcc30198-a9b6-4878-b0a8-3617c9566491" providerId="AD" clId="Web-{D6CB3159-FAF1-2EC1-E340-75764916255E}" dt="2025-04-14T13:24:57.372" v="0"/>
        <pc:sldMkLst>
          <pc:docMk/>
          <pc:sldMk cId="2408074339" sldId="1987"/>
        </pc:sldMkLst>
      </pc:sldChg>
      <pc:sldChg chg="addSp modSp add">
        <pc:chgData name="MOURMOURA Evangelia (AGRI)" userId="S::evangelia.mourmoura@ec.europa.eu::dcc30198-a9b6-4878-b0a8-3617c9566491" providerId="AD" clId="Web-{D6CB3159-FAF1-2EC1-E340-75764916255E}" dt="2025-04-14T13:25:53.624" v="6" actId="1076"/>
        <pc:sldMkLst>
          <pc:docMk/>
          <pc:sldMk cId="3843493804" sldId="2147373855"/>
        </pc:sldMkLst>
        <pc:spChg chg="add mod">
          <ac:chgData name="MOURMOURA Evangelia (AGRI)" userId="S::evangelia.mourmoura@ec.europa.eu::dcc30198-a9b6-4878-b0a8-3617c9566491" providerId="AD" clId="Web-{D6CB3159-FAF1-2EC1-E340-75764916255E}" dt="2025-04-14T13:25:53.624" v="6" actId="1076"/>
          <ac:spMkLst>
            <pc:docMk/>
            <pc:sldMk cId="3843493804" sldId="2147373855"/>
            <ac:spMk id="4" creationId="{A10A3E98-BDDA-F5E8-2313-A4C544A4E847}"/>
          </ac:spMkLst>
        </pc:spChg>
      </pc:sldChg>
      <pc:sldMasterChg chg="addSldLayout">
        <pc:chgData name="MOURMOURA Evangelia (AGRI)" userId="S::evangelia.mourmoura@ec.europa.eu::dcc30198-a9b6-4878-b0a8-3617c9566491" providerId="AD" clId="Web-{D6CB3159-FAF1-2EC1-E340-75764916255E}" dt="2025-04-14T13:25:21.232" v="1"/>
        <pc:sldMasterMkLst>
          <pc:docMk/>
          <pc:sldMasterMk cId="459720850" sldId="2147483648"/>
        </pc:sldMasterMkLst>
        <pc:sldLayoutChg chg="add">
          <pc:chgData name="MOURMOURA Evangelia (AGRI)" userId="S::evangelia.mourmoura@ec.europa.eu::dcc30198-a9b6-4878-b0a8-3617c9566491" providerId="AD" clId="Web-{D6CB3159-FAF1-2EC1-E340-75764916255E}" dt="2025-04-14T13:24:57.372" v="0"/>
          <pc:sldLayoutMkLst>
            <pc:docMk/>
            <pc:sldMasterMk cId="459720850" sldId="2147483648"/>
            <pc:sldLayoutMk cId="1274916712" sldId="2147483675"/>
          </pc:sldLayoutMkLst>
        </pc:sldLayoutChg>
        <pc:sldLayoutChg chg="add">
          <pc:chgData name="MOURMOURA Evangelia (AGRI)" userId="S::evangelia.mourmoura@ec.europa.eu::dcc30198-a9b6-4878-b0a8-3617c9566491" providerId="AD" clId="Web-{D6CB3159-FAF1-2EC1-E340-75764916255E}" dt="2025-04-14T13:25:21.232" v="1"/>
          <pc:sldLayoutMkLst>
            <pc:docMk/>
            <pc:sldMasterMk cId="459720850" sldId="2147483648"/>
            <pc:sldLayoutMk cId="283342348" sldId="2147483676"/>
          </pc:sldLayoutMkLst>
        </pc:sldLayoutChg>
      </pc:sldMasterChg>
    </pc:docChg>
  </pc:docChgLst>
  <pc:docChgLst>
    <pc:chgData name="MOURMOURA Evangelia (AGRI)" userId="dcc30198-a9b6-4878-b0a8-3617c9566491" providerId="ADAL" clId="{3987F813-898A-46D7-992D-AE1C3930C07A}"/>
    <pc:docChg chg="undo custSel addSld delSld modSld sldOrd">
      <pc:chgData name="MOURMOURA Evangelia (AGRI)" userId="dcc30198-a9b6-4878-b0a8-3617c9566491" providerId="ADAL" clId="{3987F813-898A-46D7-992D-AE1C3930C07A}" dt="2025-04-14T14:46:49.268" v="752" actId="26606"/>
      <pc:docMkLst>
        <pc:docMk/>
      </pc:docMkLst>
      <pc:sldChg chg="modSp del mod">
        <pc:chgData name="MOURMOURA Evangelia (AGRI)" userId="dcc30198-a9b6-4878-b0a8-3617c9566491" providerId="ADAL" clId="{3987F813-898A-46D7-992D-AE1C3930C07A}" dt="2025-04-14T13:32:47.351" v="41" actId="47"/>
        <pc:sldMkLst>
          <pc:docMk/>
          <pc:sldMk cId="2845271282" sldId="276"/>
        </pc:sldMkLst>
        <pc:spChg chg="mod">
          <ac:chgData name="MOURMOURA Evangelia (AGRI)" userId="dcc30198-a9b6-4878-b0a8-3617c9566491" providerId="ADAL" clId="{3987F813-898A-46D7-992D-AE1C3930C07A}" dt="2025-04-14T13:29:54.017" v="5" actId="27636"/>
          <ac:spMkLst>
            <pc:docMk/>
            <pc:sldMk cId="2845271282" sldId="276"/>
            <ac:spMk id="13" creationId="{00000000-0000-0000-0000-000000000000}"/>
          </ac:spMkLst>
        </pc:spChg>
        <pc:spChg chg="mod">
          <ac:chgData name="MOURMOURA Evangelia (AGRI)" userId="dcc30198-a9b6-4878-b0a8-3617c9566491" providerId="ADAL" clId="{3987F813-898A-46D7-992D-AE1C3930C07A}" dt="2025-04-14T13:30:29.417" v="7" actId="1076"/>
          <ac:spMkLst>
            <pc:docMk/>
            <pc:sldMk cId="2845271282" sldId="276"/>
            <ac:spMk id="14" creationId="{00000000-0000-0000-0000-000000000000}"/>
          </ac:spMkLst>
        </pc:spChg>
      </pc:sldChg>
      <pc:sldChg chg="addSp delSp modSp del mod">
        <pc:chgData name="MOURMOURA Evangelia (AGRI)" userId="dcc30198-a9b6-4878-b0a8-3617c9566491" providerId="ADAL" clId="{3987F813-898A-46D7-992D-AE1C3930C07A}" dt="2025-04-14T14:18:13.504" v="269" actId="47"/>
        <pc:sldMkLst>
          <pc:docMk/>
          <pc:sldMk cId="816799420" sldId="296"/>
        </pc:sldMkLst>
        <pc:spChg chg="add mod">
          <ac:chgData name="MOURMOURA Evangelia (AGRI)" userId="dcc30198-a9b6-4878-b0a8-3617c9566491" providerId="ADAL" clId="{3987F813-898A-46D7-992D-AE1C3930C07A}" dt="2025-04-14T13:40:12.218" v="51" actId="1076"/>
          <ac:spMkLst>
            <pc:docMk/>
            <pc:sldMk cId="816799420" sldId="296"/>
            <ac:spMk id="2" creationId="{7D938022-0363-C6D3-F8AC-F8CBBED07582}"/>
          </ac:spMkLst>
        </pc:spChg>
        <pc:spChg chg="del">
          <ac:chgData name="MOURMOURA Evangelia (AGRI)" userId="dcc30198-a9b6-4878-b0a8-3617c9566491" providerId="ADAL" clId="{3987F813-898A-46D7-992D-AE1C3930C07A}" dt="2025-04-14T13:33:30.167" v="43" actId="478"/>
          <ac:spMkLst>
            <pc:docMk/>
            <pc:sldMk cId="816799420" sldId="296"/>
            <ac:spMk id="10" creationId="{00000000-0000-0000-0000-000000000000}"/>
          </ac:spMkLst>
        </pc:spChg>
        <pc:picChg chg="add mod">
          <ac:chgData name="MOURMOURA Evangelia (AGRI)" userId="dcc30198-a9b6-4878-b0a8-3617c9566491" providerId="ADAL" clId="{3987F813-898A-46D7-992D-AE1C3930C07A}" dt="2025-04-14T13:42:05.551" v="81"/>
          <ac:picMkLst>
            <pc:docMk/>
            <pc:sldMk cId="816799420" sldId="296"/>
            <ac:picMk id="3" creationId="{6AE60506-0CB3-7B74-9BFC-67D1CB3C3669}"/>
          </ac:picMkLst>
        </pc:picChg>
        <pc:picChg chg="mod ord">
          <ac:chgData name="MOURMOURA Evangelia (AGRI)" userId="dcc30198-a9b6-4878-b0a8-3617c9566491" providerId="ADAL" clId="{3987F813-898A-46D7-992D-AE1C3930C07A}" dt="2025-04-14T13:40:08.401" v="50" actId="1076"/>
          <ac:picMkLst>
            <pc:docMk/>
            <pc:sldMk cId="816799420" sldId="296"/>
            <ac:picMk id="5" creationId="{00000000-0000-0000-0000-000000000000}"/>
          </ac:picMkLst>
        </pc:picChg>
        <pc:picChg chg="del">
          <ac:chgData name="MOURMOURA Evangelia (AGRI)" userId="dcc30198-a9b6-4878-b0a8-3617c9566491" providerId="ADAL" clId="{3987F813-898A-46D7-992D-AE1C3930C07A}" dt="2025-04-14T13:42:01.900" v="80" actId="478"/>
          <ac:picMkLst>
            <pc:docMk/>
            <pc:sldMk cId="816799420" sldId="296"/>
            <ac:picMk id="9" creationId="{A780E1AA-AB1B-DA40-814F-7E8619168F43}"/>
          </ac:picMkLst>
        </pc:picChg>
      </pc:sldChg>
      <pc:sldChg chg="addSp modSp del mod">
        <pc:chgData name="MOURMOURA Evangelia (AGRI)" userId="dcc30198-a9b6-4878-b0a8-3617c9566491" providerId="ADAL" clId="{3987F813-898A-46D7-992D-AE1C3930C07A}" dt="2025-04-14T13:41:16.385" v="65" actId="47"/>
        <pc:sldMkLst>
          <pc:docMk/>
          <pc:sldMk cId="2920437747" sldId="297"/>
        </pc:sldMkLst>
        <pc:spChg chg="add mod">
          <ac:chgData name="MOURMOURA Evangelia (AGRI)" userId="dcc30198-a9b6-4878-b0a8-3617c9566491" providerId="ADAL" clId="{3987F813-898A-46D7-992D-AE1C3930C07A}" dt="2025-04-14T13:40:04.051" v="48" actId="1076"/>
          <ac:spMkLst>
            <pc:docMk/>
            <pc:sldMk cId="2920437747" sldId="297"/>
            <ac:spMk id="2" creationId="{03A22AC2-F589-77B7-E657-99F7886CF7B5}"/>
          </ac:spMkLst>
        </pc:spChg>
      </pc:sldChg>
      <pc:sldChg chg="addSp delSp modSp add del mod modClrScheme chgLayout">
        <pc:chgData name="MOURMOURA Evangelia (AGRI)" userId="dcc30198-a9b6-4878-b0a8-3617c9566491" providerId="ADAL" clId="{3987F813-898A-46D7-992D-AE1C3930C07A}" dt="2025-04-14T14:46:49.268" v="752" actId="26606"/>
        <pc:sldMkLst>
          <pc:docMk/>
          <pc:sldMk cId="230451760" sldId="306"/>
        </pc:sldMkLst>
        <pc:spChg chg="mod">
          <ac:chgData name="MOURMOURA Evangelia (AGRI)" userId="dcc30198-a9b6-4878-b0a8-3617c9566491" providerId="ADAL" clId="{3987F813-898A-46D7-992D-AE1C3930C07A}" dt="2025-04-14T14:46:10.388" v="745" actId="27636"/>
          <ac:spMkLst>
            <pc:docMk/>
            <pc:sldMk cId="230451760" sldId="306"/>
            <ac:spMk id="3" creationId="{00000000-0000-0000-0000-000000000000}"/>
          </ac:spMkLst>
        </pc:spChg>
        <pc:spChg chg="add del mod">
          <ac:chgData name="MOURMOURA Evangelia (AGRI)" userId="dcc30198-a9b6-4878-b0a8-3617c9566491" providerId="ADAL" clId="{3987F813-898A-46D7-992D-AE1C3930C07A}" dt="2025-04-14T14:41:52.689" v="684" actId="26606"/>
          <ac:spMkLst>
            <pc:docMk/>
            <pc:sldMk cId="230451760" sldId="306"/>
            <ac:spMk id="4" creationId="{B4DF6E00-7C4A-CF42-466C-6611F339BEE6}"/>
          </ac:spMkLst>
        </pc:spChg>
        <pc:spChg chg="add del mod">
          <ac:chgData name="MOURMOURA Evangelia (AGRI)" userId="dcc30198-a9b6-4878-b0a8-3617c9566491" providerId="ADAL" clId="{3987F813-898A-46D7-992D-AE1C3930C07A}" dt="2025-04-14T14:41:47.723" v="682" actId="22"/>
          <ac:spMkLst>
            <pc:docMk/>
            <pc:sldMk cId="230451760" sldId="306"/>
            <ac:spMk id="5" creationId="{7685B339-65ED-5C2A-9B56-4C008C9D29A1}"/>
          </ac:spMkLst>
        </pc:spChg>
        <pc:spChg chg="del">
          <ac:chgData name="MOURMOURA Evangelia (AGRI)" userId="dcc30198-a9b6-4878-b0a8-3617c9566491" providerId="ADAL" clId="{3987F813-898A-46D7-992D-AE1C3930C07A}" dt="2025-04-14T14:36:45.588" v="295" actId="478"/>
          <ac:spMkLst>
            <pc:docMk/>
            <pc:sldMk cId="230451760" sldId="306"/>
            <ac:spMk id="6" creationId="{6D8AEF10-511C-12E0-F0F0-68352383684E}"/>
          </ac:spMkLst>
        </pc:spChg>
        <pc:spChg chg="del">
          <ac:chgData name="MOURMOURA Evangelia (AGRI)" userId="dcc30198-a9b6-4878-b0a8-3617c9566491" providerId="ADAL" clId="{3987F813-898A-46D7-992D-AE1C3930C07A}" dt="2025-04-14T14:36:43.288" v="294" actId="478"/>
          <ac:spMkLst>
            <pc:docMk/>
            <pc:sldMk cId="230451760" sldId="306"/>
            <ac:spMk id="7" creationId="{CB217F83-D61B-A629-E6A5-F1E50A7CDDD8}"/>
          </ac:spMkLst>
        </pc:spChg>
        <pc:spChg chg="add mod">
          <ac:chgData name="MOURMOURA Evangelia (AGRI)" userId="dcc30198-a9b6-4878-b0a8-3617c9566491" providerId="ADAL" clId="{3987F813-898A-46D7-992D-AE1C3930C07A}" dt="2025-04-14T14:45:24.672" v="720"/>
          <ac:spMkLst>
            <pc:docMk/>
            <pc:sldMk cId="230451760" sldId="306"/>
            <ac:spMk id="12" creationId="{AC05E4CE-BD18-C2C3-9B92-2CB9F165AADE}"/>
          </ac:spMkLst>
        </pc:spChg>
        <pc:spChg chg="add mod">
          <ac:chgData name="MOURMOURA Evangelia (AGRI)" userId="dcc30198-a9b6-4878-b0a8-3617c9566491" providerId="ADAL" clId="{3987F813-898A-46D7-992D-AE1C3930C07A}" dt="2025-04-14T14:45:24.672" v="720"/>
          <ac:spMkLst>
            <pc:docMk/>
            <pc:sldMk cId="230451760" sldId="306"/>
            <ac:spMk id="13" creationId="{5CEEBC06-2922-DCC9-48D0-FEF4EB8D2233}"/>
          </ac:spMkLst>
        </pc:spChg>
        <pc:spChg chg="add del mod">
          <ac:chgData name="MOURMOURA Evangelia (AGRI)" userId="dcc30198-a9b6-4878-b0a8-3617c9566491" providerId="ADAL" clId="{3987F813-898A-46D7-992D-AE1C3930C07A}" dt="2025-04-14T14:44:41.922" v="708" actId="26606"/>
          <ac:spMkLst>
            <pc:docMk/>
            <pc:sldMk cId="230451760" sldId="306"/>
            <ac:spMk id="15" creationId="{156248A5-F855-4EAF-D120-D8ED42C75745}"/>
          </ac:spMkLst>
        </pc:spChg>
        <pc:spChg chg="add mod">
          <ac:chgData name="MOURMOURA Evangelia (AGRI)" userId="dcc30198-a9b6-4878-b0a8-3617c9566491" providerId="ADAL" clId="{3987F813-898A-46D7-992D-AE1C3930C07A}" dt="2025-04-14T14:45:36.255" v="722"/>
          <ac:spMkLst>
            <pc:docMk/>
            <pc:sldMk cId="230451760" sldId="306"/>
            <ac:spMk id="16" creationId="{4CA8E317-EBC5-0BC5-3617-A85B3B2A82AD}"/>
          </ac:spMkLst>
        </pc:spChg>
        <pc:spChg chg="add mod">
          <ac:chgData name="MOURMOURA Evangelia (AGRI)" userId="dcc30198-a9b6-4878-b0a8-3617c9566491" providerId="ADAL" clId="{3987F813-898A-46D7-992D-AE1C3930C07A}" dt="2025-04-14T14:45:36.255" v="722"/>
          <ac:spMkLst>
            <pc:docMk/>
            <pc:sldMk cId="230451760" sldId="306"/>
            <ac:spMk id="17" creationId="{1937A9B6-E310-8F84-C1BB-9F6D2B722C01}"/>
          </ac:spMkLst>
        </pc:spChg>
        <pc:grpChg chg="add mod">
          <ac:chgData name="MOURMOURA Evangelia (AGRI)" userId="dcc30198-a9b6-4878-b0a8-3617c9566491" providerId="ADAL" clId="{3987F813-898A-46D7-992D-AE1C3930C07A}" dt="2025-04-14T14:45:24.672" v="720"/>
          <ac:grpSpMkLst>
            <pc:docMk/>
            <pc:sldMk cId="230451760" sldId="306"/>
            <ac:grpSpMk id="10" creationId="{7C1E3136-CFA8-16C1-8692-585B9D63AF07}"/>
          </ac:grpSpMkLst>
        </pc:grpChg>
        <pc:grpChg chg="add del mod">
          <ac:chgData name="MOURMOURA Evangelia (AGRI)" userId="dcc30198-a9b6-4878-b0a8-3617c9566491" providerId="ADAL" clId="{3987F813-898A-46D7-992D-AE1C3930C07A}" dt="2025-04-14T14:46:14.941" v="746" actId="478"/>
          <ac:grpSpMkLst>
            <pc:docMk/>
            <pc:sldMk cId="230451760" sldId="306"/>
            <ac:grpSpMk id="14" creationId="{33C38AF0-EF50-8929-646D-3E28EDA11FF9}"/>
          </ac:grpSpMkLst>
        </pc:grpChg>
        <pc:graphicFrameChg chg="add del">
          <ac:chgData name="MOURMOURA Evangelia (AGRI)" userId="dcc30198-a9b6-4878-b0a8-3617c9566491" providerId="ADAL" clId="{3987F813-898A-46D7-992D-AE1C3930C07A}" dt="2025-04-14T14:38:18.755" v="437" actId="26606"/>
          <ac:graphicFrameMkLst>
            <pc:docMk/>
            <pc:sldMk cId="230451760" sldId="306"/>
            <ac:graphicFrameMk id="8" creationId="{2E3EEE18-107E-C9AA-69D9-98A84FCB8E02}"/>
          </ac:graphicFrameMkLst>
        </pc:graphicFrameChg>
        <pc:graphicFrameChg chg="add mod modGraphic">
          <ac:chgData name="MOURMOURA Evangelia (AGRI)" userId="dcc30198-a9b6-4878-b0a8-3617c9566491" providerId="ADAL" clId="{3987F813-898A-46D7-992D-AE1C3930C07A}" dt="2025-04-14T14:46:49.268" v="752" actId="26606"/>
          <ac:graphicFrameMkLst>
            <pc:docMk/>
            <pc:sldMk cId="230451760" sldId="306"/>
            <ac:graphicFrameMk id="9" creationId="{1D404C63-D5A2-AC37-9A9D-9BB646D46504}"/>
          </ac:graphicFrameMkLst>
        </pc:graphicFrameChg>
        <pc:picChg chg="add del">
          <ac:chgData name="MOURMOURA Evangelia (AGRI)" userId="dcc30198-a9b6-4878-b0a8-3617c9566491" providerId="ADAL" clId="{3987F813-898A-46D7-992D-AE1C3930C07A}" dt="2025-04-14T14:44:41.922" v="708" actId="26606"/>
          <ac:picMkLst>
            <pc:docMk/>
            <pc:sldMk cId="230451760" sldId="306"/>
            <ac:picMk id="11" creationId="{99FE03B8-6E12-A2A0-0074-8BBFADA06751}"/>
          </ac:picMkLst>
        </pc:picChg>
      </pc:sldChg>
      <pc:sldChg chg="modSp mod">
        <pc:chgData name="MOURMOURA Evangelia (AGRI)" userId="dcc30198-a9b6-4878-b0a8-3617c9566491" providerId="ADAL" clId="{3987F813-898A-46D7-992D-AE1C3930C07A}" dt="2025-04-14T13:39:47.687" v="45" actId="20577"/>
        <pc:sldMkLst>
          <pc:docMk/>
          <pc:sldMk cId="3680308196" sldId="311"/>
        </pc:sldMkLst>
        <pc:spChg chg="mod">
          <ac:chgData name="MOURMOURA Evangelia (AGRI)" userId="dcc30198-a9b6-4878-b0a8-3617c9566491" providerId="ADAL" clId="{3987F813-898A-46D7-992D-AE1C3930C07A}" dt="2025-04-14T13:39:47.687" v="45" actId="20577"/>
          <ac:spMkLst>
            <pc:docMk/>
            <pc:sldMk cId="3680308196" sldId="311"/>
            <ac:spMk id="3" creationId="{1415C26B-ABBF-BC7D-5311-167C01292FB8}"/>
          </ac:spMkLst>
        </pc:spChg>
      </pc:sldChg>
      <pc:sldChg chg="add ord">
        <pc:chgData name="MOURMOURA Evangelia (AGRI)" userId="dcc30198-a9b6-4878-b0a8-3617c9566491" providerId="ADAL" clId="{3987F813-898A-46D7-992D-AE1C3930C07A}" dt="2025-04-14T14:34:17.372" v="271"/>
        <pc:sldMkLst>
          <pc:docMk/>
          <pc:sldMk cId="1591359308" sldId="371"/>
        </pc:sldMkLst>
      </pc:sldChg>
      <pc:sldChg chg="del">
        <pc:chgData name="MOURMOURA Evangelia (AGRI)" userId="dcc30198-a9b6-4878-b0a8-3617c9566491" providerId="ADAL" clId="{3987F813-898A-46D7-992D-AE1C3930C07A}" dt="2025-04-14T14:43:50.206" v="702" actId="47"/>
        <pc:sldMkLst>
          <pc:docMk/>
          <pc:sldMk cId="2062658595" sldId="2147373768"/>
        </pc:sldMkLst>
      </pc:sldChg>
      <pc:sldChg chg="del">
        <pc:chgData name="MOURMOURA Evangelia (AGRI)" userId="dcc30198-a9b6-4878-b0a8-3617c9566491" providerId="ADAL" clId="{3987F813-898A-46D7-992D-AE1C3930C07A}" dt="2025-04-14T14:43:50.772" v="703" actId="47"/>
        <pc:sldMkLst>
          <pc:docMk/>
          <pc:sldMk cId="106146584" sldId="2147373769"/>
        </pc:sldMkLst>
      </pc:sldChg>
      <pc:sldChg chg="del">
        <pc:chgData name="MOURMOURA Evangelia (AGRI)" userId="dcc30198-a9b6-4878-b0a8-3617c9566491" providerId="ADAL" clId="{3987F813-898A-46D7-992D-AE1C3930C07A}" dt="2025-04-14T14:43:49.335" v="701" actId="47"/>
        <pc:sldMkLst>
          <pc:docMk/>
          <pc:sldMk cId="4038920947" sldId="2147373788"/>
        </pc:sldMkLst>
      </pc:sldChg>
      <pc:sldChg chg="modSp add mod ord">
        <pc:chgData name="MOURMOURA Evangelia (AGRI)" userId="dcc30198-a9b6-4878-b0a8-3617c9566491" providerId="ADAL" clId="{3987F813-898A-46D7-992D-AE1C3930C07A}" dt="2025-04-14T14:18:01.889" v="268"/>
        <pc:sldMkLst>
          <pc:docMk/>
          <pc:sldMk cId="1721075359" sldId="2147373790"/>
        </pc:sldMkLst>
        <pc:spChg chg="mod">
          <ac:chgData name="MOURMOURA Evangelia (AGRI)" userId="dcc30198-a9b6-4878-b0a8-3617c9566491" providerId="ADAL" clId="{3987F813-898A-46D7-992D-AE1C3930C07A}" dt="2025-04-14T14:05:20.235" v="105" actId="20577"/>
          <ac:spMkLst>
            <pc:docMk/>
            <pc:sldMk cId="1721075359" sldId="2147373790"/>
            <ac:spMk id="3" creationId="{80FDD6EC-FC22-7C46-6C84-AA3EC7BAA9EC}"/>
          </ac:spMkLst>
        </pc:spChg>
      </pc:sldChg>
      <pc:sldChg chg="del">
        <pc:chgData name="MOURMOURA Evangelia (AGRI)" userId="dcc30198-a9b6-4878-b0a8-3617c9566491" providerId="ADAL" clId="{3987F813-898A-46D7-992D-AE1C3930C07A}" dt="2025-04-14T14:43:51.755" v="704" actId="47"/>
        <pc:sldMkLst>
          <pc:docMk/>
          <pc:sldMk cId="943389256" sldId="2147373840"/>
        </pc:sldMkLst>
      </pc:sldChg>
      <pc:sldChg chg="modSp mod">
        <pc:chgData name="MOURMOURA Evangelia (AGRI)" userId="dcc30198-a9b6-4878-b0a8-3617c9566491" providerId="ADAL" clId="{3987F813-898A-46D7-992D-AE1C3930C07A}" dt="2025-04-14T13:26:40.277" v="2" actId="12"/>
        <pc:sldMkLst>
          <pc:docMk/>
          <pc:sldMk cId="3843493804" sldId="2147373855"/>
        </pc:sldMkLst>
        <pc:spChg chg="mod">
          <ac:chgData name="MOURMOURA Evangelia (AGRI)" userId="dcc30198-a9b6-4878-b0a8-3617c9566491" providerId="ADAL" clId="{3987F813-898A-46D7-992D-AE1C3930C07A}" dt="2025-04-14T13:26:40.277" v="2" actId="12"/>
          <ac:spMkLst>
            <pc:docMk/>
            <pc:sldMk cId="3843493804" sldId="2147373855"/>
            <ac:spMk id="4" creationId="{A10A3E98-BDDA-F5E8-2313-A4C544A4E847}"/>
          </ac:spMkLst>
        </pc:spChg>
      </pc:sldChg>
      <pc:sldChg chg="ord">
        <pc:chgData name="MOURMOURA Evangelia (AGRI)" userId="dcc30198-a9b6-4878-b0a8-3617c9566491" providerId="ADAL" clId="{3987F813-898A-46D7-992D-AE1C3930C07A}" dt="2025-04-14T13:27:21.835" v="4"/>
        <pc:sldMkLst>
          <pc:docMk/>
          <pc:sldMk cId="1670781819" sldId="2147373856"/>
        </pc:sldMkLst>
      </pc:sldChg>
      <pc:sldChg chg="modSp mod">
        <pc:chgData name="MOURMOURA Evangelia (AGRI)" userId="dcc30198-a9b6-4878-b0a8-3617c9566491" providerId="ADAL" clId="{3987F813-898A-46D7-992D-AE1C3930C07A}" dt="2025-04-14T13:39:51.384" v="46" actId="20577"/>
        <pc:sldMkLst>
          <pc:docMk/>
          <pc:sldMk cId="1785127087" sldId="2147373857"/>
        </pc:sldMkLst>
        <pc:spChg chg="mod">
          <ac:chgData name="MOURMOURA Evangelia (AGRI)" userId="dcc30198-a9b6-4878-b0a8-3617c9566491" providerId="ADAL" clId="{3987F813-898A-46D7-992D-AE1C3930C07A}" dt="2025-04-14T13:39:51.384" v="46" actId="20577"/>
          <ac:spMkLst>
            <pc:docMk/>
            <pc:sldMk cId="1785127087" sldId="2147373857"/>
            <ac:spMk id="3" creationId="{1415C26B-ABBF-BC7D-5311-167C01292FB8}"/>
          </ac:spMkLst>
        </pc:spChg>
      </pc:sldChg>
      <pc:sldChg chg="modSp mod">
        <pc:chgData name="MOURMOURA Evangelia (AGRI)" userId="dcc30198-a9b6-4878-b0a8-3617c9566491" providerId="ADAL" clId="{3987F813-898A-46D7-992D-AE1C3930C07A}" dt="2025-04-14T13:39:19.284" v="44" actId="6549"/>
        <pc:sldMkLst>
          <pc:docMk/>
          <pc:sldMk cId="3468011458" sldId="2147373858"/>
        </pc:sldMkLst>
        <pc:spChg chg="mod">
          <ac:chgData name="MOURMOURA Evangelia (AGRI)" userId="dcc30198-a9b6-4878-b0a8-3617c9566491" providerId="ADAL" clId="{3987F813-898A-46D7-992D-AE1C3930C07A}" dt="2025-04-14T13:39:19.284" v="44" actId="6549"/>
          <ac:spMkLst>
            <pc:docMk/>
            <pc:sldMk cId="3468011458" sldId="2147373858"/>
            <ac:spMk id="296" creationId="{00000000-0000-0000-0000-000000000000}"/>
          </ac:spMkLst>
        </pc:spChg>
      </pc:sldChg>
      <pc:sldChg chg="addSp delSp modSp add mod">
        <pc:chgData name="MOURMOURA Evangelia (AGRI)" userId="dcc30198-a9b6-4878-b0a8-3617c9566491" providerId="ADAL" clId="{3987F813-898A-46D7-992D-AE1C3930C07A}" dt="2025-04-14T14:17:00.437" v="264" actId="20577"/>
        <pc:sldMkLst>
          <pc:docMk/>
          <pc:sldMk cId="2468038341" sldId="2147373859"/>
        </pc:sldMkLst>
        <pc:spChg chg="add mod">
          <ac:chgData name="MOURMOURA Evangelia (AGRI)" userId="dcc30198-a9b6-4878-b0a8-3617c9566491" providerId="ADAL" clId="{3987F813-898A-46D7-992D-AE1C3930C07A}" dt="2025-04-14T13:32:35.867" v="40" actId="1037"/>
          <ac:spMkLst>
            <pc:docMk/>
            <pc:sldMk cId="2468038341" sldId="2147373859"/>
            <ac:spMk id="2" creationId="{BBB5F7C6-1D47-E3A7-82FD-BF52ED12290E}"/>
          </ac:spMkLst>
        </pc:spChg>
        <pc:spChg chg="del">
          <ac:chgData name="MOURMOURA Evangelia (AGRI)" userId="dcc30198-a9b6-4878-b0a8-3617c9566491" providerId="ADAL" clId="{3987F813-898A-46D7-992D-AE1C3930C07A}" dt="2025-04-14T13:30:45.034" v="10" actId="478"/>
          <ac:spMkLst>
            <pc:docMk/>
            <pc:sldMk cId="2468038341" sldId="2147373859"/>
            <ac:spMk id="3" creationId="{1415C26B-ABBF-BC7D-5311-167C01292FB8}"/>
          </ac:spMkLst>
        </pc:spChg>
        <pc:spChg chg="add mod">
          <ac:chgData name="MOURMOURA Evangelia (AGRI)" userId="dcc30198-a9b6-4878-b0a8-3617c9566491" providerId="ADAL" clId="{3987F813-898A-46D7-992D-AE1C3930C07A}" dt="2025-04-14T14:17:00.437" v="264" actId="20577"/>
          <ac:spMkLst>
            <pc:docMk/>
            <pc:sldMk cId="2468038341" sldId="2147373859"/>
            <ac:spMk id="8" creationId="{11A7FD58-D745-3498-77F7-709BCAFF9331}"/>
          </ac:spMkLst>
        </pc:spChg>
        <pc:spChg chg="mod">
          <ac:chgData name="MOURMOURA Evangelia (AGRI)" userId="dcc30198-a9b6-4878-b0a8-3617c9566491" providerId="ADAL" clId="{3987F813-898A-46D7-992D-AE1C3930C07A}" dt="2025-04-14T13:30:39.567" v="8"/>
          <ac:spMkLst>
            <pc:docMk/>
            <pc:sldMk cId="2468038341" sldId="2147373859"/>
            <ac:spMk id="296" creationId="{00000000-0000-0000-0000-000000000000}"/>
          </ac:spMkLst>
        </pc:spChg>
        <pc:picChg chg="add mod">
          <ac:chgData name="MOURMOURA Evangelia (AGRI)" userId="dcc30198-a9b6-4878-b0a8-3617c9566491" providerId="ADAL" clId="{3987F813-898A-46D7-992D-AE1C3930C07A}" dt="2025-04-14T13:32:28.786" v="29" actId="1038"/>
          <ac:picMkLst>
            <pc:docMk/>
            <pc:sldMk cId="2468038341" sldId="2147373859"/>
            <ac:picMk id="4" creationId="{C54483FB-617F-F00C-9FDD-3E9B25A4BB71}"/>
          </ac:picMkLst>
        </pc:picChg>
        <pc:picChg chg="add mod">
          <ac:chgData name="MOURMOURA Evangelia (AGRI)" userId="dcc30198-a9b6-4878-b0a8-3617c9566491" providerId="ADAL" clId="{3987F813-898A-46D7-992D-AE1C3930C07A}" dt="2025-04-14T13:32:19.934" v="20" actId="1076"/>
          <ac:picMkLst>
            <pc:docMk/>
            <pc:sldMk cId="2468038341" sldId="2147373859"/>
            <ac:picMk id="5" creationId="{9476D1A7-22A6-AED8-9538-DE618EBC19B2}"/>
          </ac:picMkLst>
        </pc:picChg>
        <pc:picChg chg="del">
          <ac:chgData name="MOURMOURA Evangelia (AGRI)" userId="dcc30198-a9b6-4878-b0a8-3617c9566491" providerId="ADAL" clId="{3987F813-898A-46D7-992D-AE1C3930C07A}" dt="2025-04-14T13:30:42.034" v="9" actId="478"/>
          <ac:picMkLst>
            <pc:docMk/>
            <pc:sldMk cId="2468038341" sldId="2147373859"/>
            <ac:picMk id="7" creationId="{B9E19B91-C806-909C-AA86-539BB004EB80}"/>
          </ac:picMkLst>
        </pc:picChg>
      </pc:sldChg>
      <pc:sldChg chg="addSp delSp modSp add mod delAnim">
        <pc:chgData name="MOURMOURA Evangelia (AGRI)" userId="dcc30198-a9b6-4878-b0a8-3617c9566491" providerId="ADAL" clId="{3987F813-898A-46D7-992D-AE1C3930C07A}" dt="2025-04-14T13:41:11.284" v="64" actId="1076"/>
        <pc:sldMkLst>
          <pc:docMk/>
          <pc:sldMk cId="402690976" sldId="2147373860"/>
        </pc:sldMkLst>
        <pc:spChg chg="add mod">
          <ac:chgData name="MOURMOURA Evangelia (AGRI)" userId="dcc30198-a9b6-4878-b0a8-3617c9566491" providerId="ADAL" clId="{3987F813-898A-46D7-992D-AE1C3930C07A}" dt="2025-04-14T13:41:08.218" v="63" actId="1076"/>
          <ac:spMkLst>
            <pc:docMk/>
            <pc:sldMk cId="402690976" sldId="2147373860"/>
            <ac:spMk id="4" creationId="{D83BBFB8-1124-2AB9-E9A0-C2D4D85F66AC}"/>
          </ac:spMkLst>
        </pc:spChg>
        <pc:spChg chg="mod">
          <ac:chgData name="MOURMOURA Evangelia (AGRI)" userId="dcc30198-a9b6-4878-b0a8-3617c9566491" providerId="ADAL" clId="{3987F813-898A-46D7-992D-AE1C3930C07A}" dt="2025-04-14T13:41:11.284" v="64" actId="1076"/>
          <ac:spMkLst>
            <pc:docMk/>
            <pc:sldMk cId="402690976" sldId="2147373860"/>
            <ac:spMk id="13" creationId="{BF6E6631-7CDD-DF95-02FA-073AE2A37B95}"/>
          </ac:spMkLst>
        </pc:spChg>
        <pc:spChg chg="del">
          <ac:chgData name="MOURMOURA Evangelia (AGRI)" userId="dcc30198-a9b6-4878-b0a8-3617c9566491" providerId="ADAL" clId="{3987F813-898A-46D7-992D-AE1C3930C07A}" dt="2025-04-14T13:40:29.734" v="54" actId="478"/>
          <ac:spMkLst>
            <pc:docMk/>
            <pc:sldMk cId="402690976" sldId="2147373860"/>
            <ac:spMk id="14" creationId="{FBBCE62C-51E0-D1BE-EE32-B4A815B1FA21}"/>
          </ac:spMkLst>
        </pc:spChg>
        <pc:spChg chg="del">
          <ac:chgData name="MOURMOURA Evangelia (AGRI)" userId="dcc30198-a9b6-4878-b0a8-3617c9566491" providerId="ADAL" clId="{3987F813-898A-46D7-992D-AE1C3930C07A}" dt="2025-04-14T13:40:31.384" v="56" actId="478"/>
          <ac:spMkLst>
            <pc:docMk/>
            <pc:sldMk cId="402690976" sldId="2147373860"/>
            <ac:spMk id="17" creationId="{DC944795-7B9F-1E30-AC8F-898FB48C6039}"/>
          </ac:spMkLst>
        </pc:spChg>
        <pc:spChg chg="mod">
          <ac:chgData name="MOURMOURA Evangelia (AGRI)" userId="dcc30198-a9b6-4878-b0a8-3617c9566491" providerId="ADAL" clId="{3987F813-898A-46D7-992D-AE1C3930C07A}" dt="2025-04-14T13:40:57.767" v="61"/>
          <ac:spMkLst>
            <pc:docMk/>
            <pc:sldMk cId="402690976" sldId="2147373860"/>
            <ac:spMk id="296" creationId="{00000000-0000-0000-0000-000000000000}"/>
          </ac:spMkLst>
        </pc:spChg>
        <pc:picChg chg="add del mod">
          <ac:chgData name="MOURMOURA Evangelia (AGRI)" userId="dcc30198-a9b6-4878-b0a8-3617c9566491" providerId="ADAL" clId="{3987F813-898A-46D7-992D-AE1C3930C07A}" dt="2025-04-14T13:40:50.980" v="60" actId="478"/>
          <ac:picMkLst>
            <pc:docMk/>
            <pc:sldMk cId="402690976" sldId="2147373860"/>
            <ac:picMk id="2" creationId="{8ADD5931-8123-7A42-83B2-606987787E05}"/>
          </ac:picMkLst>
        </pc:picChg>
        <pc:picChg chg="add mod">
          <ac:chgData name="MOURMOURA Evangelia (AGRI)" userId="dcc30198-a9b6-4878-b0a8-3617c9566491" providerId="ADAL" clId="{3987F813-898A-46D7-992D-AE1C3930C07A}" dt="2025-04-14T13:41:08.218" v="63" actId="1076"/>
          <ac:picMkLst>
            <pc:docMk/>
            <pc:sldMk cId="402690976" sldId="2147373860"/>
            <ac:picMk id="3" creationId="{0A8B8860-7B6D-06EF-D311-33C203BB5E48}"/>
          </ac:picMkLst>
        </pc:picChg>
        <pc:picChg chg="del">
          <ac:chgData name="MOURMOURA Evangelia (AGRI)" userId="dcc30198-a9b6-4878-b0a8-3617c9566491" providerId="ADAL" clId="{3987F813-898A-46D7-992D-AE1C3930C07A}" dt="2025-04-14T13:40:27.700" v="53" actId="478"/>
          <ac:picMkLst>
            <pc:docMk/>
            <pc:sldMk cId="402690976" sldId="2147373860"/>
            <ac:picMk id="1028" creationId="{34C57682-EB3B-8973-604B-BDCFAA7B6B43}"/>
          </ac:picMkLst>
        </pc:picChg>
        <pc:picChg chg="del">
          <ac:chgData name="MOURMOURA Evangelia (AGRI)" userId="dcc30198-a9b6-4878-b0a8-3617c9566491" providerId="ADAL" clId="{3987F813-898A-46D7-992D-AE1C3930C07A}" dt="2025-04-14T13:40:30.563" v="55" actId="478"/>
          <ac:picMkLst>
            <pc:docMk/>
            <pc:sldMk cId="402690976" sldId="2147373860"/>
            <ac:picMk id="1029" creationId="{55A91D89-5ADE-DB92-2A4E-E0769C1FEB2F}"/>
          </ac:picMkLst>
        </pc:picChg>
      </pc:sldChg>
      <pc:sldChg chg="addSp delSp modSp add mod ord">
        <pc:chgData name="MOURMOURA Evangelia (AGRI)" userId="dcc30198-a9b6-4878-b0a8-3617c9566491" providerId="ADAL" clId="{3987F813-898A-46D7-992D-AE1C3930C07A}" dt="2025-04-14T14:39:29.238" v="555"/>
        <pc:sldMkLst>
          <pc:docMk/>
          <pc:sldMk cId="3900002195" sldId="2147373861"/>
        </pc:sldMkLst>
        <pc:spChg chg="del">
          <ac:chgData name="MOURMOURA Evangelia (AGRI)" userId="dcc30198-a9b6-4878-b0a8-3617c9566491" providerId="ADAL" clId="{3987F813-898A-46D7-992D-AE1C3930C07A}" dt="2025-04-14T13:41:34.317" v="76" actId="478"/>
          <ac:spMkLst>
            <pc:docMk/>
            <pc:sldMk cId="3900002195" sldId="2147373861"/>
            <ac:spMk id="4" creationId="{D83BBFB8-1124-2AB9-E9A0-C2D4D85F66AC}"/>
          </ac:spMkLst>
        </pc:spChg>
        <pc:spChg chg="add mod">
          <ac:chgData name="MOURMOURA Evangelia (AGRI)" userId="dcc30198-a9b6-4878-b0a8-3617c9566491" providerId="ADAL" clId="{3987F813-898A-46D7-992D-AE1C3930C07A}" dt="2025-04-14T13:41:48.918" v="78" actId="1076"/>
          <ac:spMkLst>
            <pc:docMk/>
            <pc:sldMk cId="3900002195" sldId="2147373861"/>
            <ac:spMk id="5" creationId="{3F30DEF1-C456-DCAE-87DE-F768C3E932B6}"/>
          </ac:spMkLst>
        </pc:spChg>
        <pc:spChg chg="add mod">
          <ac:chgData name="MOURMOURA Evangelia (AGRI)" userId="dcc30198-a9b6-4878-b0a8-3617c9566491" providerId="ADAL" clId="{3987F813-898A-46D7-992D-AE1C3930C07A}" dt="2025-04-14T13:41:48.918" v="78" actId="1076"/>
          <ac:spMkLst>
            <pc:docMk/>
            <pc:sldMk cId="3900002195" sldId="2147373861"/>
            <ac:spMk id="6" creationId="{381DE8A0-A26C-7F0C-B8DC-473F901105C4}"/>
          </ac:spMkLst>
        </pc:spChg>
        <pc:spChg chg="add mod">
          <ac:chgData name="MOURMOURA Evangelia (AGRI)" userId="dcc30198-a9b6-4878-b0a8-3617c9566491" providerId="ADAL" clId="{3987F813-898A-46D7-992D-AE1C3930C07A}" dt="2025-04-14T13:41:48.918" v="78" actId="1076"/>
          <ac:spMkLst>
            <pc:docMk/>
            <pc:sldMk cId="3900002195" sldId="2147373861"/>
            <ac:spMk id="7" creationId="{20073C5E-1BFC-FAC6-E797-A38BE3C94A0C}"/>
          </ac:spMkLst>
        </pc:spChg>
        <pc:spChg chg="mod">
          <ac:chgData name="MOURMOURA Evangelia (AGRI)" userId="dcc30198-a9b6-4878-b0a8-3617c9566491" providerId="ADAL" clId="{3987F813-898A-46D7-992D-AE1C3930C07A}" dt="2025-04-14T13:41:29.834" v="74" actId="20577"/>
          <ac:spMkLst>
            <pc:docMk/>
            <pc:sldMk cId="3900002195" sldId="2147373861"/>
            <ac:spMk id="296" creationId="{00000000-0000-0000-0000-000000000000}"/>
          </ac:spMkLst>
        </pc:spChg>
        <pc:picChg chg="add mod">
          <ac:chgData name="MOURMOURA Evangelia (AGRI)" userId="dcc30198-a9b6-4878-b0a8-3617c9566491" providerId="ADAL" clId="{3987F813-898A-46D7-992D-AE1C3930C07A}" dt="2025-04-14T13:41:48.918" v="78" actId="1076"/>
          <ac:picMkLst>
            <pc:docMk/>
            <pc:sldMk cId="3900002195" sldId="2147373861"/>
            <ac:picMk id="2" creationId="{0E81EAFC-3DA1-EECA-6234-2F20DFE79D6B}"/>
          </ac:picMkLst>
        </pc:picChg>
        <pc:picChg chg="del">
          <ac:chgData name="MOURMOURA Evangelia (AGRI)" userId="dcc30198-a9b6-4878-b0a8-3617c9566491" providerId="ADAL" clId="{3987F813-898A-46D7-992D-AE1C3930C07A}" dt="2025-04-14T13:41:32.885" v="75" actId="478"/>
          <ac:picMkLst>
            <pc:docMk/>
            <pc:sldMk cId="3900002195" sldId="2147373861"/>
            <ac:picMk id="3" creationId="{0A8B8860-7B6D-06EF-D311-33C203BB5E48}"/>
          </ac:picMkLst>
        </pc:picChg>
        <pc:picChg chg="add del mod">
          <ac:chgData name="MOURMOURA Evangelia (AGRI)" userId="dcc30198-a9b6-4878-b0a8-3617c9566491" providerId="ADAL" clId="{3987F813-898A-46D7-992D-AE1C3930C07A}" dt="2025-04-14T13:41:51.934" v="79" actId="478"/>
          <ac:picMkLst>
            <pc:docMk/>
            <pc:sldMk cId="3900002195" sldId="2147373861"/>
            <ac:picMk id="8" creationId="{3827B370-DD1B-28F4-A325-FC5465850642}"/>
          </ac:picMkLst>
        </pc:picChg>
      </pc:sldChg>
      <pc:sldChg chg="addSp delSp modSp new mod ord">
        <pc:chgData name="MOURMOURA Evangelia (AGRI)" userId="dcc30198-a9b6-4878-b0a8-3617c9566491" providerId="ADAL" clId="{3987F813-898A-46D7-992D-AE1C3930C07A}" dt="2025-04-14T14:17:48.437" v="266"/>
        <pc:sldMkLst>
          <pc:docMk/>
          <pc:sldMk cId="3400093426" sldId="2147373862"/>
        </pc:sldMkLst>
        <pc:spChg chg="del">
          <ac:chgData name="MOURMOURA Evangelia (AGRI)" userId="dcc30198-a9b6-4878-b0a8-3617c9566491" providerId="ADAL" clId="{3987F813-898A-46D7-992D-AE1C3930C07A}" dt="2025-04-14T14:08:01.269" v="141" actId="478"/>
          <ac:spMkLst>
            <pc:docMk/>
            <pc:sldMk cId="3400093426" sldId="2147373862"/>
            <ac:spMk id="2" creationId="{E0913696-9482-7F17-5BAF-90EC80B7A32A}"/>
          </ac:spMkLst>
        </pc:spChg>
        <pc:spChg chg="add mod">
          <ac:chgData name="MOURMOURA Evangelia (AGRI)" userId="dcc30198-a9b6-4878-b0a8-3617c9566491" providerId="ADAL" clId="{3987F813-898A-46D7-992D-AE1C3930C07A}" dt="2025-04-14T14:07:58.572" v="140"/>
          <ac:spMkLst>
            <pc:docMk/>
            <pc:sldMk cId="3400093426" sldId="2147373862"/>
            <ac:spMk id="5" creationId="{8DFE9685-CAD6-C93D-F7B2-748FC3280874}"/>
          </ac:spMkLst>
        </pc:spChg>
        <pc:picChg chg="add mod">
          <ac:chgData name="MOURMOURA Evangelia (AGRI)" userId="dcc30198-a9b6-4878-b0a8-3617c9566491" providerId="ADAL" clId="{3987F813-898A-46D7-992D-AE1C3930C07A}" dt="2025-04-14T14:07:06.652" v="139" actId="1035"/>
          <ac:picMkLst>
            <pc:docMk/>
            <pc:sldMk cId="3400093426" sldId="2147373862"/>
            <ac:picMk id="3" creationId="{465F2C44-1007-86D3-D7D1-180E56AAC955}"/>
          </ac:picMkLst>
        </pc:picChg>
        <pc:picChg chg="add mod">
          <ac:chgData name="MOURMOURA Evangelia (AGRI)" userId="dcc30198-a9b6-4878-b0a8-3617c9566491" providerId="ADAL" clId="{3987F813-898A-46D7-992D-AE1C3930C07A}" dt="2025-04-14T14:06:55.836" v="135" actId="1076"/>
          <ac:picMkLst>
            <pc:docMk/>
            <pc:sldMk cId="3400093426" sldId="2147373862"/>
            <ac:picMk id="4" creationId="{5E5B1E4D-CC50-C40F-D164-C5136BD04DE6}"/>
          </ac:picMkLst>
        </pc:picChg>
      </pc:sldChg>
      <pc:sldChg chg="delSp modSp add mod">
        <pc:chgData name="MOURMOURA Evangelia (AGRI)" userId="dcc30198-a9b6-4878-b0a8-3617c9566491" providerId="ADAL" clId="{3987F813-898A-46D7-992D-AE1C3930C07A}" dt="2025-04-14T14:12:42.652" v="263" actId="14100"/>
        <pc:sldMkLst>
          <pc:docMk/>
          <pc:sldMk cId="480907217" sldId="2147373863"/>
        </pc:sldMkLst>
        <pc:spChg chg="del">
          <ac:chgData name="MOURMOURA Evangelia (AGRI)" userId="dcc30198-a9b6-4878-b0a8-3617c9566491" providerId="ADAL" clId="{3987F813-898A-46D7-992D-AE1C3930C07A}" dt="2025-04-14T14:06:23.796" v="128" actId="478"/>
          <ac:spMkLst>
            <pc:docMk/>
            <pc:sldMk cId="480907217" sldId="2147373863"/>
            <ac:spMk id="2" creationId="{BBB5F7C6-1D47-E3A7-82FD-BF52ED12290E}"/>
          </ac:spMkLst>
        </pc:spChg>
        <pc:spChg chg="mod">
          <ac:chgData name="MOURMOURA Evangelia (AGRI)" userId="dcc30198-a9b6-4878-b0a8-3617c9566491" providerId="ADAL" clId="{3987F813-898A-46D7-992D-AE1C3930C07A}" dt="2025-04-14T14:12:42.652" v="263" actId="14100"/>
          <ac:spMkLst>
            <pc:docMk/>
            <pc:sldMk cId="480907217" sldId="2147373863"/>
            <ac:spMk id="6" creationId="{5E9CF05B-1F4A-B7E6-EBAC-77419B515FDB}"/>
          </ac:spMkLst>
        </pc:spChg>
        <pc:spChg chg="del">
          <ac:chgData name="MOURMOURA Evangelia (AGRI)" userId="dcc30198-a9b6-4878-b0a8-3617c9566491" providerId="ADAL" clId="{3987F813-898A-46D7-992D-AE1C3930C07A}" dt="2025-04-14T14:06:26.602" v="129" actId="478"/>
          <ac:spMkLst>
            <pc:docMk/>
            <pc:sldMk cId="480907217" sldId="2147373863"/>
            <ac:spMk id="8" creationId="{11A7FD58-D745-3498-77F7-709BCAFF9331}"/>
          </ac:spMkLst>
        </pc:spChg>
        <pc:spChg chg="mod">
          <ac:chgData name="MOURMOURA Evangelia (AGRI)" userId="dcc30198-a9b6-4878-b0a8-3617c9566491" providerId="ADAL" clId="{3987F813-898A-46D7-992D-AE1C3930C07A}" dt="2025-04-14T14:06:17.218" v="127" actId="20577"/>
          <ac:spMkLst>
            <pc:docMk/>
            <pc:sldMk cId="480907217" sldId="2147373863"/>
            <ac:spMk id="296" creationId="{00000000-0000-0000-0000-000000000000}"/>
          </ac:spMkLst>
        </pc:spChg>
        <pc:picChg chg="del">
          <ac:chgData name="MOURMOURA Evangelia (AGRI)" userId="dcc30198-a9b6-4878-b0a8-3617c9566491" providerId="ADAL" clId="{3987F813-898A-46D7-992D-AE1C3930C07A}" dt="2025-04-14T14:06:28.335" v="130" actId="478"/>
          <ac:picMkLst>
            <pc:docMk/>
            <pc:sldMk cId="480907217" sldId="2147373863"/>
            <ac:picMk id="4" creationId="{C54483FB-617F-F00C-9FDD-3E9B25A4BB71}"/>
          </ac:picMkLst>
        </pc:picChg>
        <pc:picChg chg="del">
          <ac:chgData name="MOURMOURA Evangelia (AGRI)" userId="dcc30198-a9b6-4878-b0a8-3617c9566491" providerId="ADAL" clId="{3987F813-898A-46D7-992D-AE1C3930C07A}" dt="2025-04-14T14:06:28.985" v="131" actId="478"/>
          <ac:picMkLst>
            <pc:docMk/>
            <pc:sldMk cId="480907217" sldId="2147373863"/>
            <ac:picMk id="5" creationId="{9476D1A7-22A6-AED8-9538-DE618EBC19B2}"/>
          </ac:picMkLst>
        </pc:picChg>
      </pc:sldChg>
      <pc:sldMasterChg chg="delSldLayout">
        <pc:chgData name="MOURMOURA Evangelia (AGRI)" userId="dcc30198-a9b6-4878-b0a8-3617c9566491" providerId="ADAL" clId="{3987F813-898A-46D7-992D-AE1C3930C07A}" dt="2025-04-14T13:32:47.351" v="41" actId="47"/>
        <pc:sldMasterMkLst>
          <pc:docMk/>
          <pc:sldMasterMk cId="459720850" sldId="2147483648"/>
        </pc:sldMasterMkLst>
        <pc:sldLayoutChg chg="del">
          <pc:chgData name="MOURMOURA Evangelia (AGRI)" userId="dcc30198-a9b6-4878-b0a8-3617c9566491" providerId="ADAL" clId="{3987F813-898A-46D7-992D-AE1C3930C07A}" dt="2025-04-14T13:32:47.351" v="41" actId="47"/>
          <pc:sldLayoutMkLst>
            <pc:docMk/>
            <pc:sldMasterMk cId="459720850" sldId="2147483648"/>
            <pc:sldLayoutMk cId="2872169691" sldId="2147483769"/>
          </pc:sldLayoutMkLst>
        </pc:sldLayoutChg>
      </pc:sldMasterChg>
      <pc:sldMasterChg chg="delSldLayout">
        <pc:chgData name="MOURMOURA Evangelia (AGRI)" userId="dcc30198-a9b6-4878-b0a8-3617c9566491" providerId="ADAL" clId="{3987F813-898A-46D7-992D-AE1C3930C07A}" dt="2025-04-14T14:18:13.504" v="269" actId="47"/>
        <pc:sldMasterMkLst>
          <pc:docMk/>
          <pc:sldMasterMk cId="1564542087" sldId="2147483748"/>
        </pc:sldMasterMkLst>
        <pc:sldLayoutChg chg="del">
          <pc:chgData name="MOURMOURA Evangelia (AGRI)" userId="dcc30198-a9b6-4878-b0a8-3617c9566491" providerId="ADAL" clId="{3987F813-898A-46D7-992D-AE1C3930C07A}" dt="2025-04-14T14:18:13.504" v="269" actId="47"/>
          <pc:sldLayoutMkLst>
            <pc:docMk/>
            <pc:sldMasterMk cId="1564542087" sldId="2147483748"/>
            <pc:sldLayoutMk cId="741709372" sldId="2147483771"/>
          </pc:sldLayoutMkLst>
        </pc:sldLayoutChg>
      </pc:sldMasterChg>
    </pc:docChg>
  </pc:docChgLst>
  <pc:docChgLst>
    <pc:chgData name="MOURMOURA Evangelia (AGRI)" userId="S::evangelia.mourmoura@ec.europa.eu::dcc30198-a9b6-4878-b0a8-3617c9566491" providerId="AD" clId="Web-{605658B2-8416-C17A-9878-44C01224B680}"/>
    <pc:docChg chg="modSld">
      <pc:chgData name="MOURMOURA Evangelia (AGRI)" userId="S::evangelia.mourmoura@ec.europa.eu::dcc30198-a9b6-4878-b0a8-3617c9566491" providerId="AD" clId="Web-{605658B2-8416-C17A-9878-44C01224B680}" dt="2025-02-25T11:24:40.464" v="1" actId="20577"/>
      <pc:docMkLst>
        <pc:docMk/>
      </pc:docMkLst>
      <pc:sldChg chg="modSp">
        <pc:chgData name="MOURMOURA Evangelia (AGRI)" userId="S::evangelia.mourmoura@ec.europa.eu::dcc30198-a9b6-4878-b0a8-3617c9566491" providerId="AD" clId="Web-{605658B2-8416-C17A-9878-44C01224B680}" dt="2025-02-25T11:24:40.464" v="1" actId="20577"/>
        <pc:sldMkLst>
          <pc:docMk/>
          <pc:sldMk cId="106146584" sldId="2147373769"/>
        </pc:sldMkLst>
        <pc:spChg chg="mod">
          <ac:chgData name="MOURMOURA Evangelia (AGRI)" userId="S::evangelia.mourmoura@ec.europa.eu::dcc30198-a9b6-4878-b0a8-3617c9566491" providerId="AD" clId="Web-{605658B2-8416-C17A-9878-44C01224B680}" dt="2025-02-25T11:24:40.464" v="1" actId="20577"/>
          <ac:spMkLst>
            <pc:docMk/>
            <pc:sldMk cId="106146584" sldId="2147373769"/>
            <ac:spMk id="8" creationId="{3465795F-8C23-1CEB-78BB-97571D244CE8}"/>
          </ac:spMkLst>
        </pc:spChg>
      </pc:sldChg>
      <pc:sldChg chg="modSp">
        <pc:chgData name="MOURMOURA Evangelia (AGRI)" userId="S::evangelia.mourmoura@ec.europa.eu::dcc30198-a9b6-4878-b0a8-3617c9566491" providerId="AD" clId="Web-{605658B2-8416-C17A-9878-44C01224B680}" dt="2025-02-25T11:24:02.400" v="0" actId="20577"/>
        <pc:sldMkLst>
          <pc:docMk/>
          <pc:sldMk cId="750140460" sldId="2147373808"/>
        </pc:sldMkLst>
        <pc:spChg chg="mod">
          <ac:chgData name="MOURMOURA Evangelia (AGRI)" userId="S::evangelia.mourmoura@ec.europa.eu::dcc30198-a9b6-4878-b0a8-3617c9566491" providerId="AD" clId="Web-{605658B2-8416-C17A-9878-44C01224B680}" dt="2025-02-25T11:24:02.400" v="0" actId="20577"/>
          <ac:spMkLst>
            <pc:docMk/>
            <pc:sldMk cId="750140460" sldId="2147373808"/>
            <ac:spMk id="16" creationId="{A1D07B59-442A-B8FC-C1AC-85F5AA72EC20}"/>
          </ac:spMkLst>
        </pc:spChg>
      </pc:sldChg>
    </pc:docChg>
  </pc:docChgLst>
  <pc:docChgLst>
    <pc:chgData name="MOURMOURA Evangelia (AGRI)" userId="S::evangelia.mourmoura@ec.europa.eu::dcc30198-a9b6-4878-b0a8-3617c9566491" providerId="AD" clId="Web-{DC9DC5EF-9849-E01D-7C5C-56D555D65118}"/>
    <pc:docChg chg="modSld">
      <pc:chgData name="MOURMOURA Evangelia (AGRI)" userId="S::evangelia.mourmoura@ec.europa.eu::dcc30198-a9b6-4878-b0a8-3617c9566491" providerId="AD" clId="Web-{DC9DC5EF-9849-E01D-7C5C-56D555D65118}" dt="2025-02-26T08:15:43.957" v="0" actId="20577"/>
      <pc:docMkLst>
        <pc:docMk/>
      </pc:docMkLst>
      <pc:sldChg chg="modSp">
        <pc:chgData name="MOURMOURA Evangelia (AGRI)" userId="S::evangelia.mourmoura@ec.europa.eu::dcc30198-a9b6-4878-b0a8-3617c9566491" providerId="AD" clId="Web-{DC9DC5EF-9849-E01D-7C5C-56D555D65118}" dt="2025-02-26T08:15:43.957" v="0" actId="20577"/>
        <pc:sldMkLst>
          <pc:docMk/>
          <pc:sldMk cId="327238879" sldId="1982"/>
        </pc:sldMkLst>
        <pc:spChg chg="mod">
          <ac:chgData name="MOURMOURA Evangelia (AGRI)" userId="S::evangelia.mourmoura@ec.europa.eu::dcc30198-a9b6-4878-b0a8-3617c9566491" providerId="AD" clId="Web-{DC9DC5EF-9849-E01D-7C5C-56D555D65118}" dt="2025-02-26T08:15:43.957" v="0" actId="20577"/>
          <ac:spMkLst>
            <pc:docMk/>
            <pc:sldMk cId="327238879" sldId="1982"/>
            <ac:spMk id="2" creationId="{C0D99532-6E17-A55C-8071-530B3408276B}"/>
          </ac:spMkLst>
        </pc:spChg>
      </pc:sldChg>
    </pc:docChg>
  </pc:docChgLst>
  <pc:docChgLst>
    <pc:chgData name="MOURMOURA Evangelia (AGRI)" userId="dcc30198-a9b6-4878-b0a8-3617c9566491" providerId="ADAL" clId="{FE0D02DB-743E-4C1E-9441-9B7CC162B7ED}"/>
    <pc:docChg chg="undo custSel modSld">
      <pc:chgData name="MOURMOURA Evangelia (AGRI)" userId="dcc30198-a9b6-4878-b0a8-3617c9566491" providerId="ADAL" clId="{FE0D02DB-743E-4C1E-9441-9B7CC162B7ED}" dt="2025-04-15T08:45:00.750" v="88" actId="1035"/>
      <pc:docMkLst>
        <pc:docMk/>
      </pc:docMkLst>
      <pc:sldChg chg="addSp modSp mod">
        <pc:chgData name="MOURMOURA Evangelia (AGRI)" userId="dcc30198-a9b6-4878-b0a8-3617c9566491" providerId="ADAL" clId="{FE0D02DB-743E-4C1E-9441-9B7CC162B7ED}" dt="2025-04-15T08:45:00.750" v="88" actId="1035"/>
        <pc:sldMkLst>
          <pc:docMk/>
          <pc:sldMk cId="1721075359" sldId="2147373790"/>
        </pc:sldMkLst>
        <pc:spChg chg="add mod">
          <ac:chgData name="MOURMOURA Evangelia (AGRI)" userId="dcc30198-a9b6-4878-b0a8-3617c9566491" providerId="ADAL" clId="{FE0D02DB-743E-4C1E-9441-9B7CC162B7ED}" dt="2025-04-15T08:44:31.207" v="28"/>
          <ac:spMkLst>
            <pc:docMk/>
            <pc:sldMk cId="1721075359" sldId="2147373790"/>
            <ac:spMk id="2" creationId="{2661A25A-2853-E58B-0D27-6582FD30D8CB}"/>
          </ac:spMkLst>
        </pc:spChg>
        <pc:spChg chg="mod">
          <ac:chgData name="MOURMOURA Evangelia (AGRI)" userId="dcc30198-a9b6-4878-b0a8-3617c9566491" providerId="ADAL" clId="{FE0D02DB-743E-4C1E-9441-9B7CC162B7ED}" dt="2025-04-15T08:45:00.750" v="88" actId="1035"/>
          <ac:spMkLst>
            <pc:docMk/>
            <pc:sldMk cId="1721075359" sldId="2147373790"/>
            <ac:spMk id="8" creationId="{A6B4F066-D18E-7C9B-B65D-F5076F781D77}"/>
          </ac:spMkLst>
        </pc:spChg>
        <pc:spChg chg="mod">
          <ac:chgData name="MOURMOURA Evangelia (AGRI)" userId="dcc30198-a9b6-4878-b0a8-3617c9566491" providerId="ADAL" clId="{FE0D02DB-743E-4C1E-9441-9B7CC162B7ED}" dt="2025-04-15T08:45:00.750" v="88" actId="1035"/>
          <ac:spMkLst>
            <pc:docMk/>
            <pc:sldMk cId="1721075359" sldId="2147373790"/>
            <ac:spMk id="9" creationId="{0A45DCED-1C9B-5977-1B3D-ED7A3284AB54}"/>
          </ac:spMkLst>
        </pc:spChg>
        <pc:picChg chg="mod">
          <ac:chgData name="MOURMOURA Evangelia (AGRI)" userId="dcc30198-a9b6-4878-b0a8-3617c9566491" providerId="ADAL" clId="{FE0D02DB-743E-4C1E-9441-9B7CC162B7ED}" dt="2025-04-15T08:45:00.750" v="88" actId="1035"/>
          <ac:picMkLst>
            <pc:docMk/>
            <pc:sldMk cId="1721075359" sldId="2147373790"/>
            <ac:picMk id="6" creationId="{4594A6F5-01EF-337A-541F-04AA10B3534E}"/>
          </ac:picMkLst>
        </pc:picChg>
        <pc:cxnChg chg="mod">
          <ac:chgData name="MOURMOURA Evangelia (AGRI)" userId="dcc30198-a9b6-4878-b0a8-3617c9566491" providerId="ADAL" clId="{FE0D02DB-743E-4C1E-9441-9B7CC162B7ED}" dt="2025-04-15T08:45:00.750" v="88" actId="1035"/>
          <ac:cxnSpMkLst>
            <pc:docMk/>
            <pc:sldMk cId="1721075359" sldId="2147373790"/>
            <ac:cxnSpMk id="4" creationId="{C63A6B5D-6F4D-0CD3-2156-146A9EEA2EA0}"/>
          </ac:cxnSpMkLst>
        </pc:cxnChg>
        <pc:cxnChg chg="mod">
          <ac:chgData name="MOURMOURA Evangelia (AGRI)" userId="dcc30198-a9b6-4878-b0a8-3617c9566491" providerId="ADAL" clId="{FE0D02DB-743E-4C1E-9441-9B7CC162B7ED}" dt="2025-04-15T08:45:00.750" v="88" actId="1035"/>
          <ac:cxnSpMkLst>
            <pc:docMk/>
            <pc:sldMk cId="1721075359" sldId="2147373790"/>
            <ac:cxnSpMk id="5" creationId="{8C78433D-1EC0-8332-364B-427863B722ED}"/>
          </ac:cxnSpMkLst>
        </pc:cxnChg>
      </pc:sldChg>
      <pc:sldChg chg="addSp modSp mod">
        <pc:chgData name="MOURMOURA Evangelia (AGRI)" userId="dcc30198-a9b6-4878-b0a8-3617c9566491" providerId="ADAL" clId="{FE0D02DB-743E-4C1E-9441-9B7CC162B7ED}" dt="2025-04-15T08:44:20.061" v="27" actId="20577"/>
        <pc:sldMkLst>
          <pc:docMk/>
          <pc:sldMk cId="3400093426" sldId="2147373862"/>
        </pc:sldMkLst>
        <pc:spChg chg="add mod">
          <ac:chgData name="MOURMOURA Evangelia (AGRI)" userId="dcc30198-a9b6-4878-b0a8-3617c9566491" providerId="ADAL" clId="{FE0D02DB-743E-4C1E-9441-9B7CC162B7ED}" dt="2025-04-15T08:44:20.061" v="27" actId="20577"/>
          <ac:spMkLst>
            <pc:docMk/>
            <pc:sldMk cId="3400093426" sldId="2147373862"/>
            <ac:spMk id="2" creationId="{6061D3BB-7AAD-5F1D-7008-0F69A73F8F5D}"/>
          </ac:spMkLst>
        </pc:spChg>
      </pc:sldChg>
    </pc:docChg>
  </pc:docChgLst>
  <pc:docChgLst>
    <pc:chgData name="MOURMOURA Evangelia (AGRI)" userId="S::evangelia.mourmoura@ec.europa.eu::dcc30198-a9b6-4878-b0a8-3617c9566491" providerId="AD" clId="Web-{3387B2A8-A266-40C4-3348-F1C0372DD467}"/>
    <pc:docChg chg="sldOrd">
      <pc:chgData name="MOURMOURA Evangelia (AGRI)" userId="S::evangelia.mourmoura@ec.europa.eu::dcc30198-a9b6-4878-b0a8-3617c9566491" providerId="AD" clId="Web-{3387B2A8-A266-40C4-3348-F1C0372DD467}" dt="2025-04-15T08:43:23.204" v="2"/>
      <pc:docMkLst>
        <pc:docMk/>
      </pc:docMkLst>
      <pc:sldChg chg="ord">
        <pc:chgData name="MOURMOURA Evangelia (AGRI)" userId="S::evangelia.mourmoura@ec.europa.eu::dcc30198-a9b6-4878-b0a8-3617c9566491" providerId="AD" clId="Web-{3387B2A8-A266-40C4-3348-F1C0372DD467}" dt="2025-04-15T08:43:23.204" v="2"/>
        <pc:sldMkLst>
          <pc:docMk/>
          <pc:sldMk cId="1721075359" sldId="2147373790"/>
        </pc:sldMkLst>
      </pc:sldChg>
      <pc:sldChg chg="ord">
        <pc:chgData name="MOURMOURA Evangelia (AGRI)" userId="S::evangelia.mourmoura@ec.europa.eu::dcc30198-a9b6-4878-b0a8-3617c9566491" providerId="AD" clId="Web-{3387B2A8-A266-40C4-3348-F1C0372DD467}" dt="2025-04-15T08:43:09.156" v="1"/>
        <pc:sldMkLst>
          <pc:docMk/>
          <pc:sldMk cId="3400093426" sldId="2147373862"/>
        </pc:sldMkLst>
      </pc:sldChg>
      <pc:sldChg chg="ord">
        <pc:chgData name="MOURMOURA Evangelia (AGRI)" userId="S::evangelia.mourmoura@ec.europa.eu::dcc30198-a9b6-4878-b0a8-3617c9566491" providerId="AD" clId="Web-{3387B2A8-A266-40C4-3348-F1C0372DD467}" dt="2025-04-15T08:43:01.875" v="0"/>
        <pc:sldMkLst>
          <pc:docMk/>
          <pc:sldMk cId="480907217" sldId="2147373863"/>
        </pc:sldMkLst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B1B94F-D4D0-44FF-A3B2-D27E230F82ED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4E0EAB4-84A6-4C76-9B2B-889F8395C7CB}">
      <dgm:prSet phldrT="[Text]" custT="1"/>
      <dgm:spPr/>
      <dgm:t>
        <a:bodyPr/>
        <a:lstStyle/>
        <a:p>
          <a:r>
            <a:rPr lang="fr-BE" sz="2400"/>
            <a:t>infrastructure</a:t>
          </a:r>
          <a:endParaRPr lang="en-US" sz="2400"/>
        </a:p>
      </dgm:t>
    </dgm:pt>
    <dgm:pt modelId="{A4CA95D1-2ACD-4343-B99A-C432C4796FDC}" type="parTrans" cxnId="{FFC87F18-CF51-4CFE-A806-9C2C5816496B}">
      <dgm:prSet/>
      <dgm:spPr/>
      <dgm:t>
        <a:bodyPr/>
        <a:lstStyle/>
        <a:p>
          <a:endParaRPr lang="en-US" sz="1200"/>
        </a:p>
      </dgm:t>
    </dgm:pt>
    <dgm:pt modelId="{D04A29C5-D1BC-40FC-83B6-CCCFCC7A5A26}" type="sibTrans" cxnId="{FFC87F18-CF51-4CFE-A806-9C2C5816496B}">
      <dgm:prSet/>
      <dgm:spPr/>
      <dgm:t>
        <a:bodyPr/>
        <a:lstStyle/>
        <a:p>
          <a:endParaRPr lang="en-US" sz="1200"/>
        </a:p>
      </dgm:t>
    </dgm:pt>
    <dgm:pt modelId="{2B31B5FB-2932-47C1-87EE-AAA266461403}">
      <dgm:prSet phldrT="[Text]" custT="1"/>
      <dgm:spPr/>
      <dgm:t>
        <a:bodyPr/>
        <a:lstStyle/>
        <a:p>
          <a:r>
            <a:rPr lang="fr-BE" sz="2000" err="1"/>
            <a:t>connectivity</a:t>
          </a:r>
          <a:r>
            <a:rPr lang="fr-BE" sz="2000"/>
            <a:t>, </a:t>
          </a:r>
          <a:r>
            <a:rPr lang="fr-BE" sz="2000" err="1"/>
            <a:t>equipment</a:t>
          </a:r>
          <a:r>
            <a:rPr lang="fr-BE" sz="2000"/>
            <a:t>, platforms, </a:t>
          </a:r>
          <a:r>
            <a:rPr lang="fr-BE" sz="2000" err="1"/>
            <a:t>registries</a:t>
          </a:r>
          <a:endParaRPr lang="en-US" sz="2000"/>
        </a:p>
      </dgm:t>
    </dgm:pt>
    <dgm:pt modelId="{A85CF223-9250-4A74-A97F-F4CF40EFFF90}" type="parTrans" cxnId="{5F752899-0C71-4B3F-9780-E28AE59A704E}">
      <dgm:prSet/>
      <dgm:spPr/>
      <dgm:t>
        <a:bodyPr/>
        <a:lstStyle/>
        <a:p>
          <a:endParaRPr lang="en-US" sz="1200"/>
        </a:p>
      </dgm:t>
    </dgm:pt>
    <dgm:pt modelId="{2D89AE12-4FC1-437D-B574-8CCB6F5811DA}" type="sibTrans" cxnId="{5F752899-0C71-4B3F-9780-E28AE59A704E}">
      <dgm:prSet/>
      <dgm:spPr/>
      <dgm:t>
        <a:bodyPr/>
        <a:lstStyle/>
        <a:p>
          <a:endParaRPr lang="en-US" sz="1200"/>
        </a:p>
      </dgm:t>
    </dgm:pt>
    <dgm:pt modelId="{A7D2C10D-D894-4C04-A43E-422C469C0AD6}">
      <dgm:prSet phldrT="[Text]" custT="1"/>
      <dgm:spPr/>
      <dgm:t>
        <a:bodyPr/>
        <a:lstStyle/>
        <a:p>
          <a:r>
            <a:rPr lang="fr-BE" sz="2400" err="1"/>
            <a:t>capacity</a:t>
          </a:r>
          <a:r>
            <a:rPr lang="fr-BE" sz="2400"/>
            <a:t> building</a:t>
          </a:r>
          <a:endParaRPr lang="en-US" sz="2400"/>
        </a:p>
      </dgm:t>
    </dgm:pt>
    <dgm:pt modelId="{836B6CC5-878C-4EB3-A486-A636B52FD4A9}" type="parTrans" cxnId="{7B33AC15-2BB3-4B99-BC7E-7673E2C5E4BC}">
      <dgm:prSet/>
      <dgm:spPr/>
      <dgm:t>
        <a:bodyPr/>
        <a:lstStyle/>
        <a:p>
          <a:endParaRPr lang="en-US" sz="1200"/>
        </a:p>
      </dgm:t>
    </dgm:pt>
    <dgm:pt modelId="{8A929FD8-AFF4-4B9F-A78E-F1742A73CFE1}" type="sibTrans" cxnId="{7B33AC15-2BB3-4B99-BC7E-7673E2C5E4BC}">
      <dgm:prSet/>
      <dgm:spPr/>
      <dgm:t>
        <a:bodyPr/>
        <a:lstStyle/>
        <a:p>
          <a:endParaRPr lang="en-US" sz="1200"/>
        </a:p>
      </dgm:t>
    </dgm:pt>
    <dgm:pt modelId="{A070AF89-722F-455F-844D-70F5E953BEB2}">
      <dgm:prSet phldrT="[Text]" custT="1"/>
      <dgm:spPr/>
      <dgm:t>
        <a:bodyPr/>
        <a:lstStyle/>
        <a:p>
          <a:r>
            <a:rPr lang="fr-BE" sz="2000"/>
            <a:t>training, </a:t>
          </a:r>
          <a:r>
            <a:rPr lang="fr-BE" sz="2000" err="1"/>
            <a:t>skills</a:t>
          </a:r>
          <a:r>
            <a:rPr lang="fr-BE" sz="2000"/>
            <a:t>, </a:t>
          </a:r>
          <a:r>
            <a:rPr lang="fr-BE" sz="2000" err="1"/>
            <a:t>advice</a:t>
          </a:r>
          <a:endParaRPr lang="en-US" sz="2000"/>
        </a:p>
      </dgm:t>
    </dgm:pt>
    <dgm:pt modelId="{FF5D8D4D-44DE-47FF-A383-C1608D6CAF71}" type="parTrans" cxnId="{9AF2DA34-5024-41C7-B474-B2989464D172}">
      <dgm:prSet/>
      <dgm:spPr/>
      <dgm:t>
        <a:bodyPr/>
        <a:lstStyle/>
        <a:p>
          <a:endParaRPr lang="en-US" sz="1200"/>
        </a:p>
      </dgm:t>
    </dgm:pt>
    <dgm:pt modelId="{F8CA913C-72B7-43CC-BD43-496B54F89D98}" type="sibTrans" cxnId="{9AF2DA34-5024-41C7-B474-B2989464D172}">
      <dgm:prSet/>
      <dgm:spPr/>
      <dgm:t>
        <a:bodyPr/>
        <a:lstStyle/>
        <a:p>
          <a:endParaRPr lang="en-US" sz="1200"/>
        </a:p>
      </dgm:t>
    </dgm:pt>
    <dgm:pt modelId="{5B814460-7247-433B-B435-BFA3F8FD0A94}">
      <dgm:prSet phldrT="[Text]" custT="1"/>
      <dgm:spPr/>
      <dgm:t>
        <a:bodyPr/>
        <a:lstStyle/>
        <a:p>
          <a:r>
            <a:rPr lang="fr-BE" sz="2400" err="1"/>
            <a:t>financial</a:t>
          </a:r>
          <a:r>
            <a:rPr lang="fr-BE" sz="2400"/>
            <a:t> support</a:t>
          </a:r>
          <a:endParaRPr lang="en-US" sz="2400"/>
        </a:p>
      </dgm:t>
    </dgm:pt>
    <dgm:pt modelId="{0C52A1E0-18A8-42C9-9A30-64174B8C0BC1}" type="parTrans" cxnId="{A63CE6E6-E389-473B-A8BF-BF32ECDF8A29}">
      <dgm:prSet/>
      <dgm:spPr/>
      <dgm:t>
        <a:bodyPr/>
        <a:lstStyle/>
        <a:p>
          <a:endParaRPr lang="en-US" sz="1200"/>
        </a:p>
      </dgm:t>
    </dgm:pt>
    <dgm:pt modelId="{506D555D-39B2-43B1-A136-169C4D7575A8}" type="sibTrans" cxnId="{A63CE6E6-E389-473B-A8BF-BF32ECDF8A29}">
      <dgm:prSet/>
      <dgm:spPr/>
      <dgm:t>
        <a:bodyPr/>
        <a:lstStyle/>
        <a:p>
          <a:endParaRPr lang="en-US" sz="1200"/>
        </a:p>
      </dgm:t>
    </dgm:pt>
    <dgm:pt modelId="{5C27DA6B-A462-4DF9-B9D3-3E8BCD4A3EF6}">
      <dgm:prSet phldrT="[Text]" custT="1"/>
      <dgm:spPr/>
      <dgm:t>
        <a:bodyPr/>
        <a:lstStyle/>
        <a:p>
          <a:r>
            <a:rPr lang="fr-BE" sz="2000" err="1"/>
            <a:t>adequate</a:t>
          </a:r>
          <a:r>
            <a:rPr lang="fr-BE" sz="2000"/>
            <a:t> </a:t>
          </a:r>
          <a:r>
            <a:rPr lang="fr-BE" sz="2000" err="1"/>
            <a:t>funding</a:t>
          </a:r>
          <a:r>
            <a:rPr lang="fr-BE" sz="2000"/>
            <a:t> </a:t>
          </a:r>
          <a:r>
            <a:rPr lang="fr-BE" sz="2000" err="1"/>
            <a:t>mechanisms</a:t>
          </a:r>
          <a:endParaRPr lang="en-US" sz="2000"/>
        </a:p>
      </dgm:t>
    </dgm:pt>
    <dgm:pt modelId="{E01F74A5-649A-4857-894D-C7BFC8E5D098}" type="parTrans" cxnId="{01164B7F-B599-4EE5-89DB-E6CA1ED6397C}">
      <dgm:prSet/>
      <dgm:spPr/>
      <dgm:t>
        <a:bodyPr/>
        <a:lstStyle/>
        <a:p>
          <a:endParaRPr lang="en-US" sz="1200"/>
        </a:p>
      </dgm:t>
    </dgm:pt>
    <dgm:pt modelId="{94D96499-7966-4120-991B-A005CECD977A}" type="sibTrans" cxnId="{01164B7F-B599-4EE5-89DB-E6CA1ED6397C}">
      <dgm:prSet/>
      <dgm:spPr/>
      <dgm:t>
        <a:bodyPr/>
        <a:lstStyle/>
        <a:p>
          <a:endParaRPr lang="en-US" sz="1200"/>
        </a:p>
      </dgm:t>
    </dgm:pt>
    <dgm:pt modelId="{D903C292-9603-4588-90DC-D98480C24F5E}" type="pres">
      <dgm:prSet presAssocID="{B8B1B94F-D4D0-44FF-A3B2-D27E230F82ED}" presName="Name0" presStyleCnt="0">
        <dgm:presLayoutVars>
          <dgm:dir/>
          <dgm:animLvl val="lvl"/>
          <dgm:resizeHandles val="exact"/>
        </dgm:presLayoutVars>
      </dgm:prSet>
      <dgm:spPr/>
    </dgm:pt>
    <dgm:pt modelId="{3F73ABEB-9B16-4E76-AE23-B3DBDA16BD28}" type="pres">
      <dgm:prSet presAssocID="{04E0EAB4-84A6-4C76-9B2B-889F8395C7CB}" presName="linNode" presStyleCnt="0"/>
      <dgm:spPr/>
    </dgm:pt>
    <dgm:pt modelId="{DE6FAEEE-2B40-41F4-A73B-241878E17F97}" type="pres">
      <dgm:prSet presAssocID="{04E0EAB4-84A6-4C76-9B2B-889F8395C7CB}" presName="parentText" presStyleLbl="node1" presStyleIdx="0" presStyleCnt="3" custScaleX="69661">
        <dgm:presLayoutVars>
          <dgm:chMax val="1"/>
          <dgm:bulletEnabled val="1"/>
        </dgm:presLayoutVars>
      </dgm:prSet>
      <dgm:spPr/>
    </dgm:pt>
    <dgm:pt modelId="{07BDFB3E-93D4-423C-8F54-9BC248269C86}" type="pres">
      <dgm:prSet presAssocID="{04E0EAB4-84A6-4C76-9B2B-889F8395C7CB}" presName="descendantText" presStyleLbl="alignAccFollowNode1" presStyleIdx="0" presStyleCnt="3">
        <dgm:presLayoutVars>
          <dgm:bulletEnabled val="1"/>
        </dgm:presLayoutVars>
      </dgm:prSet>
      <dgm:spPr/>
    </dgm:pt>
    <dgm:pt modelId="{174F6877-2D95-45BA-B1EF-A76B2272E931}" type="pres">
      <dgm:prSet presAssocID="{D04A29C5-D1BC-40FC-83B6-CCCFCC7A5A26}" presName="sp" presStyleCnt="0"/>
      <dgm:spPr/>
    </dgm:pt>
    <dgm:pt modelId="{D6CA6D74-1401-4D64-8B33-7B32A61F00B7}" type="pres">
      <dgm:prSet presAssocID="{A7D2C10D-D894-4C04-A43E-422C469C0AD6}" presName="linNode" presStyleCnt="0"/>
      <dgm:spPr/>
    </dgm:pt>
    <dgm:pt modelId="{1B24825F-FA4F-4214-85F9-0B49F3B6AF9D}" type="pres">
      <dgm:prSet presAssocID="{A7D2C10D-D894-4C04-A43E-422C469C0AD6}" presName="parentText" presStyleLbl="node1" presStyleIdx="1" presStyleCnt="3" custScaleX="69661">
        <dgm:presLayoutVars>
          <dgm:chMax val="1"/>
          <dgm:bulletEnabled val="1"/>
        </dgm:presLayoutVars>
      </dgm:prSet>
      <dgm:spPr/>
    </dgm:pt>
    <dgm:pt modelId="{347FAE5E-7719-45C1-9279-81CF67C27EBD}" type="pres">
      <dgm:prSet presAssocID="{A7D2C10D-D894-4C04-A43E-422C469C0AD6}" presName="descendantText" presStyleLbl="alignAccFollowNode1" presStyleIdx="1" presStyleCnt="3">
        <dgm:presLayoutVars>
          <dgm:bulletEnabled val="1"/>
        </dgm:presLayoutVars>
      </dgm:prSet>
      <dgm:spPr/>
    </dgm:pt>
    <dgm:pt modelId="{157B15B6-7CAE-4503-885B-B08F038AB4B5}" type="pres">
      <dgm:prSet presAssocID="{8A929FD8-AFF4-4B9F-A78E-F1742A73CFE1}" presName="sp" presStyleCnt="0"/>
      <dgm:spPr/>
    </dgm:pt>
    <dgm:pt modelId="{11949E78-5E6F-4C90-95F8-3C4FE7143506}" type="pres">
      <dgm:prSet presAssocID="{5B814460-7247-433B-B435-BFA3F8FD0A94}" presName="linNode" presStyleCnt="0"/>
      <dgm:spPr/>
    </dgm:pt>
    <dgm:pt modelId="{AB540B9A-A2E5-489C-AEFB-58D754040859}" type="pres">
      <dgm:prSet presAssocID="{5B814460-7247-433B-B435-BFA3F8FD0A94}" presName="parentText" presStyleLbl="node1" presStyleIdx="2" presStyleCnt="3" custScaleX="69661">
        <dgm:presLayoutVars>
          <dgm:chMax val="1"/>
          <dgm:bulletEnabled val="1"/>
        </dgm:presLayoutVars>
      </dgm:prSet>
      <dgm:spPr/>
    </dgm:pt>
    <dgm:pt modelId="{51DC3F5C-35FD-4109-8631-8220EA013F93}" type="pres">
      <dgm:prSet presAssocID="{5B814460-7247-433B-B435-BFA3F8FD0A94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7B33AC15-2BB3-4B99-BC7E-7673E2C5E4BC}" srcId="{B8B1B94F-D4D0-44FF-A3B2-D27E230F82ED}" destId="{A7D2C10D-D894-4C04-A43E-422C469C0AD6}" srcOrd="1" destOrd="0" parTransId="{836B6CC5-878C-4EB3-A486-A636B52FD4A9}" sibTransId="{8A929FD8-AFF4-4B9F-A78E-F1742A73CFE1}"/>
    <dgm:cxn modelId="{FFC87F18-CF51-4CFE-A806-9C2C5816496B}" srcId="{B8B1B94F-D4D0-44FF-A3B2-D27E230F82ED}" destId="{04E0EAB4-84A6-4C76-9B2B-889F8395C7CB}" srcOrd="0" destOrd="0" parTransId="{A4CA95D1-2ACD-4343-B99A-C432C4796FDC}" sibTransId="{D04A29C5-D1BC-40FC-83B6-CCCFCC7A5A26}"/>
    <dgm:cxn modelId="{4D27031E-1123-4DC7-9F97-50925AD870DC}" type="presOf" srcId="{2B31B5FB-2932-47C1-87EE-AAA266461403}" destId="{07BDFB3E-93D4-423C-8F54-9BC248269C86}" srcOrd="0" destOrd="0" presId="urn:microsoft.com/office/officeart/2005/8/layout/vList5"/>
    <dgm:cxn modelId="{9AF2DA34-5024-41C7-B474-B2989464D172}" srcId="{A7D2C10D-D894-4C04-A43E-422C469C0AD6}" destId="{A070AF89-722F-455F-844D-70F5E953BEB2}" srcOrd="0" destOrd="0" parTransId="{FF5D8D4D-44DE-47FF-A383-C1608D6CAF71}" sibTransId="{F8CA913C-72B7-43CC-BD43-496B54F89D98}"/>
    <dgm:cxn modelId="{054B2444-5BF9-4363-AF1D-EC5AFEFEAFD6}" type="presOf" srcId="{A070AF89-722F-455F-844D-70F5E953BEB2}" destId="{347FAE5E-7719-45C1-9279-81CF67C27EBD}" srcOrd="0" destOrd="0" presId="urn:microsoft.com/office/officeart/2005/8/layout/vList5"/>
    <dgm:cxn modelId="{35790A68-73B1-423E-85C2-46B7107433D7}" type="presOf" srcId="{A7D2C10D-D894-4C04-A43E-422C469C0AD6}" destId="{1B24825F-FA4F-4214-85F9-0B49F3B6AF9D}" srcOrd="0" destOrd="0" presId="urn:microsoft.com/office/officeart/2005/8/layout/vList5"/>
    <dgm:cxn modelId="{6D92F754-2D34-42B4-946B-8EAE4B532CDB}" type="presOf" srcId="{04E0EAB4-84A6-4C76-9B2B-889F8395C7CB}" destId="{DE6FAEEE-2B40-41F4-A73B-241878E17F97}" srcOrd="0" destOrd="0" presId="urn:microsoft.com/office/officeart/2005/8/layout/vList5"/>
    <dgm:cxn modelId="{01164B7F-B599-4EE5-89DB-E6CA1ED6397C}" srcId="{5B814460-7247-433B-B435-BFA3F8FD0A94}" destId="{5C27DA6B-A462-4DF9-B9D3-3E8BCD4A3EF6}" srcOrd="0" destOrd="0" parTransId="{E01F74A5-649A-4857-894D-C7BFC8E5D098}" sibTransId="{94D96499-7966-4120-991B-A005CECD977A}"/>
    <dgm:cxn modelId="{7699A692-374F-4A27-88D1-B41568006372}" type="presOf" srcId="{5B814460-7247-433B-B435-BFA3F8FD0A94}" destId="{AB540B9A-A2E5-489C-AEFB-58D754040859}" srcOrd="0" destOrd="0" presId="urn:microsoft.com/office/officeart/2005/8/layout/vList5"/>
    <dgm:cxn modelId="{5F752899-0C71-4B3F-9780-E28AE59A704E}" srcId="{04E0EAB4-84A6-4C76-9B2B-889F8395C7CB}" destId="{2B31B5FB-2932-47C1-87EE-AAA266461403}" srcOrd="0" destOrd="0" parTransId="{A85CF223-9250-4A74-A97F-F4CF40EFFF90}" sibTransId="{2D89AE12-4FC1-437D-B574-8CCB6F5811DA}"/>
    <dgm:cxn modelId="{9B0861E1-5F07-4664-837D-4D2961AB1337}" type="presOf" srcId="{5C27DA6B-A462-4DF9-B9D3-3E8BCD4A3EF6}" destId="{51DC3F5C-35FD-4109-8631-8220EA013F93}" srcOrd="0" destOrd="0" presId="urn:microsoft.com/office/officeart/2005/8/layout/vList5"/>
    <dgm:cxn modelId="{A63CE6E6-E389-473B-A8BF-BF32ECDF8A29}" srcId="{B8B1B94F-D4D0-44FF-A3B2-D27E230F82ED}" destId="{5B814460-7247-433B-B435-BFA3F8FD0A94}" srcOrd="2" destOrd="0" parTransId="{0C52A1E0-18A8-42C9-9A30-64174B8C0BC1}" sibTransId="{506D555D-39B2-43B1-A136-169C4D7575A8}"/>
    <dgm:cxn modelId="{69B847EC-556B-462C-A002-C00F0B46F6BE}" type="presOf" srcId="{B8B1B94F-D4D0-44FF-A3B2-D27E230F82ED}" destId="{D903C292-9603-4588-90DC-D98480C24F5E}" srcOrd="0" destOrd="0" presId="urn:microsoft.com/office/officeart/2005/8/layout/vList5"/>
    <dgm:cxn modelId="{50636020-30EA-4713-BECB-159FE156DF37}" type="presParOf" srcId="{D903C292-9603-4588-90DC-D98480C24F5E}" destId="{3F73ABEB-9B16-4E76-AE23-B3DBDA16BD28}" srcOrd="0" destOrd="0" presId="urn:microsoft.com/office/officeart/2005/8/layout/vList5"/>
    <dgm:cxn modelId="{E60DD87C-5C46-4DED-8E87-BABF6AEDEC76}" type="presParOf" srcId="{3F73ABEB-9B16-4E76-AE23-B3DBDA16BD28}" destId="{DE6FAEEE-2B40-41F4-A73B-241878E17F97}" srcOrd="0" destOrd="0" presId="urn:microsoft.com/office/officeart/2005/8/layout/vList5"/>
    <dgm:cxn modelId="{D05A92C5-8694-476F-AE7F-E08CD57198E3}" type="presParOf" srcId="{3F73ABEB-9B16-4E76-AE23-B3DBDA16BD28}" destId="{07BDFB3E-93D4-423C-8F54-9BC248269C86}" srcOrd="1" destOrd="0" presId="urn:microsoft.com/office/officeart/2005/8/layout/vList5"/>
    <dgm:cxn modelId="{F49BDCF0-CC63-402A-AF81-E62AB6191BBB}" type="presParOf" srcId="{D903C292-9603-4588-90DC-D98480C24F5E}" destId="{174F6877-2D95-45BA-B1EF-A76B2272E931}" srcOrd="1" destOrd="0" presId="urn:microsoft.com/office/officeart/2005/8/layout/vList5"/>
    <dgm:cxn modelId="{E64E2212-CD6F-46F2-A047-9869F9AC20A3}" type="presParOf" srcId="{D903C292-9603-4588-90DC-D98480C24F5E}" destId="{D6CA6D74-1401-4D64-8B33-7B32A61F00B7}" srcOrd="2" destOrd="0" presId="urn:microsoft.com/office/officeart/2005/8/layout/vList5"/>
    <dgm:cxn modelId="{E2ED16F3-63FD-4D87-B37C-1390989A1543}" type="presParOf" srcId="{D6CA6D74-1401-4D64-8B33-7B32A61F00B7}" destId="{1B24825F-FA4F-4214-85F9-0B49F3B6AF9D}" srcOrd="0" destOrd="0" presId="urn:microsoft.com/office/officeart/2005/8/layout/vList5"/>
    <dgm:cxn modelId="{FE53D0A5-10F6-4C7C-A839-6482211FBE54}" type="presParOf" srcId="{D6CA6D74-1401-4D64-8B33-7B32A61F00B7}" destId="{347FAE5E-7719-45C1-9279-81CF67C27EBD}" srcOrd="1" destOrd="0" presId="urn:microsoft.com/office/officeart/2005/8/layout/vList5"/>
    <dgm:cxn modelId="{6FB837F6-66BC-49EE-B0F2-6DBED220289A}" type="presParOf" srcId="{D903C292-9603-4588-90DC-D98480C24F5E}" destId="{157B15B6-7CAE-4503-885B-B08F038AB4B5}" srcOrd="3" destOrd="0" presId="urn:microsoft.com/office/officeart/2005/8/layout/vList5"/>
    <dgm:cxn modelId="{C04C0DA8-8B58-4C58-AFBE-CDB405A39958}" type="presParOf" srcId="{D903C292-9603-4588-90DC-D98480C24F5E}" destId="{11949E78-5E6F-4C90-95F8-3C4FE7143506}" srcOrd="4" destOrd="0" presId="urn:microsoft.com/office/officeart/2005/8/layout/vList5"/>
    <dgm:cxn modelId="{9C0A16FD-4CE5-4607-8071-488387DDCB48}" type="presParOf" srcId="{11949E78-5E6F-4C90-95F8-3C4FE7143506}" destId="{AB540B9A-A2E5-489C-AEFB-58D754040859}" srcOrd="0" destOrd="0" presId="urn:microsoft.com/office/officeart/2005/8/layout/vList5"/>
    <dgm:cxn modelId="{AA387C74-8676-406A-901F-18D8415FE8B9}" type="presParOf" srcId="{11949E78-5E6F-4C90-95F8-3C4FE7143506}" destId="{51DC3F5C-35FD-4109-8631-8220EA013F9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CDF0FB-257D-4A75-8837-96C75999A80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A4CF0F8-7316-4E28-BEA4-8EE900AAC6BF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b="1"/>
            <a:t>Digital adoption </a:t>
          </a:r>
          <a:r>
            <a:rPr lang="fr-BE" b="1" err="1"/>
            <a:t>is</a:t>
          </a:r>
          <a:r>
            <a:rPr lang="fr-BE" b="1"/>
            <a:t> happening but </a:t>
          </a:r>
          <a:r>
            <a:rPr lang="fr-BE" b="1" err="1"/>
            <a:t>unevenly</a:t>
          </a:r>
          <a:endParaRPr lang="en-US" err="1"/>
        </a:p>
      </dgm:t>
    </dgm:pt>
    <dgm:pt modelId="{29A10F68-1904-46B0-9F6E-B6BB4A02F9B1}" type="parTrans" cxnId="{383CA74B-56A2-447F-848E-DABA20D2F32E}">
      <dgm:prSet/>
      <dgm:spPr/>
      <dgm:t>
        <a:bodyPr/>
        <a:lstStyle/>
        <a:p>
          <a:endParaRPr lang="en-US"/>
        </a:p>
      </dgm:t>
    </dgm:pt>
    <dgm:pt modelId="{36EF08CE-73FB-44E4-921D-5D6898C09857}" type="sibTrans" cxnId="{383CA74B-56A2-447F-848E-DABA20D2F32E}">
      <dgm:prSet/>
      <dgm:spPr/>
      <dgm:t>
        <a:bodyPr/>
        <a:lstStyle/>
        <a:p>
          <a:endParaRPr lang="en-US"/>
        </a:p>
      </dgm:t>
    </dgm:pt>
    <dgm:pt modelId="{F0AFE51E-9F9B-4359-8EC4-FCC7D726D00F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b="0"/>
            <a:t>importance of </a:t>
          </a:r>
          <a:r>
            <a:rPr lang="fr-BE" b="0" err="1"/>
            <a:t>bringing</a:t>
          </a:r>
          <a:r>
            <a:rPr lang="fr-BE" b="0"/>
            <a:t> all </a:t>
          </a:r>
          <a:r>
            <a:rPr lang="fr-BE" b="0" err="1"/>
            <a:t>actors</a:t>
          </a:r>
          <a:r>
            <a:rPr lang="fr-BE" b="0"/>
            <a:t> at the </a:t>
          </a:r>
          <a:r>
            <a:rPr lang="fr-BE" b="0" err="1"/>
            <a:t>same</a:t>
          </a:r>
          <a:r>
            <a:rPr lang="fr-BE" b="0"/>
            <a:t> stage of digital-</a:t>
          </a:r>
          <a:r>
            <a:rPr lang="fr-BE" b="0" err="1"/>
            <a:t>readiness</a:t>
          </a:r>
          <a:endParaRPr lang="en-US" b="0" err="1"/>
        </a:p>
      </dgm:t>
    </dgm:pt>
    <dgm:pt modelId="{C6B69E60-2572-4B9F-AF72-E4DA76B74761}" type="parTrans" cxnId="{E7DDA60F-C99F-45C8-89DB-CF30A3902C16}">
      <dgm:prSet/>
      <dgm:spPr/>
      <dgm:t>
        <a:bodyPr/>
        <a:lstStyle/>
        <a:p>
          <a:endParaRPr lang="en-US"/>
        </a:p>
      </dgm:t>
    </dgm:pt>
    <dgm:pt modelId="{0677FFCF-2039-4E75-928C-8740909CB2A8}" type="sibTrans" cxnId="{E7DDA60F-C99F-45C8-89DB-CF30A3902C16}">
      <dgm:prSet/>
      <dgm:spPr/>
      <dgm:t>
        <a:bodyPr/>
        <a:lstStyle/>
        <a:p>
          <a:endParaRPr lang="en-US"/>
        </a:p>
      </dgm:t>
    </dgm:pt>
    <dgm:pt modelId="{7FC8BE3F-0FFA-4928-9907-593D305D3C60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b="1" err="1"/>
            <a:t>Barriers</a:t>
          </a:r>
          <a:r>
            <a:rPr lang="fr-BE" b="1"/>
            <a:t> </a:t>
          </a:r>
          <a:r>
            <a:rPr lang="fr-BE" b="1" err="1"/>
            <a:t>remain</a:t>
          </a:r>
          <a:r>
            <a:rPr lang="fr-BE" b="1"/>
            <a:t> real</a:t>
          </a:r>
          <a:endParaRPr lang="en-US"/>
        </a:p>
      </dgm:t>
    </dgm:pt>
    <dgm:pt modelId="{0DAA490C-D65C-4BD1-B11F-46F8E3547916}" type="parTrans" cxnId="{86B65319-F5CE-4A72-A5F8-D684EB7B79F1}">
      <dgm:prSet/>
      <dgm:spPr/>
      <dgm:t>
        <a:bodyPr/>
        <a:lstStyle/>
        <a:p>
          <a:endParaRPr lang="en-US"/>
        </a:p>
      </dgm:t>
    </dgm:pt>
    <dgm:pt modelId="{7F1EF28F-FA83-4A6E-A119-86D1AF8B642E}" type="sibTrans" cxnId="{86B65319-F5CE-4A72-A5F8-D684EB7B79F1}">
      <dgm:prSet/>
      <dgm:spPr/>
      <dgm:t>
        <a:bodyPr/>
        <a:lstStyle/>
        <a:p>
          <a:endParaRPr lang="en-US"/>
        </a:p>
      </dgm:t>
    </dgm:pt>
    <dgm:pt modelId="{742C0FD9-373D-479B-A590-1A6E17B0595C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b="0" err="1"/>
            <a:t>costs</a:t>
          </a:r>
          <a:r>
            <a:rPr lang="fr-BE" b="0"/>
            <a:t>, </a:t>
          </a:r>
          <a:r>
            <a:rPr lang="fr-BE" b="0" err="1"/>
            <a:t>complex</a:t>
          </a:r>
          <a:r>
            <a:rPr lang="fr-BE" b="0"/>
            <a:t> </a:t>
          </a:r>
          <a:r>
            <a:rPr lang="fr-BE" b="0" err="1"/>
            <a:t>tools</a:t>
          </a:r>
          <a:r>
            <a:rPr lang="fr-BE" b="0"/>
            <a:t>, </a:t>
          </a:r>
          <a:r>
            <a:rPr lang="fr-BE" b="0" err="1"/>
            <a:t>fragmeneted</a:t>
          </a:r>
          <a:r>
            <a:rPr lang="fr-BE" b="0"/>
            <a:t> </a:t>
          </a:r>
          <a:r>
            <a:rPr lang="fr-BE" b="0" err="1"/>
            <a:t>systems</a:t>
          </a:r>
          <a:r>
            <a:rPr lang="fr-BE" b="0"/>
            <a:t>, </a:t>
          </a:r>
          <a:r>
            <a:rPr lang="fr-BE" b="0" err="1"/>
            <a:t>lack</a:t>
          </a:r>
          <a:r>
            <a:rPr lang="fr-BE" b="0"/>
            <a:t> of </a:t>
          </a:r>
          <a:r>
            <a:rPr lang="fr-BE" b="0" err="1"/>
            <a:t>connectivity</a:t>
          </a:r>
          <a:r>
            <a:rPr lang="fr-BE" b="0"/>
            <a:t> and </a:t>
          </a:r>
          <a:r>
            <a:rPr lang="fr-BE" b="0" err="1"/>
            <a:t>skills</a:t>
          </a:r>
          <a:endParaRPr lang="en-US" b="0" err="1"/>
        </a:p>
      </dgm:t>
    </dgm:pt>
    <dgm:pt modelId="{D64E50E9-F05C-4904-8300-03D6CDE00057}" type="parTrans" cxnId="{6468A8CF-FFDC-4638-804B-1126C42FF419}">
      <dgm:prSet/>
      <dgm:spPr/>
      <dgm:t>
        <a:bodyPr/>
        <a:lstStyle/>
        <a:p>
          <a:endParaRPr lang="en-US"/>
        </a:p>
      </dgm:t>
    </dgm:pt>
    <dgm:pt modelId="{B873EAD7-5119-445D-B58F-BB93424B8143}" type="sibTrans" cxnId="{6468A8CF-FFDC-4638-804B-1126C42FF419}">
      <dgm:prSet/>
      <dgm:spPr/>
      <dgm:t>
        <a:bodyPr/>
        <a:lstStyle/>
        <a:p>
          <a:endParaRPr lang="en-US"/>
        </a:p>
      </dgm:t>
    </dgm:pt>
    <dgm:pt modelId="{EACEDC77-2160-4235-BA73-1C207139BCAC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b="1"/>
            <a:t>Drivers show the </a:t>
          </a:r>
          <a:r>
            <a:rPr lang="fr-BE" b="1" err="1"/>
            <a:t>way</a:t>
          </a:r>
          <a:endParaRPr lang="fr-BE" b="1"/>
        </a:p>
      </dgm:t>
    </dgm:pt>
    <dgm:pt modelId="{32F72C9F-8084-4F6D-9CAA-8B841F667052}" type="parTrans" cxnId="{444BD402-CE8E-4B8F-B895-98B5A1A8462B}">
      <dgm:prSet/>
      <dgm:spPr/>
      <dgm:t>
        <a:bodyPr/>
        <a:lstStyle/>
        <a:p>
          <a:endParaRPr lang="en-US"/>
        </a:p>
      </dgm:t>
    </dgm:pt>
    <dgm:pt modelId="{E3B265B4-9C07-434B-9C07-053331C0EE82}" type="sibTrans" cxnId="{444BD402-CE8E-4B8F-B895-98B5A1A8462B}">
      <dgm:prSet/>
      <dgm:spPr/>
      <dgm:t>
        <a:bodyPr/>
        <a:lstStyle/>
        <a:p>
          <a:endParaRPr lang="en-US"/>
        </a:p>
      </dgm:t>
    </dgm:pt>
    <dgm:pt modelId="{7FCF3D77-2FD6-4FCD-88F5-824B97F1B7F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Collaboration across tech, policy, and farming communities is key </a:t>
          </a:r>
          <a:endParaRPr lang="en-US"/>
        </a:p>
      </dgm:t>
    </dgm:pt>
    <dgm:pt modelId="{D00BFC46-9608-4F4C-AC9C-CE554218491A}" type="parTrans" cxnId="{EAEFAB8A-A6B1-44F7-A364-2C4B1789EA62}">
      <dgm:prSet/>
      <dgm:spPr/>
      <dgm:t>
        <a:bodyPr/>
        <a:lstStyle/>
        <a:p>
          <a:endParaRPr lang="en-US"/>
        </a:p>
      </dgm:t>
    </dgm:pt>
    <dgm:pt modelId="{579F0E81-2475-4DC3-8B6F-9F817EE3BAF8}" type="sibTrans" cxnId="{EAEFAB8A-A6B1-44F7-A364-2C4B1789EA62}">
      <dgm:prSet/>
      <dgm:spPr/>
      <dgm:t>
        <a:bodyPr/>
        <a:lstStyle/>
        <a:p>
          <a:endParaRPr lang="en-US"/>
        </a:p>
      </dgm:t>
    </dgm:pt>
    <dgm:pt modelId="{957C387C-F58C-4BC6-A6DD-4542D223731C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fr-BE" b="0" err="1">
              <a:latin typeface="Arial"/>
            </a:rPr>
            <a:t>regulatory</a:t>
          </a:r>
          <a:r>
            <a:rPr lang="fr-BE" b="0">
              <a:latin typeface="Arial"/>
            </a:rPr>
            <a:t> </a:t>
          </a:r>
          <a:r>
            <a:rPr lang="fr-BE" b="0" err="1">
              <a:latin typeface="Arial"/>
            </a:rPr>
            <a:t>requirements</a:t>
          </a:r>
          <a:r>
            <a:rPr lang="fr-BE" b="0">
              <a:latin typeface="Arial"/>
            </a:rPr>
            <a:t>, optimise inputs, business growth opportunities</a:t>
          </a:r>
        </a:p>
      </dgm:t>
    </dgm:pt>
    <dgm:pt modelId="{617A6AAE-0C87-4E74-9A27-A639805DE120}" type="parTrans" cxnId="{61EE1545-30BA-4B7A-903E-F66442D3E4AA}">
      <dgm:prSet/>
      <dgm:spPr/>
    </dgm:pt>
    <dgm:pt modelId="{FAB10F3F-D155-4535-9A96-FDFC70CBDD57}" type="sibTrans" cxnId="{61EE1545-30BA-4B7A-903E-F66442D3E4AA}">
      <dgm:prSet/>
      <dgm:spPr/>
    </dgm:pt>
    <dgm:pt modelId="{17A8DF7F-3764-4CA3-8C79-90D38385FA35}" type="pres">
      <dgm:prSet presAssocID="{80CDF0FB-257D-4A75-8837-96C75999A809}" presName="root" presStyleCnt="0">
        <dgm:presLayoutVars>
          <dgm:dir/>
          <dgm:resizeHandles val="exact"/>
        </dgm:presLayoutVars>
      </dgm:prSet>
      <dgm:spPr/>
    </dgm:pt>
    <dgm:pt modelId="{B4EA8487-E7FF-4BA7-A1AC-703B31E19395}" type="pres">
      <dgm:prSet presAssocID="{0A4CF0F8-7316-4E28-BEA4-8EE900AAC6BF}" presName="compNode" presStyleCnt="0"/>
      <dgm:spPr/>
    </dgm:pt>
    <dgm:pt modelId="{D7B05FCA-4918-4F00-B663-02206C34F1F0}" type="pres">
      <dgm:prSet presAssocID="{0A4CF0F8-7316-4E28-BEA4-8EE900AAC6BF}" presName="bgRect" presStyleLbl="bgShp" presStyleIdx="0" presStyleCnt="4"/>
      <dgm:spPr/>
    </dgm:pt>
    <dgm:pt modelId="{CC868AB5-D2B3-430A-AE75-6502EB3942C5}" type="pres">
      <dgm:prSet presAssocID="{0A4CF0F8-7316-4E28-BEA4-8EE900AAC6B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mily"/>
        </a:ext>
      </dgm:extLst>
    </dgm:pt>
    <dgm:pt modelId="{6F8F19CE-3824-4F5B-B5DD-A50886C60BE8}" type="pres">
      <dgm:prSet presAssocID="{0A4CF0F8-7316-4E28-BEA4-8EE900AAC6BF}" presName="spaceRect" presStyleCnt="0"/>
      <dgm:spPr/>
    </dgm:pt>
    <dgm:pt modelId="{4775A830-05C6-4BF6-B8FF-E873C229B849}" type="pres">
      <dgm:prSet presAssocID="{0A4CF0F8-7316-4E28-BEA4-8EE900AAC6BF}" presName="parTx" presStyleLbl="revTx" presStyleIdx="0" presStyleCnt="7">
        <dgm:presLayoutVars>
          <dgm:chMax val="0"/>
          <dgm:chPref val="0"/>
        </dgm:presLayoutVars>
      </dgm:prSet>
      <dgm:spPr/>
    </dgm:pt>
    <dgm:pt modelId="{24E516F7-191D-489F-8E20-78DF9E8105B8}" type="pres">
      <dgm:prSet presAssocID="{0A4CF0F8-7316-4E28-BEA4-8EE900AAC6BF}" presName="desTx" presStyleLbl="revTx" presStyleIdx="1" presStyleCnt="7">
        <dgm:presLayoutVars/>
      </dgm:prSet>
      <dgm:spPr/>
    </dgm:pt>
    <dgm:pt modelId="{9C7C83F3-DB3C-4105-8C38-619E40CFB4C1}" type="pres">
      <dgm:prSet presAssocID="{36EF08CE-73FB-44E4-921D-5D6898C09857}" presName="sibTrans" presStyleCnt="0"/>
      <dgm:spPr/>
    </dgm:pt>
    <dgm:pt modelId="{313548D3-F899-4414-97BA-93E2BCECBE6C}" type="pres">
      <dgm:prSet presAssocID="{7FC8BE3F-0FFA-4928-9907-593D305D3C60}" presName="compNode" presStyleCnt="0"/>
      <dgm:spPr/>
    </dgm:pt>
    <dgm:pt modelId="{22864C45-C462-46BC-BEDD-B3A9383AB7E8}" type="pres">
      <dgm:prSet presAssocID="{7FC8BE3F-0FFA-4928-9907-593D305D3C60}" presName="bgRect" presStyleLbl="bgShp" presStyleIdx="1" presStyleCnt="4"/>
      <dgm:spPr/>
    </dgm:pt>
    <dgm:pt modelId="{8A346D93-22ED-415B-8077-608347F48B62}" type="pres">
      <dgm:prSet presAssocID="{7FC8BE3F-0FFA-4928-9907-593D305D3C6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 Secure"/>
        </a:ext>
      </dgm:extLst>
    </dgm:pt>
    <dgm:pt modelId="{EC735979-F664-4906-B4D0-889109838E77}" type="pres">
      <dgm:prSet presAssocID="{7FC8BE3F-0FFA-4928-9907-593D305D3C60}" presName="spaceRect" presStyleCnt="0"/>
      <dgm:spPr/>
    </dgm:pt>
    <dgm:pt modelId="{B98A4C24-47E5-4974-ABD9-79FD8F6D188B}" type="pres">
      <dgm:prSet presAssocID="{7FC8BE3F-0FFA-4928-9907-593D305D3C60}" presName="parTx" presStyleLbl="revTx" presStyleIdx="2" presStyleCnt="7">
        <dgm:presLayoutVars>
          <dgm:chMax val="0"/>
          <dgm:chPref val="0"/>
        </dgm:presLayoutVars>
      </dgm:prSet>
      <dgm:spPr/>
    </dgm:pt>
    <dgm:pt modelId="{E94C37ED-E344-489F-9D7C-01B858963DE9}" type="pres">
      <dgm:prSet presAssocID="{7FC8BE3F-0FFA-4928-9907-593D305D3C60}" presName="desTx" presStyleLbl="revTx" presStyleIdx="3" presStyleCnt="7">
        <dgm:presLayoutVars/>
      </dgm:prSet>
      <dgm:spPr/>
    </dgm:pt>
    <dgm:pt modelId="{33B959B7-E20B-403B-B6F8-7F669DAE286D}" type="pres">
      <dgm:prSet presAssocID="{7F1EF28F-FA83-4A6E-A119-86D1AF8B642E}" presName="sibTrans" presStyleCnt="0"/>
      <dgm:spPr/>
    </dgm:pt>
    <dgm:pt modelId="{7D908D44-5CCC-46E4-B71C-4E7C8CEB822C}" type="pres">
      <dgm:prSet presAssocID="{EACEDC77-2160-4235-BA73-1C207139BCAC}" presName="compNode" presStyleCnt="0"/>
      <dgm:spPr/>
    </dgm:pt>
    <dgm:pt modelId="{F5340B72-D5BB-4256-A89D-881AA47C33D8}" type="pres">
      <dgm:prSet presAssocID="{EACEDC77-2160-4235-BA73-1C207139BCAC}" presName="bgRect" presStyleLbl="bgShp" presStyleIdx="2" presStyleCnt="4"/>
      <dgm:spPr/>
    </dgm:pt>
    <dgm:pt modelId="{5117284E-E060-4C0C-A710-27B1F4374959}" type="pres">
      <dgm:prSet presAssocID="{EACEDC77-2160-4235-BA73-1C207139BCA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p Directions"/>
        </a:ext>
      </dgm:extLst>
    </dgm:pt>
    <dgm:pt modelId="{CDE980CF-19F1-4BDC-9743-F444080C30A1}" type="pres">
      <dgm:prSet presAssocID="{EACEDC77-2160-4235-BA73-1C207139BCAC}" presName="spaceRect" presStyleCnt="0"/>
      <dgm:spPr/>
    </dgm:pt>
    <dgm:pt modelId="{BB983D6A-22B4-4171-B93F-B8B2505B28A9}" type="pres">
      <dgm:prSet presAssocID="{EACEDC77-2160-4235-BA73-1C207139BCAC}" presName="parTx" presStyleLbl="revTx" presStyleIdx="4" presStyleCnt="7">
        <dgm:presLayoutVars>
          <dgm:chMax val="0"/>
          <dgm:chPref val="0"/>
        </dgm:presLayoutVars>
      </dgm:prSet>
      <dgm:spPr/>
    </dgm:pt>
    <dgm:pt modelId="{58A26493-2236-41A2-9E30-CD6A4CC7DAAA}" type="pres">
      <dgm:prSet presAssocID="{EACEDC77-2160-4235-BA73-1C207139BCAC}" presName="desTx" presStyleLbl="revTx" presStyleIdx="5" presStyleCnt="7">
        <dgm:presLayoutVars/>
      </dgm:prSet>
      <dgm:spPr/>
    </dgm:pt>
    <dgm:pt modelId="{ACCA0002-5DF4-4BBD-922A-3918AFDF1E0F}" type="pres">
      <dgm:prSet presAssocID="{E3B265B4-9C07-434B-9C07-053331C0EE82}" presName="sibTrans" presStyleCnt="0"/>
      <dgm:spPr/>
    </dgm:pt>
    <dgm:pt modelId="{85FE0BD4-31DA-42DE-9CFF-F6C89823DC31}" type="pres">
      <dgm:prSet presAssocID="{7FCF3D77-2FD6-4FCD-88F5-824B97F1B7F0}" presName="compNode" presStyleCnt="0"/>
      <dgm:spPr/>
    </dgm:pt>
    <dgm:pt modelId="{B96AF01E-84EB-4961-B962-9E5CF92E06DB}" type="pres">
      <dgm:prSet presAssocID="{7FCF3D77-2FD6-4FCD-88F5-824B97F1B7F0}" presName="bgRect" presStyleLbl="bgShp" presStyleIdx="3" presStyleCnt="4"/>
      <dgm:spPr/>
    </dgm:pt>
    <dgm:pt modelId="{7BDF0E62-B653-4900-99E4-3B1CA5245ED8}" type="pres">
      <dgm:prSet presAssocID="{7FCF3D77-2FD6-4FCD-88F5-824B97F1B7F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log"/>
        </a:ext>
      </dgm:extLst>
    </dgm:pt>
    <dgm:pt modelId="{38F80327-53BA-4E38-9320-FE2188F91222}" type="pres">
      <dgm:prSet presAssocID="{7FCF3D77-2FD6-4FCD-88F5-824B97F1B7F0}" presName="spaceRect" presStyleCnt="0"/>
      <dgm:spPr/>
    </dgm:pt>
    <dgm:pt modelId="{DCDB4B32-8CD2-4E17-A6D9-0FE4ED579CD1}" type="pres">
      <dgm:prSet presAssocID="{7FCF3D77-2FD6-4FCD-88F5-824B97F1B7F0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444BD402-CE8E-4B8F-B895-98B5A1A8462B}" srcId="{80CDF0FB-257D-4A75-8837-96C75999A809}" destId="{EACEDC77-2160-4235-BA73-1C207139BCAC}" srcOrd="2" destOrd="0" parTransId="{32F72C9F-8084-4F6D-9CAA-8B841F667052}" sibTransId="{E3B265B4-9C07-434B-9C07-053331C0EE82}"/>
    <dgm:cxn modelId="{E7DDA60F-C99F-45C8-89DB-CF30A3902C16}" srcId="{0A4CF0F8-7316-4E28-BEA4-8EE900AAC6BF}" destId="{F0AFE51E-9F9B-4359-8EC4-FCC7D726D00F}" srcOrd="0" destOrd="0" parTransId="{C6B69E60-2572-4B9F-AF72-E4DA76B74761}" sibTransId="{0677FFCF-2039-4E75-928C-8740909CB2A8}"/>
    <dgm:cxn modelId="{86B65319-F5CE-4A72-A5F8-D684EB7B79F1}" srcId="{80CDF0FB-257D-4A75-8837-96C75999A809}" destId="{7FC8BE3F-0FFA-4928-9907-593D305D3C60}" srcOrd="1" destOrd="0" parTransId="{0DAA490C-D65C-4BD1-B11F-46F8E3547916}" sibTransId="{7F1EF28F-FA83-4A6E-A119-86D1AF8B642E}"/>
    <dgm:cxn modelId="{2216462B-D2F0-4C3C-8174-03E5396486FA}" type="presOf" srcId="{7FCF3D77-2FD6-4FCD-88F5-824B97F1B7F0}" destId="{DCDB4B32-8CD2-4E17-A6D9-0FE4ED579CD1}" srcOrd="0" destOrd="0" presId="urn:microsoft.com/office/officeart/2018/2/layout/IconVerticalSolidList"/>
    <dgm:cxn modelId="{3D59F82D-9BB1-48EA-A8CD-31146EDDFEB5}" type="presOf" srcId="{0A4CF0F8-7316-4E28-BEA4-8EE900AAC6BF}" destId="{4775A830-05C6-4BF6-B8FF-E873C229B849}" srcOrd="0" destOrd="0" presId="urn:microsoft.com/office/officeart/2018/2/layout/IconVerticalSolidList"/>
    <dgm:cxn modelId="{99AB1543-4613-4E08-9096-940D935269F0}" type="presOf" srcId="{80CDF0FB-257D-4A75-8837-96C75999A809}" destId="{17A8DF7F-3764-4CA3-8C79-90D38385FA35}" srcOrd="0" destOrd="0" presId="urn:microsoft.com/office/officeart/2018/2/layout/IconVerticalSolidList"/>
    <dgm:cxn modelId="{45473044-1B12-433C-A613-0C98654F1988}" type="presOf" srcId="{F0AFE51E-9F9B-4359-8EC4-FCC7D726D00F}" destId="{24E516F7-191D-489F-8E20-78DF9E8105B8}" srcOrd="0" destOrd="0" presId="urn:microsoft.com/office/officeart/2018/2/layout/IconVerticalSolidList"/>
    <dgm:cxn modelId="{61EE1545-30BA-4B7A-903E-F66442D3E4AA}" srcId="{EACEDC77-2160-4235-BA73-1C207139BCAC}" destId="{957C387C-F58C-4BC6-A6DD-4542D223731C}" srcOrd="0" destOrd="0" parTransId="{617A6AAE-0C87-4E74-9A27-A639805DE120}" sibTransId="{FAB10F3F-D155-4535-9A96-FDFC70CBDD57}"/>
    <dgm:cxn modelId="{782E6A4A-21D5-437B-A941-F9285CB16F28}" type="presOf" srcId="{EACEDC77-2160-4235-BA73-1C207139BCAC}" destId="{BB983D6A-22B4-4171-B93F-B8B2505B28A9}" srcOrd="0" destOrd="0" presId="urn:microsoft.com/office/officeart/2018/2/layout/IconVerticalSolidList"/>
    <dgm:cxn modelId="{383CA74B-56A2-447F-848E-DABA20D2F32E}" srcId="{80CDF0FB-257D-4A75-8837-96C75999A809}" destId="{0A4CF0F8-7316-4E28-BEA4-8EE900AAC6BF}" srcOrd="0" destOrd="0" parTransId="{29A10F68-1904-46B0-9F6E-B6BB4A02F9B1}" sibTransId="{36EF08CE-73FB-44E4-921D-5D6898C09857}"/>
    <dgm:cxn modelId="{B7EA824C-4603-44EF-BFC0-5993117A2903}" type="presOf" srcId="{957C387C-F58C-4BC6-A6DD-4542D223731C}" destId="{58A26493-2236-41A2-9E30-CD6A4CC7DAAA}" srcOrd="0" destOrd="0" presId="urn:microsoft.com/office/officeart/2018/2/layout/IconVerticalSolidList"/>
    <dgm:cxn modelId="{EAEFAB8A-A6B1-44F7-A364-2C4B1789EA62}" srcId="{80CDF0FB-257D-4A75-8837-96C75999A809}" destId="{7FCF3D77-2FD6-4FCD-88F5-824B97F1B7F0}" srcOrd="3" destOrd="0" parTransId="{D00BFC46-9608-4F4C-AC9C-CE554218491A}" sibTransId="{579F0E81-2475-4DC3-8B6F-9F817EE3BAF8}"/>
    <dgm:cxn modelId="{133F22A3-F63A-4085-B4AD-B53EB4DBAA36}" type="presOf" srcId="{742C0FD9-373D-479B-A590-1A6E17B0595C}" destId="{E94C37ED-E344-489F-9D7C-01B858963DE9}" srcOrd="0" destOrd="0" presId="urn:microsoft.com/office/officeart/2018/2/layout/IconVerticalSolidList"/>
    <dgm:cxn modelId="{6468A8CF-FFDC-4638-804B-1126C42FF419}" srcId="{7FC8BE3F-0FFA-4928-9907-593D305D3C60}" destId="{742C0FD9-373D-479B-A590-1A6E17B0595C}" srcOrd="0" destOrd="0" parTransId="{D64E50E9-F05C-4904-8300-03D6CDE00057}" sibTransId="{B873EAD7-5119-445D-B58F-BB93424B8143}"/>
    <dgm:cxn modelId="{2D974DEA-1D80-450C-9052-6DBD39D3973F}" type="presOf" srcId="{7FC8BE3F-0FFA-4928-9907-593D305D3C60}" destId="{B98A4C24-47E5-4974-ABD9-79FD8F6D188B}" srcOrd="0" destOrd="0" presId="urn:microsoft.com/office/officeart/2018/2/layout/IconVerticalSolidList"/>
    <dgm:cxn modelId="{D7AB9A4F-ED18-491B-A02C-68CFB85F58A4}" type="presParOf" srcId="{17A8DF7F-3764-4CA3-8C79-90D38385FA35}" destId="{B4EA8487-E7FF-4BA7-A1AC-703B31E19395}" srcOrd="0" destOrd="0" presId="urn:microsoft.com/office/officeart/2018/2/layout/IconVerticalSolidList"/>
    <dgm:cxn modelId="{03CCA9C7-3A36-475E-BC35-25CF1981830A}" type="presParOf" srcId="{B4EA8487-E7FF-4BA7-A1AC-703B31E19395}" destId="{D7B05FCA-4918-4F00-B663-02206C34F1F0}" srcOrd="0" destOrd="0" presId="urn:microsoft.com/office/officeart/2018/2/layout/IconVerticalSolidList"/>
    <dgm:cxn modelId="{253323DE-3FC3-4D36-A67C-472FC6704968}" type="presParOf" srcId="{B4EA8487-E7FF-4BA7-A1AC-703B31E19395}" destId="{CC868AB5-D2B3-430A-AE75-6502EB3942C5}" srcOrd="1" destOrd="0" presId="urn:microsoft.com/office/officeart/2018/2/layout/IconVerticalSolidList"/>
    <dgm:cxn modelId="{7ED9842F-F2DC-4A0F-98FB-DA4E25A5C3DE}" type="presParOf" srcId="{B4EA8487-E7FF-4BA7-A1AC-703B31E19395}" destId="{6F8F19CE-3824-4F5B-B5DD-A50886C60BE8}" srcOrd="2" destOrd="0" presId="urn:microsoft.com/office/officeart/2018/2/layout/IconVerticalSolidList"/>
    <dgm:cxn modelId="{67548A2F-16FC-4B67-9914-28656C6E393E}" type="presParOf" srcId="{B4EA8487-E7FF-4BA7-A1AC-703B31E19395}" destId="{4775A830-05C6-4BF6-B8FF-E873C229B849}" srcOrd="3" destOrd="0" presId="urn:microsoft.com/office/officeart/2018/2/layout/IconVerticalSolidList"/>
    <dgm:cxn modelId="{E573F584-E15F-4A8C-9EDF-4C1B70B0CCAC}" type="presParOf" srcId="{B4EA8487-E7FF-4BA7-A1AC-703B31E19395}" destId="{24E516F7-191D-489F-8E20-78DF9E8105B8}" srcOrd="4" destOrd="0" presId="urn:microsoft.com/office/officeart/2018/2/layout/IconVerticalSolidList"/>
    <dgm:cxn modelId="{408A7F0F-61E9-45FD-B967-66EF5509A57A}" type="presParOf" srcId="{17A8DF7F-3764-4CA3-8C79-90D38385FA35}" destId="{9C7C83F3-DB3C-4105-8C38-619E40CFB4C1}" srcOrd="1" destOrd="0" presId="urn:microsoft.com/office/officeart/2018/2/layout/IconVerticalSolidList"/>
    <dgm:cxn modelId="{75C6D86B-1B4D-42C5-A7FC-191264B5A7C4}" type="presParOf" srcId="{17A8DF7F-3764-4CA3-8C79-90D38385FA35}" destId="{313548D3-F899-4414-97BA-93E2BCECBE6C}" srcOrd="2" destOrd="0" presId="urn:microsoft.com/office/officeart/2018/2/layout/IconVerticalSolidList"/>
    <dgm:cxn modelId="{B1A5FC2C-CEA8-4311-A0BD-792EBA72D9C2}" type="presParOf" srcId="{313548D3-F899-4414-97BA-93E2BCECBE6C}" destId="{22864C45-C462-46BC-BEDD-B3A9383AB7E8}" srcOrd="0" destOrd="0" presId="urn:microsoft.com/office/officeart/2018/2/layout/IconVerticalSolidList"/>
    <dgm:cxn modelId="{D4479075-E213-4AEA-A969-C2048C166A2E}" type="presParOf" srcId="{313548D3-F899-4414-97BA-93E2BCECBE6C}" destId="{8A346D93-22ED-415B-8077-608347F48B62}" srcOrd="1" destOrd="0" presId="urn:microsoft.com/office/officeart/2018/2/layout/IconVerticalSolidList"/>
    <dgm:cxn modelId="{4349BF4C-85CC-45FC-B1F4-1095B41C5E08}" type="presParOf" srcId="{313548D3-F899-4414-97BA-93E2BCECBE6C}" destId="{EC735979-F664-4906-B4D0-889109838E77}" srcOrd="2" destOrd="0" presId="urn:microsoft.com/office/officeart/2018/2/layout/IconVerticalSolidList"/>
    <dgm:cxn modelId="{F7471833-1838-47CA-93B7-73973677652D}" type="presParOf" srcId="{313548D3-F899-4414-97BA-93E2BCECBE6C}" destId="{B98A4C24-47E5-4974-ABD9-79FD8F6D188B}" srcOrd="3" destOrd="0" presId="urn:microsoft.com/office/officeart/2018/2/layout/IconVerticalSolidList"/>
    <dgm:cxn modelId="{3D4043EE-5089-4533-A8C4-710C09381B5E}" type="presParOf" srcId="{313548D3-F899-4414-97BA-93E2BCECBE6C}" destId="{E94C37ED-E344-489F-9D7C-01B858963DE9}" srcOrd="4" destOrd="0" presId="urn:microsoft.com/office/officeart/2018/2/layout/IconVerticalSolidList"/>
    <dgm:cxn modelId="{5B1F9F76-1FEC-4CDF-9CEA-B391E44AD714}" type="presParOf" srcId="{17A8DF7F-3764-4CA3-8C79-90D38385FA35}" destId="{33B959B7-E20B-403B-B6F8-7F669DAE286D}" srcOrd="3" destOrd="0" presId="urn:microsoft.com/office/officeart/2018/2/layout/IconVerticalSolidList"/>
    <dgm:cxn modelId="{87BDD78E-4DC4-4D25-A10E-5D6DA79FB166}" type="presParOf" srcId="{17A8DF7F-3764-4CA3-8C79-90D38385FA35}" destId="{7D908D44-5CCC-46E4-B71C-4E7C8CEB822C}" srcOrd="4" destOrd="0" presId="urn:microsoft.com/office/officeart/2018/2/layout/IconVerticalSolidList"/>
    <dgm:cxn modelId="{7D0C0140-C465-422D-8FBE-067EB7EF100E}" type="presParOf" srcId="{7D908D44-5CCC-46E4-B71C-4E7C8CEB822C}" destId="{F5340B72-D5BB-4256-A89D-881AA47C33D8}" srcOrd="0" destOrd="0" presId="urn:microsoft.com/office/officeart/2018/2/layout/IconVerticalSolidList"/>
    <dgm:cxn modelId="{4234252E-8CAC-4468-8504-7416FE517804}" type="presParOf" srcId="{7D908D44-5CCC-46E4-B71C-4E7C8CEB822C}" destId="{5117284E-E060-4C0C-A710-27B1F4374959}" srcOrd="1" destOrd="0" presId="urn:microsoft.com/office/officeart/2018/2/layout/IconVerticalSolidList"/>
    <dgm:cxn modelId="{2886AA38-A917-4CD8-8C39-639AB0D0C813}" type="presParOf" srcId="{7D908D44-5CCC-46E4-B71C-4E7C8CEB822C}" destId="{CDE980CF-19F1-4BDC-9743-F444080C30A1}" srcOrd="2" destOrd="0" presId="urn:microsoft.com/office/officeart/2018/2/layout/IconVerticalSolidList"/>
    <dgm:cxn modelId="{028EB45C-1C62-4428-AF77-B125DF3F461D}" type="presParOf" srcId="{7D908D44-5CCC-46E4-B71C-4E7C8CEB822C}" destId="{BB983D6A-22B4-4171-B93F-B8B2505B28A9}" srcOrd="3" destOrd="0" presId="urn:microsoft.com/office/officeart/2018/2/layout/IconVerticalSolidList"/>
    <dgm:cxn modelId="{1447EA4A-0109-40D7-8027-E205D4AFB5A6}" type="presParOf" srcId="{7D908D44-5CCC-46E4-B71C-4E7C8CEB822C}" destId="{58A26493-2236-41A2-9E30-CD6A4CC7DAAA}" srcOrd="4" destOrd="0" presId="urn:microsoft.com/office/officeart/2018/2/layout/IconVerticalSolidList"/>
    <dgm:cxn modelId="{2E4DE26A-88CF-413C-AF2D-B8AD51EEBB4C}" type="presParOf" srcId="{17A8DF7F-3764-4CA3-8C79-90D38385FA35}" destId="{ACCA0002-5DF4-4BBD-922A-3918AFDF1E0F}" srcOrd="5" destOrd="0" presId="urn:microsoft.com/office/officeart/2018/2/layout/IconVerticalSolidList"/>
    <dgm:cxn modelId="{601ECD0D-CE41-441B-AAC9-7DEFD92293CE}" type="presParOf" srcId="{17A8DF7F-3764-4CA3-8C79-90D38385FA35}" destId="{85FE0BD4-31DA-42DE-9CFF-F6C89823DC31}" srcOrd="6" destOrd="0" presId="urn:microsoft.com/office/officeart/2018/2/layout/IconVerticalSolidList"/>
    <dgm:cxn modelId="{E72D01CA-1F09-477C-9DF8-8A40FDFB60D1}" type="presParOf" srcId="{85FE0BD4-31DA-42DE-9CFF-F6C89823DC31}" destId="{B96AF01E-84EB-4961-B962-9E5CF92E06DB}" srcOrd="0" destOrd="0" presId="urn:microsoft.com/office/officeart/2018/2/layout/IconVerticalSolidList"/>
    <dgm:cxn modelId="{6068EC6C-A25A-4141-BC76-0DED333F76CD}" type="presParOf" srcId="{85FE0BD4-31DA-42DE-9CFF-F6C89823DC31}" destId="{7BDF0E62-B653-4900-99E4-3B1CA5245ED8}" srcOrd="1" destOrd="0" presId="urn:microsoft.com/office/officeart/2018/2/layout/IconVerticalSolidList"/>
    <dgm:cxn modelId="{0788FF23-6DEE-4BD3-B86D-37D3ADB61B8D}" type="presParOf" srcId="{85FE0BD4-31DA-42DE-9CFF-F6C89823DC31}" destId="{38F80327-53BA-4E38-9320-FE2188F91222}" srcOrd="2" destOrd="0" presId="urn:microsoft.com/office/officeart/2018/2/layout/IconVerticalSolidList"/>
    <dgm:cxn modelId="{7BA8DB32-5D3F-4127-ACFD-04DC5CFB0F77}" type="presParOf" srcId="{85FE0BD4-31DA-42DE-9CFF-F6C89823DC31}" destId="{DCDB4B32-8CD2-4E17-A6D9-0FE4ED579CD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BDFB3E-93D4-423C-8F54-9BC248269C86}">
      <dsp:nvSpPr>
        <dsp:cNvPr id="0" name=""/>
        <dsp:cNvSpPr/>
      </dsp:nvSpPr>
      <dsp:spPr>
        <a:xfrm rot="5400000">
          <a:off x="5416036" y="-2411569"/>
          <a:ext cx="969436" cy="603860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000" kern="1200" err="1"/>
            <a:t>connectivity</a:t>
          </a:r>
          <a:r>
            <a:rPr lang="fr-BE" sz="2000" kern="1200"/>
            <a:t>, </a:t>
          </a:r>
          <a:r>
            <a:rPr lang="fr-BE" sz="2000" kern="1200" err="1"/>
            <a:t>equipment</a:t>
          </a:r>
          <a:r>
            <a:rPr lang="fr-BE" sz="2000" kern="1200"/>
            <a:t>, platforms, </a:t>
          </a:r>
          <a:r>
            <a:rPr lang="fr-BE" sz="2000" kern="1200" err="1"/>
            <a:t>registries</a:t>
          </a:r>
          <a:endParaRPr lang="en-US" sz="2000" kern="1200"/>
        </a:p>
      </dsp:txBody>
      <dsp:txXfrm rot="-5400000">
        <a:off x="2881451" y="170340"/>
        <a:ext cx="5991282" cy="874788"/>
      </dsp:txXfrm>
    </dsp:sp>
    <dsp:sp modelId="{DE6FAEEE-2B40-41F4-A73B-241878E17F97}">
      <dsp:nvSpPr>
        <dsp:cNvPr id="0" name=""/>
        <dsp:cNvSpPr/>
      </dsp:nvSpPr>
      <dsp:spPr>
        <a:xfrm>
          <a:off x="515264" y="1836"/>
          <a:ext cx="2366186" cy="12117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/>
            <a:t>infrastructure</a:t>
          </a:r>
          <a:endParaRPr lang="en-US" sz="2400" kern="1200"/>
        </a:p>
      </dsp:txBody>
      <dsp:txXfrm>
        <a:off x="574419" y="60991"/>
        <a:ext cx="2247876" cy="1093485"/>
      </dsp:txXfrm>
    </dsp:sp>
    <dsp:sp modelId="{347FAE5E-7719-45C1-9279-81CF67C27EBD}">
      <dsp:nvSpPr>
        <dsp:cNvPr id="0" name=""/>
        <dsp:cNvSpPr/>
      </dsp:nvSpPr>
      <dsp:spPr>
        <a:xfrm rot="5400000">
          <a:off x="5416036" y="-1139184"/>
          <a:ext cx="969436" cy="6038606"/>
        </a:xfrm>
        <a:prstGeom prst="round2SameRect">
          <a:avLst/>
        </a:prstGeom>
        <a:solidFill>
          <a:schemeClr val="accent2">
            <a:tint val="40000"/>
            <a:alpha val="90000"/>
            <a:hueOff val="-1352774"/>
            <a:satOff val="-9843"/>
            <a:lumOff val="-131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352774"/>
              <a:satOff val="-9843"/>
              <a:lumOff val="-131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000" kern="1200"/>
            <a:t>training, </a:t>
          </a:r>
          <a:r>
            <a:rPr lang="fr-BE" sz="2000" kern="1200" err="1"/>
            <a:t>skills</a:t>
          </a:r>
          <a:r>
            <a:rPr lang="fr-BE" sz="2000" kern="1200"/>
            <a:t>, </a:t>
          </a:r>
          <a:r>
            <a:rPr lang="fr-BE" sz="2000" kern="1200" err="1"/>
            <a:t>advice</a:t>
          </a:r>
          <a:endParaRPr lang="en-US" sz="2000" kern="1200"/>
        </a:p>
      </dsp:txBody>
      <dsp:txXfrm rot="-5400000">
        <a:off x="2881451" y="1442725"/>
        <a:ext cx="5991282" cy="874788"/>
      </dsp:txXfrm>
    </dsp:sp>
    <dsp:sp modelId="{1B24825F-FA4F-4214-85F9-0B49F3B6AF9D}">
      <dsp:nvSpPr>
        <dsp:cNvPr id="0" name=""/>
        <dsp:cNvSpPr/>
      </dsp:nvSpPr>
      <dsp:spPr>
        <a:xfrm>
          <a:off x="515264" y="1274220"/>
          <a:ext cx="2366186" cy="1211795"/>
        </a:xfrm>
        <a:prstGeom prst="roundRect">
          <a:avLst/>
        </a:prstGeom>
        <a:solidFill>
          <a:schemeClr val="accent2">
            <a:hueOff val="-906118"/>
            <a:satOff val="1981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err="1"/>
            <a:t>capacity</a:t>
          </a:r>
          <a:r>
            <a:rPr lang="fr-BE" sz="2400" kern="1200"/>
            <a:t> building</a:t>
          </a:r>
          <a:endParaRPr lang="en-US" sz="2400" kern="1200"/>
        </a:p>
      </dsp:txBody>
      <dsp:txXfrm>
        <a:off x="574419" y="1333375"/>
        <a:ext cx="2247876" cy="1093485"/>
      </dsp:txXfrm>
    </dsp:sp>
    <dsp:sp modelId="{51DC3F5C-35FD-4109-8631-8220EA013F93}">
      <dsp:nvSpPr>
        <dsp:cNvPr id="0" name=""/>
        <dsp:cNvSpPr/>
      </dsp:nvSpPr>
      <dsp:spPr>
        <a:xfrm rot="5400000">
          <a:off x="5416036" y="133200"/>
          <a:ext cx="969436" cy="6038606"/>
        </a:xfrm>
        <a:prstGeom prst="round2SameRect">
          <a:avLst/>
        </a:prstGeom>
        <a:solidFill>
          <a:schemeClr val="accent2">
            <a:tint val="40000"/>
            <a:alpha val="90000"/>
            <a:hueOff val="-2705548"/>
            <a:satOff val="-19687"/>
            <a:lumOff val="-263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705548"/>
              <a:satOff val="-19687"/>
              <a:lumOff val="-263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000" kern="1200" err="1"/>
            <a:t>adequate</a:t>
          </a:r>
          <a:r>
            <a:rPr lang="fr-BE" sz="2000" kern="1200"/>
            <a:t> </a:t>
          </a:r>
          <a:r>
            <a:rPr lang="fr-BE" sz="2000" kern="1200" err="1"/>
            <a:t>funding</a:t>
          </a:r>
          <a:r>
            <a:rPr lang="fr-BE" sz="2000" kern="1200"/>
            <a:t> </a:t>
          </a:r>
          <a:r>
            <a:rPr lang="fr-BE" sz="2000" kern="1200" err="1"/>
            <a:t>mechanisms</a:t>
          </a:r>
          <a:endParaRPr lang="en-US" sz="2000" kern="1200"/>
        </a:p>
      </dsp:txBody>
      <dsp:txXfrm rot="-5400000">
        <a:off x="2881451" y="2715109"/>
        <a:ext cx="5991282" cy="874788"/>
      </dsp:txXfrm>
    </dsp:sp>
    <dsp:sp modelId="{AB540B9A-A2E5-489C-AEFB-58D754040859}">
      <dsp:nvSpPr>
        <dsp:cNvPr id="0" name=""/>
        <dsp:cNvSpPr/>
      </dsp:nvSpPr>
      <dsp:spPr>
        <a:xfrm>
          <a:off x="515264" y="2546605"/>
          <a:ext cx="2366186" cy="1211795"/>
        </a:xfrm>
        <a:prstGeom prst="roundRect">
          <a:avLst/>
        </a:prstGeom>
        <a:solidFill>
          <a:schemeClr val="accent2">
            <a:hueOff val="-1812236"/>
            <a:satOff val="3962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err="1"/>
            <a:t>financial</a:t>
          </a:r>
          <a:r>
            <a:rPr lang="fr-BE" sz="2400" kern="1200"/>
            <a:t> support</a:t>
          </a:r>
          <a:endParaRPr lang="en-US" sz="2400" kern="1200"/>
        </a:p>
      </dsp:txBody>
      <dsp:txXfrm>
        <a:off x="574419" y="2605760"/>
        <a:ext cx="2247876" cy="10934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B05FCA-4918-4F00-B663-02206C34F1F0}">
      <dsp:nvSpPr>
        <dsp:cNvPr id="0" name=""/>
        <dsp:cNvSpPr/>
      </dsp:nvSpPr>
      <dsp:spPr>
        <a:xfrm>
          <a:off x="0" y="1611"/>
          <a:ext cx="10905699" cy="81656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868AB5-D2B3-430A-AE75-6502EB3942C5}">
      <dsp:nvSpPr>
        <dsp:cNvPr id="0" name=""/>
        <dsp:cNvSpPr/>
      </dsp:nvSpPr>
      <dsp:spPr>
        <a:xfrm>
          <a:off x="247010" y="185338"/>
          <a:ext cx="449110" cy="4491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75A830-05C6-4BF6-B8FF-E873C229B849}">
      <dsp:nvSpPr>
        <dsp:cNvPr id="0" name=""/>
        <dsp:cNvSpPr/>
      </dsp:nvSpPr>
      <dsp:spPr>
        <a:xfrm>
          <a:off x="943132" y="1611"/>
          <a:ext cx="4907564" cy="816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20" tIns="86420" rIns="86420" bIns="8642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200" b="1" kern="1200"/>
            <a:t>Digital adoption </a:t>
          </a:r>
          <a:r>
            <a:rPr lang="fr-BE" sz="2200" b="1" kern="1200" err="1"/>
            <a:t>is</a:t>
          </a:r>
          <a:r>
            <a:rPr lang="fr-BE" sz="2200" b="1" kern="1200"/>
            <a:t> happening but </a:t>
          </a:r>
          <a:r>
            <a:rPr lang="fr-BE" sz="2200" b="1" kern="1200" err="1"/>
            <a:t>unevenly</a:t>
          </a:r>
          <a:endParaRPr lang="en-US" sz="2200" kern="1200" err="1"/>
        </a:p>
      </dsp:txBody>
      <dsp:txXfrm>
        <a:off x="943132" y="1611"/>
        <a:ext cx="4907564" cy="816564"/>
      </dsp:txXfrm>
    </dsp:sp>
    <dsp:sp modelId="{24E516F7-191D-489F-8E20-78DF9E8105B8}">
      <dsp:nvSpPr>
        <dsp:cNvPr id="0" name=""/>
        <dsp:cNvSpPr/>
      </dsp:nvSpPr>
      <dsp:spPr>
        <a:xfrm>
          <a:off x="5850696" y="1611"/>
          <a:ext cx="5055002" cy="816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20" tIns="86420" rIns="86420" bIns="8642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800" b="0" kern="1200"/>
            <a:t>importance of </a:t>
          </a:r>
          <a:r>
            <a:rPr lang="fr-BE" sz="1800" b="0" kern="1200" err="1"/>
            <a:t>bringing</a:t>
          </a:r>
          <a:r>
            <a:rPr lang="fr-BE" sz="1800" b="0" kern="1200"/>
            <a:t> all </a:t>
          </a:r>
          <a:r>
            <a:rPr lang="fr-BE" sz="1800" b="0" kern="1200" err="1"/>
            <a:t>actors</a:t>
          </a:r>
          <a:r>
            <a:rPr lang="fr-BE" sz="1800" b="0" kern="1200"/>
            <a:t> at the </a:t>
          </a:r>
          <a:r>
            <a:rPr lang="fr-BE" sz="1800" b="0" kern="1200" err="1"/>
            <a:t>same</a:t>
          </a:r>
          <a:r>
            <a:rPr lang="fr-BE" sz="1800" b="0" kern="1200"/>
            <a:t> stage of digital-</a:t>
          </a:r>
          <a:r>
            <a:rPr lang="fr-BE" sz="1800" b="0" kern="1200" err="1"/>
            <a:t>readiness</a:t>
          </a:r>
          <a:endParaRPr lang="en-US" sz="1800" b="0" kern="1200" err="1"/>
        </a:p>
      </dsp:txBody>
      <dsp:txXfrm>
        <a:off x="5850696" y="1611"/>
        <a:ext cx="5055002" cy="816564"/>
      </dsp:txXfrm>
    </dsp:sp>
    <dsp:sp modelId="{22864C45-C462-46BC-BEDD-B3A9383AB7E8}">
      <dsp:nvSpPr>
        <dsp:cNvPr id="0" name=""/>
        <dsp:cNvSpPr/>
      </dsp:nvSpPr>
      <dsp:spPr>
        <a:xfrm>
          <a:off x="0" y="1022316"/>
          <a:ext cx="10905699" cy="81656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346D93-22ED-415B-8077-608347F48B62}">
      <dsp:nvSpPr>
        <dsp:cNvPr id="0" name=""/>
        <dsp:cNvSpPr/>
      </dsp:nvSpPr>
      <dsp:spPr>
        <a:xfrm>
          <a:off x="247010" y="1206043"/>
          <a:ext cx="449110" cy="4491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8A4C24-47E5-4974-ABD9-79FD8F6D188B}">
      <dsp:nvSpPr>
        <dsp:cNvPr id="0" name=""/>
        <dsp:cNvSpPr/>
      </dsp:nvSpPr>
      <dsp:spPr>
        <a:xfrm>
          <a:off x="943132" y="1022316"/>
          <a:ext cx="4907564" cy="816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20" tIns="86420" rIns="86420" bIns="8642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200" b="1" kern="1200" err="1"/>
            <a:t>Barriers</a:t>
          </a:r>
          <a:r>
            <a:rPr lang="fr-BE" sz="2200" b="1" kern="1200"/>
            <a:t> </a:t>
          </a:r>
          <a:r>
            <a:rPr lang="fr-BE" sz="2200" b="1" kern="1200" err="1"/>
            <a:t>remain</a:t>
          </a:r>
          <a:r>
            <a:rPr lang="fr-BE" sz="2200" b="1" kern="1200"/>
            <a:t> real</a:t>
          </a:r>
          <a:endParaRPr lang="en-US" sz="2200" kern="1200"/>
        </a:p>
      </dsp:txBody>
      <dsp:txXfrm>
        <a:off x="943132" y="1022316"/>
        <a:ext cx="4907564" cy="816564"/>
      </dsp:txXfrm>
    </dsp:sp>
    <dsp:sp modelId="{E94C37ED-E344-489F-9D7C-01B858963DE9}">
      <dsp:nvSpPr>
        <dsp:cNvPr id="0" name=""/>
        <dsp:cNvSpPr/>
      </dsp:nvSpPr>
      <dsp:spPr>
        <a:xfrm>
          <a:off x="5850696" y="1022316"/>
          <a:ext cx="5055002" cy="816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20" tIns="86420" rIns="86420" bIns="8642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800" b="0" kern="1200" err="1"/>
            <a:t>costs</a:t>
          </a:r>
          <a:r>
            <a:rPr lang="fr-BE" sz="1800" b="0" kern="1200"/>
            <a:t>, </a:t>
          </a:r>
          <a:r>
            <a:rPr lang="fr-BE" sz="1800" b="0" kern="1200" err="1"/>
            <a:t>complex</a:t>
          </a:r>
          <a:r>
            <a:rPr lang="fr-BE" sz="1800" b="0" kern="1200"/>
            <a:t> </a:t>
          </a:r>
          <a:r>
            <a:rPr lang="fr-BE" sz="1800" b="0" kern="1200" err="1"/>
            <a:t>tools</a:t>
          </a:r>
          <a:r>
            <a:rPr lang="fr-BE" sz="1800" b="0" kern="1200"/>
            <a:t>, </a:t>
          </a:r>
          <a:r>
            <a:rPr lang="fr-BE" sz="1800" b="0" kern="1200" err="1"/>
            <a:t>fragmeneted</a:t>
          </a:r>
          <a:r>
            <a:rPr lang="fr-BE" sz="1800" b="0" kern="1200"/>
            <a:t> </a:t>
          </a:r>
          <a:r>
            <a:rPr lang="fr-BE" sz="1800" b="0" kern="1200" err="1"/>
            <a:t>systems</a:t>
          </a:r>
          <a:r>
            <a:rPr lang="fr-BE" sz="1800" b="0" kern="1200"/>
            <a:t>, </a:t>
          </a:r>
          <a:r>
            <a:rPr lang="fr-BE" sz="1800" b="0" kern="1200" err="1"/>
            <a:t>lack</a:t>
          </a:r>
          <a:r>
            <a:rPr lang="fr-BE" sz="1800" b="0" kern="1200"/>
            <a:t> of </a:t>
          </a:r>
          <a:r>
            <a:rPr lang="fr-BE" sz="1800" b="0" kern="1200" err="1"/>
            <a:t>connectivity</a:t>
          </a:r>
          <a:r>
            <a:rPr lang="fr-BE" sz="1800" b="0" kern="1200"/>
            <a:t> and </a:t>
          </a:r>
          <a:r>
            <a:rPr lang="fr-BE" sz="1800" b="0" kern="1200" err="1"/>
            <a:t>skills</a:t>
          </a:r>
          <a:endParaRPr lang="en-US" sz="1800" b="0" kern="1200" err="1"/>
        </a:p>
      </dsp:txBody>
      <dsp:txXfrm>
        <a:off x="5850696" y="1022316"/>
        <a:ext cx="5055002" cy="816564"/>
      </dsp:txXfrm>
    </dsp:sp>
    <dsp:sp modelId="{F5340B72-D5BB-4256-A89D-881AA47C33D8}">
      <dsp:nvSpPr>
        <dsp:cNvPr id="0" name=""/>
        <dsp:cNvSpPr/>
      </dsp:nvSpPr>
      <dsp:spPr>
        <a:xfrm>
          <a:off x="0" y="2043022"/>
          <a:ext cx="10905699" cy="81656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17284E-E060-4C0C-A710-27B1F4374959}">
      <dsp:nvSpPr>
        <dsp:cNvPr id="0" name=""/>
        <dsp:cNvSpPr/>
      </dsp:nvSpPr>
      <dsp:spPr>
        <a:xfrm>
          <a:off x="247010" y="2226749"/>
          <a:ext cx="449110" cy="44911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983D6A-22B4-4171-B93F-B8B2505B28A9}">
      <dsp:nvSpPr>
        <dsp:cNvPr id="0" name=""/>
        <dsp:cNvSpPr/>
      </dsp:nvSpPr>
      <dsp:spPr>
        <a:xfrm>
          <a:off x="943132" y="2043022"/>
          <a:ext cx="4907564" cy="816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20" tIns="86420" rIns="86420" bIns="8642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200" b="1" kern="1200"/>
            <a:t>Drivers show the </a:t>
          </a:r>
          <a:r>
            <a:rPr lang="fr-BE" sz="2200" b="1" kern="1200" err="1"/>
            <a:t>way</a:t>
          </a:r>
          <a:endParaRPr lang="fr-BE" sz="2200" b="1" kern="1200"/>
        </a:p>
      </dsp:txBody>
      <dsp:txXfrm>
        <a:off x="943132" y="2043022"/>
        <a:ext cx="4907564" cy="816564"/>
      </dsp:txXfrm>
    </dsp:sp>
    <dsp:sp modelId="{58A26493-2236-41A2-9E30-CD6A4CC7DAAA}">
      <dsp:nvSpPr>
        <dsp:cNvPr id="0" name=""/>
        <dsp:cNvSpPr/>
      </dsp:nvSpPr>
      <dsp:spPr>
        <a:xfrm>
          <a:off x="5850696" y="2043022"/>
          <a:ext cx="5055002" cy="816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20" tIns="86420" rIns="86420" bIns="86420" numCol="1" spcCol="127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800" b="0" kern="1200" err="1">
              <a:latin typeface="Arial"/>
            </a:rPr>
            <a:t>regulatory</a:t>
          </a:r>
          <a:r>
            <a:rPr lang="fr-BE" sz="1800" b="0" kern="1200">
              <a:latin typeface="Arial"/>
            </a:rPr>
            <a:t> </a:t>
          </a:r>
          <a:r>
            <a:rPr lang="fr-BE" sz="1800" b="0" kern="1200" err="1">
              <a:latin typeface="Arial"/>
            </a:rPr>
            <a:t>requirements</a:t>
          </a:r>
          <a:r>
            <a:rPr lang="fr-BE" sz="1800" b="0" kern="1200">
              <a:latin typeface="Arial"/>
            </a:rPr>
            <a:t>, optimise inputs, business growth opportunities</a:t>
          </a:r>
        </a:p>
      </dsp:txBody>
      <dsp:txXfrm>
        <a:off x="5850696" y="2043022"/>
        <a:ext cx="5055002" cy="816564"/>
      </dsp:txXfrm>
    </dsp:sp>
    <dsp:sp modelId="{B96AF01E-84EB-4961-B962-9E5CF92E06DB}">
      <dsp:nvSpPr>
        <dsp:cNvPr id="0" name=""/>
        <dsp:cNvSpPr/>
      </dsp:nvSpPr>
      <dsp:spPr>
        <a:xfrm>
          <a:off x="0" y="3063728"/>
          <a:ext cx="10905699" cy="81656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DF0E62-B653-4900-99E4-3B1CA5245ED8}">
      <dsp:nvSpPr>
        <dsp:cNvPr id="0" name=""/>
        <dsp:cNvSpPr/>
      </dsp:nvSpPr>
      <dsp:spPr>
        <a:xfrm>
          <a:off x="247010" y="3247455"/>
          <a:ext cx="449110" cy="44911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DB4B32-8CD2-4E17-A6D9-0FE4ED579CD1}">
      <dsp:nvSpPr>
        <dsp:cNvPr id="0" name=""/>
        <dsp:cNvSpPr/>
      </dsp:nvSpPr>
      <dsp:spPr>
        <a:xfrm>
          <a:off x="943132" y="3063728"/>
          <a:ext cx="9962566" cy="816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20" tIns="86420" rIns="86420" bIns="8642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Collaboration across tech, policy, and farming communities is key </a:t>
          </a:r>
          <a:endParaRPr lang="en-US" sz="2200" kern="1200"/>
        </a:p>
      </dsp:txBody>
      <dsp:txXfrm>
        <a:off x="943132" y="3063728"/>
        <a:ext cx="9962566" cy="816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%28CC-BY%29.pdf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9CF2995-AB43-4B7C-B8CD-9DC7C3692A9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2858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/>
          </a:p>
        </p:txBody>
      </p:sp>
      <p:sp>
        <p:nvSpPr>
          <p:cNvPr id="293" name="Google Shape;2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59149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9936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9007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9" name="Google Shape;439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Update/add/delete parts of the copy right notice where appropriate.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More information: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https://myintracomm.ec.europa.eu/corp/intellectual-property/Documents/2019_Reuse-guidelines%28CC-BY%29.pdf</a:t>
            </a:r>
            <a:endParaRPr/>
          </a:p>
        </p:txBody>
      </p:sp>
      <p:sp>
        <p:nvSpPr>
          <p:cNvPr id="440" name="Google Shape;440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9778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9CF2995-AB43-4B7C-B8CD-9DC7C3692A9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8821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/>
          </a:p>
        </p:txBody>
      </p:sp>
      <p:sp>
        <p:nvSpPr>
          <p:cNvPr id="293" name="Google Shape;2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2917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7415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/>
          </a:p>
        </p:txBody>
      </p:sp>
      <p:sp>
        <p:nvSpPr>
          <p:cNvPr id="293" name="Google Shape;2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1526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/>
          </a:p>
        </p:txBody>
      </p:sp>
      <p:sp>
        <p:nvSpPr>
          <p:cNvPr id="293" name="Google Shape;2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047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/>
          </a:p>
        </p:txBody>
      </p:sp>
      <p:sp>
        <p:nvSpPr>
          <p:cNvPr id="293" name="Google Shape;2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7784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/>
          </a:p>
        </p:txBody>
      </p:sp>
      <p:sp>
        <p:nvSpPr>
          <p:cNvPr id="293" name="Google Shape;2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047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endParaRPr/>
          </a:p>
        </p:txBody>
      </p:sp>
      <p:sp>
        <p:nvSpPr>
          <p:cNvPr id="293" name="Google Shape;2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7395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1" hasCustomPrompt="1"/>
          </p:nvPr>
        </p:nvSpPr>
        <p:spPr>
          <a:xfrm>
            <a:off x="623252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/>
              <a:buNone/>
              <a:defRPr strike="noStrike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5pPr>
          </a:lstStyle>
          <a:p>
            <a:pPr lvl="0"/>
            <a:r>
              <a:rPr lang="en-GB" noProof="0"/>
              <a:t>Insert text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0" hasCustomPrompt="1"/>
          </p:nvPr>
        </p:nvSpPr>
        <p:spPr>
          <a:xfrm>
            <a:off x="96715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baseline="0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5pPr>
          </a:lstStyle>
          <a:p>
            <a:pPr lvl="0"/>
            <a:r>
              <a:rPr lang="en-GB" noProof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24152867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st slide (option 1)">
  <p:cSld name="1_Last slide (option 1)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7"/>
          <p:cNvSpPr/>
          <p:nvPr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37"/>
          <p:cNvSpPr txBox="1">
            <a:spLocks noGrp="1"/>
          </p:cNvSpPr>
          <p:nvPr>
            <p:ph type="sldNum" idx="12"/>
          </p:nvPr>
        </p:nvSpPr>
        <p:spPr>
          <a:xfrm>
            <a:off x="715108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3" name="Google Shape;143;p37"/>
          <p:cNvSpPr txBox="1"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  <a:defRPr sz="6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4" name="Google Shape;144;p37"/>
          <p:cNvSpPr txBox="1">
            <a:spLocks noGrp="1"/>
          </p:cNvSpPr>
          <p:nvPr>
            <p:ph type="body" idx="1"/>
          </p:nvPr>
        </p:nvSpPr>
        <p:spPr>
          <a:xfrm>
            <a:off x="838976" y="4175997"/>
            <a:ext cx="10888663" cy="1620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>
                <a:solidFill>
                  <a:srgbClr val="767676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5" name="Google Shape;145;p37"/>
          <p:cNvCxnSpPr/>
          <p:nvPr/>
        </p:nvCxnSpPr>
        <p:spPr>
          <a:xfrm>
            <a:off x="838200" y="0"/>
            <a:ext cx="0" cy="2362711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428614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big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1"/>
            <a:ext cx="5388429" cy="685799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457" y="589047"/>
            <a:ext cx="7587343" cy="717240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3EC882-6BB1-D514-72D9-A7D3FAE8C69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766457" y="1895333"/>
            <a:ext cx="7587342" cy="3845577"/>
          </a:xfrm>
          <a:solidFill>
            <a:schemeClr val="bg1"/>
          </a:solidFill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4916712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big photo coloured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1"/>
            <a:ext cx="5388429" cy="685799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F83483-47D9-4712-A8D7-6CBF61775821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125185" y="6162533"/>
            <a:ext cx="6090558" cy="390667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1800" i="1"/>
            </a:lvl1pPr>
          </a:lstStyle>
          <a:p>
            <a:pPr lvl="0"/>
            <a:r>
              <a:rPr lang="en-US"/>
              <a:t>Click to edit Master text styles (caption)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5743" y="589047"/>
            <a:ext cx="5138057" cy="717240"/>
          </a:xfrm>
          <a:solidFill>
            <a:schemeClr val="bg1"/>
          </a:solidFill>
        </p:spPr>
        <p:txBody>
          <a:bodyPr lIns="72000" tIns="72000" rIns="72000" bIns="72000">
            <a:noAutofit/>
          </a:bodyPr>
          <a:lstStyle>
            <a:lvl1pPr>
              <a:defRPr sz="4400">
                <a:solidFill>
                  <a:schemeClr val="bg1"/>
                </a:solidFill>
                <a:highlight>
                  <a:srgbClr val="003399"/>
                </a:highlight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3EC882-6BB1-D514-72D9-A7D3FAE8C69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15743" y="1895333"/>
            <a:ext cx="5138056" cy="3845577"/>
          </a:xfrm>
          <a:solidFill>
            <a:schemeClr val="bg1"/>
          </a:solidFill>
        </p:spPr>
        <p:txBody>
          <a:bodyPr>
            <a:noAutofit/>
          </a:bodyPr>
          <a:lstStyle>
            <a:lvl1pPr marL="0" indent="0">
              <a:buClr>
                <a:schemeClr val="tx2"/>
              </a:buClr>
              <a:buSzPct val="150000"/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342348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1_Two Conte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2" name="Google Shape;42;p26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body" idx="1"/>
          </p:nvPr>
        </p:nvSpPr>
        <p:spPr>
          <a:xfrm>
            <a:off x="838198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1pPr>
            <a:lvl2pPr marL="914400" lvl="1" indent="-355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26"/>
          <p:cNvSpPr txBox="1">
            <a:spLocks noGrp="1"/>
          </p:cNvSpPr>
          <p:nvPr>
            <p:ph type="body" idx="2"/>
          </p:nvPr>
        </p:nvSpPr>
        <p:spPr>
          <a:xfrm>
            <a:off x="6402250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5" name="Google Shape;45;p26"/>
          <p:cNvCxnSpPr/>
          <p:nvPr/>
        </p:nvCxnSpPr>
        <p:spPr>
          <a:xfrm flipH="1">
            <a:off x="838199" y="0"/>
            <a:ext cx="1" cy="1276357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7560018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body text two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989056"/>
            <a:ext cx="5019675" cy="3271102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F39DED1-43B7-A54B-D3D7-54792E535D2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34125" y="1989056"/>
            <a:ext cx="5019675" cy="3271102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9416748-3994-A02A-B7BD-AC8272883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441458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page option 1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75400-3E4A-4805-76D4-89E3DBA22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17486"/>
            <a:ext cx="2743200" cy="17252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B290A50-B43D-A2B6-515F-75425256AC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040714"/>
            <a:ext cx="10515600" cy="1020337"/>
          </a:xfrm>
          <a:noFill/>
        </p:spPr>
        <p:txBody>
          <a:bodyPr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 title</a:t>
            </a:r>
            <a:endParaRPr lang="en-IE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9D02D42-BA7D-84CC-873F-80F08362B35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4219575"/>
            <a:ext cx="4929188" cy="61118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00E4EF-7051-9AAC-2C78-0958FBC514BC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5243158"/>
            <a:ext cx="3176847" cy="304616"/>
          </a:xfrm>
          <a:solidFill>
            <a:schemeClr val="accent5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0" indent="0">
              <a:buNone/>
              <a:defRPr sz="1600" b="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European Commission">
            <a:extLst>
              <a:ext uri="{FF2B5EF4-FFF2-40B4-BE49-F238E27FC236}">
                <a16:creationId xmlns:a16="http://schemas.microsoft.com/office/drawing/2014/main" id="{85D80D5D-B11B-B8B1-1D33-81E7377D595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463383" y="5738784"/>
            <a:ext cx="2544024" cy="941017"/>
          </a:xfrm>
          <a:prstGeom prst="rect">
            <a:avLst/>
          </a:prstGeom>
          <a:noFill/>
        </p:spPr>
      </p:pic>
      <p:pic>
        <p:nvPicPr>
          <p:cNvPr id="2" name="Picture 1" descr="European Commission">
            <a:extLst>
              <a:ext uri="{FF2B5EF4-FFF2-40B4-BE49-F238E27FC236}">
                <a16:creationId xmlns:a16="http://schemas.microsoft.com/office/drawing/2014/main" id="{40639328-2DD8-B453-1657-708B9315E22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9463383" y="5738784"/>
            <a:ext cx="2544024" cy="9410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356500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pag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5;p31">
            <a:extLst>
              <a:ext uri="{FF2B5EF4-FFF2-40B4-BE49-F238E27FC236}">
                <a16:creationId xmlns:a16="http://schemas.microsoft.com/office/drawing/2014/main" id="{D3CADB7B-43FA-62FF-A4B3-5E073752114C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1981200"/>
            <a:ext cx="12192000" cy="48767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10E61F-C8F9-4190-1EE4-9217CF0F1D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94518"/>
            <a:ext cx="10515600" cy="1068400"/>
          </a:xfrm>
          <a:solidFill>
            <a:schemeClr val="bg1"/>
          </a:solidFill>
        </p:spPr>
        <p:txBody>
          <a:bodyPr lIns="144000" tIns="144000" rIns="144000" bIns="144000" anchor="b">
            <a:noAutofit/>
          </a:bodyPr>
          <a:lstStyle>
            <a:lvl1pPr>
              <a:defRPr sz="8800"/>
            </a:lvl1pPr>
          </a:lstStyle>
          <a:p>
            <a:r>
              <a:rPr lang="en-US"/>
              <a:t>Click to add a title</a:t>
            </a:r>
            <a:endParaRPr lang="en-IE"/>
          </a:p>
        </p:txBody>
      </p:sp>
      <p:sp>
        <p:nvSpPr>
          <p:cNvPr id="6" name="Content Placeholder 14">
            <a:extLst>
              <a:ext uri="{FF2B5EF4-FFF2-40B4-BE49-F238E27FC236}">
                <a16:creationId xmlns:a16="http://schemas.microsoft.com/office/drawing/2014/main" id="{F041A8C2-E23F-3F85-E8AE-2AEEB496419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2942564"/>
            <a:ext cx="4929188" cy="611188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red dotted line with a couple of people&#10;&#10;Description automatically generated with medium confidence" hidden="1">
            <a:extLst>
              <a:ext uri="{FF2B5EF4-FFF2-40B4-BE49-F238E27FC236}">
                <a16:creationId xmlns:a16="http://schemas.microsoft.com/office/drawing/2014/main" id="{95398073-E69B-2867-360F-504F7007FD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red dotted line with a couple of people&#10;&#10;Description automatically generated with medium confidence" hidden="1">
            <a:extLst>
              <a:ext uri="{FF2B5EF4-FFF2-40B4-BE49-F238E27FC236}">
                <a16:creationId xmlns:a16="http://schemas.microsoft.com/office/drawing/2014/main" id="{6437CF6F-3079-899D-F025-61C0BCD596A4}"/>
              </a:ext>
            </a:extLst>
          </p:cNvPr>
          <p:cNvPicPr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European Commission">
            <a:extLst>
              <a:ext uri="{FF2B5EF4-FFF2-40B4-BE49-F238E27FC236}">
                <a16:creationId xmlns:a16="http://schemas.microsoft.com/office/drawing/2014/main" id="{97034CB8-2B4A-3519-77AF-1512D68F2797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170664" y="174518"/>
            <a:ext cx="2544024" cy="9158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394328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8779EA-6394-AAE5-959A-6BB82A7D90AE}"/>
              </a:ext>
            </a:extLst>
          </p:cNvPr>
          <p:cNvSpPr/>
          <p:nvPr/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Google Shape;75;p31">
            <a:extLst>
              <a:ext uri="{FF2B5EF4-FFF2-40B4-BE49-F238E27FC236}">
                <a16:creationId xmlns:a16="http://schemas.microsoft.com/office/drawing/2014/main" id="{66DB0E40-389A-4ADF-E594-6BBAB29E7192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D6BCEAD-64F8-A9C2-D826-FF1F037B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34898"/>
            <a:ext cx="10515600" cy="816904"/>
          </a:xfrm>
          <a:solidFill>
            <a:schemeClr val="bg1"/>
          </a:solidFill>
        </p:spPr>
        <p:txBody>
          <a:bodyPr lIns="180000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59C8E60-AD13-6DDB-15AD-A3F8E3F22A7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4441825"/>
            <a:ext cx="10515600" cy="587375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239B419-47F7-2FF3-C377-FBB7B2DBA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238386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D5B256C-F848-9C9F-2A9C-E218DE9A1995}"/>
              </a:ext>
            </a:extLst>
          </p:cNvPr>
          <p:cNvSpPr/>
          <p:nvPr/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2597A6-449C-FD56-6361-6B67C14204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1DFA4B-D09C-D3C7-CF14-10151C0BAF5D}"/>
              </a:ext>
            </a:extLst>
          </p:cNvPr>
          <p:cNvSpPr/>
          <p:nvPr/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22CA66-7408-CA5B-7EAD-6C36A01B5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34898"/>
            <a:ext cx="10515600" cy="816904"/>
          </a:xfrm>
          <a:solidFill>
            <a:schemeClr val="bg1"/>
          </a:solidFill>
        </p:spPr>
        <p:txBody>
          <a:bodyPr lIns="180000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90F452-4E6C-2A2B-2B9D-88A3D16A05C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4441825"/>
            <a:ext cx="10515600" cy="587375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25351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8D58619-8012-9B7D-9C59-16671B374575}"/>
              </a:ext>
            </a:extLst>
          </p:cNvPr>
          <p:cNvSpPr/>
          <p:nvPr/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2597A6-449C-FD56-6361-6B67C14204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1DFA4B-D09C-D3C7-CF14-10151C0BAF5D}"/>
              </a:ext>
            </a:extLst>
          </p:cNvPr>
          <p:cNvSpPr/>
          <p:nvPr/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22CA66-7408-CA5B-7EAD-6C36A01B5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34898"/>
            <a:ext cx="10515600" cy="816904"/>
          </a:xfrm>
          <a:solidFill>
            <a:schemeClr val="bg1"/>
          </a:solidFill>
        </p:spPr>
        <p:txBody>
          <a:bodyPr lIns="180000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90F452-4E6C-2A2B-2B9D-88A3D16A05C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4441825"/>
            <a:ext cx="10515600" cy="587375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7799062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45A3C0-5810-CECB-04D1-E370BADB2EE8}"/>
              </a:ext>
            </a:extLst>
          </p:cNvPr>
          <p:cNvSpPr/>
          <p:nvPr/>
        </p:nvSpPr>
        <p:spPr>
          <a:xfrm flipV="1">
            <a:off x="0" y="1861457"/>
            <a:ext cx="12192000" cy="49965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1DFA4B-D09C-D3C7-CF14-10151C0BAF5D}"/>
              </a:ext>
            </a:extLst>
          </p:cNvPr>
          <p:cNvSpPr/>
          <p:nvPr/>
        </p:nvSpPr>
        <p:spPr>
          <a:xfrm flipV="1">
            <a:off x="0" y="1861457"/>
            <a:ext cx="12192000" cy="49965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2597A6-449C-FD56-6361-6B67C14204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22CA66-7408-CA5B-7EAD-6C36A01B5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0155"/>
            <a:ext cx="10515600" cy="816904"/>
          </a:xfrm>
          <a:solidFill>
            <a:schemeClr val="bg1"/>
          </a:solidFill>
        </p:spPr>
        <p:txBody>
          <a:bodyPr lIns="180000" tIns="144000" rIns="144000" bIns="144000" anchor="ctr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90F452-4E6C-2A2B-2B9D-88A3D16A05C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2482397"/>
            <a:ext cx="10515600" cy="587375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9BD178DF-B2B3-E383-43AA-D54BBF227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6" name="Picture 5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9C194F48-423C-93CB-1A61-CE12CAB5B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89672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526B31-D383-5ABA-08B1-8097743DECE0}"/>
              </a:ext>
            </a:extLst>
          </p:cNvPr>
          <p:cNvSpPr/>
          <p:nvPr/>
        </p:nvSpPr>
        <p:spPr>
          <a:xfrm flipV="1">
            <a:off x="0" y="1861457"/>
            <a:ext cx="12192000" cy="499654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1DFA4B-D09C-D3C7-CF14-10151C0BAF5D}"/>
              </a:ext>
            </a:extLst>
          </p:cNvPr>
          <p:cNvSpPr/>
          <p:nvPr/>
        </p:nvSpPr>
        <p:spPr>
          <a:xfrm flipV="1">
            <a:off x="0" y="1861457"/>
            <a:ext cx="12192000" cy="499654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2597A6-449C-FD56-6361-6B67C14204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22CA66-7408-CA5B-7EAD-6C36A01B5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0155"/>
            <a:ext cx="10515600" cy="816904"/>
          </a:xfrm>
          <a:solidFill>
            <a:schemeClr val="bg1"/>
          </a:solidFill>
        </p:spPr>
        <p:txBody>
          <a:bodyPr lIns="180000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90F452-4E6C-2A2B-2B9D-88A3D16A05C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2482397"/>
            <a:ext cx="10515600" cy="587375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blue flag with yellow stars&#10;&#10;Description automatically generated">
            <a:extLst>
              <a:ext uri="{FF2B5EF4-FFF2-40B4-BE49-F238E27FC236}">
                <a16:creationId xmlns:a16="http://schemas.microsoft.com/office/drawing/2014/main" id="{D7151F52-9DDF-CEC4-58EC-587B7A1D7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pic>
        <p:nvPicPr>
          <p:cNvPr id="8" name="Picture 7" descr="A blue flag with yellow stars&#10;&#10;Description automatically generated">
            <a:extLst>
              <a:ext uri="{FF2B5EF4-FFF2-40B4-BE49-F238E27FC236}">
                <a16:creationId xmlns:a16="http://schemas.microsoft.com/office/drawing/2014/main" id="{8B94F84F-1590-9DE6-C3AC-9FBA58E40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51740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BBD8A8F-01F7-069C-2D69-AFCA2F78D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38473"/>
          </a:xfrm>
          <a:prstGeom prst="rect">
            <a:avLst/>
          </a:prstGeom>
        </p:spPr>
        <p:txBody>
          <a:bodyPr vert="horz" lIns="144000" tIns="144000" rIns="144000" bIns="144000" rtlCol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87499CD-21D1-84C4-7FD1-F33A39639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066940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one column and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09BE7C2-2602-0313-8D83-EAB1C755A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38473"/>
          </a:xfrm>
          <a:prstGeom prst="rect">
            <a:avLst/>
          </a:prstGeom>
        </p:spPr>
        <p:txBody>
          <a:bodyPr vert="horz" lIns="144000" tIns="144000" rIns="144000" bIns="144000" rtlCol="0">
            <a:noAutofit/>
          </a:bodyPr>
          <a:lstStyle>
            <a:lvl1pPr marL="342900" indent="-3429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D43C2E6-DFE0-78B7-AEF2-E94F28383C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326284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wo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989056"/>
            <a:ext cx="5019675" cy="3271102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F39DED1-43B7-A54B-D3D7-54792E535D2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34125" y="1989056"/>
            <a:ext cx="5019675" cy="3271102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9416748-3994-A02A-B7BD-AC8272883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720407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wo column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989056"/>
            <a:ext cx="5019675" cy="3271102"/>
          </a:xfrm>
          <a:solidFill>
            <a:schemeClr val="tx2"/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0E4D59-AF6A-8993-094A-5A4FED57EA3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34125" y="1989056"/>
            <a:ext cx="5019675" cy="3271102"/>
          </a:xfrm>
          <a:solidFill>
            <a:schemeClr val="tx2"/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C3588F2-1E00-50BC-0820-CB663EE971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903830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wo columns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920A60-FD35-93DC-D952-15BAEF0C0BB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38200" y="2029022"/>
            <a:ext cx="5019674" cy="460375"/>
          </a:xfrm>
          <a:solidFill>
            <a:schemeClr val="tx2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724150"/>
            <a:ext cx="5019675" cy="2536008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6B8E071-31DF-2C06-04A9-3BC538CDA6CD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334126" y="2029022"/>
            <a:ext cx="5019674" cy="460375"/>
          </a:xfrm>
          <a:solidFill>
            <a:schemeClr val="tx2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8A63BF-772E-9151-C37F-6751BC1781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34125" y="2724150"/>
            <a:ext cx="5019675" cy="2536008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AA9BB-29EC-79EA-02CA-8452ADF64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295874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wo columns with subtitl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B8270BF-EE76-A46D-95E0-FB617042099B}"/>
              </a:ext>
            </a:extLst>
          </p:cNvPr>
          <p:cNvSpPr>
            <a:spLocks/>
          </p:cNvSpPr>
          <p:nvPr/>
        </p:nvSpPr>
        <p:spPr>
          <a:xfrm>
            <a:off x="0" y="1487978"/>
            <a:ext cx="12192000" cy="537002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920A60-FD35-93DC-D952-15BAEF0C0BB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38200" y="2029022"/>
            <a:ext cx="5019674" cy="460375"/>
          </a:xfrm>
          <a:solidFill>
            <a:schemeClr val="accent5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724150"/>
            <a:ext cx="5019675" cy="2536008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6B8E071-31DF-2C06-04A9-3BC538CDA6CD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334126" y="2029022"/>
            <a:ext cx="5019674" cy="460375"/>
          </a:xfrm>
          <a:solidFill>
            <a:schemeClr val="accent5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8A63BF-772E-9151-C37F-6751BC1781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34125" y="2724150"/>
            <a:ext cx="5019675" cy="2536008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7262511B-BA2E-7984-66D6-B5152DA09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11" name="Picture 10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DB557BE9-B8DC-E601-A0F8-16CD84F91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EFAC7B2-2467-A72A-9F8B-CBD0FB0D8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615295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wo columns colu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ECCFB38-4E5F-126B-A212-3CBD911F98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487978"/>
            <a:ext cx="12192000" cy="537002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587083"/>
            <a:ext cx="4670502" cy="2899317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36259F-C7F8-D963-3DFD-92239B4D3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587083"/>
            <a:ext cx="5181600" cy="2899317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02BBC44B-821F-21ED-8464-03E521698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9" name="Picture 8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22B46DA4-CDDE-5119-2E5E-AD549E681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A321162-C08B-5D98-4E1F-FE50C321D8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8136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hree column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89056"/>
            <a:ext cx="3055070" cy="3299381"/>
          </a:xfrm>
          <a:solidFill>
            <a:schemeClr val="tx2"/>
          </a:solidFill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1A8786C-FCBD-3783-706E-0CBF5B0343E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29467" y="1989056"/>
            <a:ext cx="3056400" cy="3299381"/>
          </a:xfrm>
          <a:solidFill>
            <a:schemeClr val="tx2"/>
          </a:solidFill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4DC31AC-D39C-A8A3-ED76-D3399E224DE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297400" y="1989056"/>
            <a:ext cx="3056400" cy="3299381"/>
          </a:xfrm>
          <a:solidFill>
            <a:schemeClr val="tx2"/>
          </a:solidFill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D635DEE-A882-2487-2337-D6BB66A7A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720451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ody text three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89056"/>
            <a:ext cx="3055070" cy="3299381"/>
          </a:xfrm>
        </p:spPr>
        <p:txBody>
          <a:bodyPr>
            <a:noAutofit/>
          </a:bodyPr>
          <a:lstStyle>
            <a:lvl1pPr marL="0" indent="0">
              <a:buClr>
                <a:schemeClr val="tx2"/>
              </a:buClr>
              <a:buSzPct val="150000"/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FF39438-760E-ED2B-8243-319A5EF0477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68465" y="1989055"/>
            <a:ext cx="3055070" cy="3299381"/>
          </a:xfrm>
        </p:spPr>
        <p:txBody>
          <a:bodyPr>
            <a:noAutofit/>
          </a:bodyPr>
          <a:lstStyle>
            <a:lvl1pPr marL="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A7DAD-79FF-9241-7523-B9F28613F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C611938-16FE-6DDA-4261-1049A5B2B762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298730" y="1989055"/>
            <a:ext cx="3055070" cy="3299381"/>
          </a:xfrm>
        </p:spPr>
        <p:txBody>
          <a:bodyPr>
            <a:noAutofit/>
          </a:bodyPr>
          <a:lstStyle>
            <a:lvl1pPr marL="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7324659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hree columns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E2655-E9DF-246B-F4FD-D62B2B37A4B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38200" y="2029022"/>
            <a:ext cx="3045644" cy="460375"/>
          </a:xfrm>
          <a:solidFill>
            <a:schemeClr val="tx2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1C7A71E-B4AA-350C-C619-6CD926C5F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90199"/>
            <a:ext cx="3045644" cy="25982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B64B145-4048-55E1-B2E9-6B27CC0E587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630153" y="2029022"/>
            <a:ext cx="3045601" cy="460375"/>
          </a:xfrm>
          <a:solidFill>
            <a:schemeClr val="tx2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6044468-6F92-BCD9-357B-E3328166560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30154" y="2709052"/>
            <a:ext cx="3045600" cy="25982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E2839C1-28EB-C84A-8FE0-1EB86DE1BDEE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8422064" y="2029022"/>
            <a:ext cx="3045644" cy="460375"/>
          </a:xfrm>
          <a:solidFill>
            <a:schemeClr val="tx2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1E8E11D-2B2A-C5C5-EFFC-16D79851057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422064" y="2690199"/>
            <a:ext cx="3045644" cy="2598238"/>
          </a:xfrm>
        </p:spPr>
        <p:txBody>
          <a:bodyPr>
            <a:no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2761D88-1D18-A805-8D96-5BEBFEFE2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744940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text and image coloured backgrou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6904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F9DE773-46A1-EE6A-D3DF-FC96DCA4C7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47851"/>
            <a:ext cx="4670502" cy="3638549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6CC71E5-FBEB-2751-9FF1-D81B32C5D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50002" y="1825625"/>
            <a:ext cx="5003800" cy="3638550"/>
          </a:xfrm>
          <a:solidFill>
            <a:schemeClr val="tx2"/>
          </a:solidFill>
          <a:ln w="76200"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pic>
        <p:nvPicPr>
          <p:cNvPr id="6" name="Picture 5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93834467-B58A-08E2-AA0A-DB1D50F36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5" name="Picture 4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570F0233-3DB4-DD9F-5F0F-396910702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4DF5A1-9706-DCB7-1601-51D0F26AEF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576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text and image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6904"/>
          </a:xfrm>
        </p:spPr>
        <p:txBody>
          <a:bodyPr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A9BD169-F6A4-2E23-F2D4-B7DED1FC99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47851"/>
            <a:ext cx="4670502" cy="3638549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6CC71E5-FBEB-2751-9FF1-D81B32C5D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50002" y="1825625"/>
            <a:ext cx="5003800" cy="3638550"/>
          </a:xfrm>
          <a:solidFill>
            <a:schemeClr val="tx2"/>
          </a:solidFill>
          <a:ln w="76200"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C2FD4-3B80-FE70-83EA-C9956AF116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9507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text and 4 images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690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91;p33">
            <a:extLst>
              <a:ext uri="{FF2B5EF4-FFF2-40B4-BE49-F238E27FC236}">
                <a16:creationId xmlns:a16="http://schemas.microsoft.com/office/drawing/2014/main" id="{A9F38C94-2545-ED67-4909-C5A475FCF803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3538332" y="2197664"/>
            <a:ext cx="2461591" cy="163815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Google Shape;95;p33">
            <a:extLst>
              <a:ext uri="{FF2B5EF4-FFF2-40B4-BE49-F238E27FC236}">
                <a16:creationId xmlns:a16="http://schemas.microsoft.com/office/drawing/2014/main" id="{45EC68E1-18F5-04CB-00B3-F8948F3B4F18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6161035" y="2197663"/>
            <a:ext cx="2461593" cy="163815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0A4763F-1C9A-B628-1609-DA5C75C90F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02758" y="2197100"/>
            <a:ext cx="2519363" cy="1638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Google Shape;91;p33">
            <a:extLst>
              <a:ext uri="{FF2B5EF4-FFF2-40B4-BE49-F238E27FC236}">
                <a16:creationId xmlns:a16="http://schemas.microsoft.com/office/drawing/2014/main" id="{0AB5F208-A96D-CEBC-874F-7B719FD86FEB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3538332" y="4031391"/>
            <a:ext cx="2461591" cy="163815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7" name="Google Shape;95;p33">
            <a:extLst>
              <a:ext uri="{FF2B5EF4-FFF2-40B4-BE49-F238E27FC236}">
                <a16:creationId xmlns:a16="http://schemas.microsoft.com/office/drawing/2014/main" id="{0AC28D44-5B34-89F9-D8AB-62E99E380E3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61035" y="4031390"/>
            <a:ext cx="2461593" cy="163815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14095A4F-385F-CF4A-5E10-E3628D85F6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02758" y="4030827"/>
            <a:ext cx="2519363" cy="1638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092A6C90-A6CE-C107-4350-7906F5FDD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839" y="2197100"/>
            <a:ext cx="2519363" cy="1638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FA45C4F8-1803-A72B-10DF-5927ABF6E4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839" y="4030827"/>
            <a:ext cx="2519363" cy="1638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F9C7B51-3F16-5ABF-3BE2-AA17BD10D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0736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big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1"/>
            <a:ext cx="5388429" cy="685799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457" y="589047"/>
            <a:ext cx="7587343" cy="717240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3EC882-6BB1-D514-72D9-A7D3FAE8C69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766457" y="1895333"/>
            <a:ext cx="7587342" cy="3845577"/>
          </a:xfrm>
          <a:solidFill>
            <a:schemeClr val="bg1"/>
          </a:solidFill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1240712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big photo coloured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1"/>
            <a:ext cx="5388429" cy="685799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F83483-47D9-4712-A8D7-6CBF61775821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125185" y="6162533"/>
            <a:ext cx="6090558" cy="390667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1800" i="1"/>
            </a:lvl1pPr>
          </a:lstStyle>
          <a:p>
            <a:pPr lvl="0"/>
            <a:r>
              <a:rPr lang="en-US"/>
              <a:t>Click to edit Master text styles (caption)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5743" y="589047"/>
            <a:ext cx="5138057" cy="717240"/>
          </a:xfrm>
          <a:solidFill>
            <a:schemeClr val="bg1"/>
          </a:solidFill>
        </p:spPr>
        <p:txBody>
          <a:bodyPr lIns="72000" tIns="72000" rIns="72000" bIns="72000">
            <a:noAutofit/>
          </a:bodyPr>
          <a:lstStyle>
            <a:lvl1pPr>
              <a:defRPr sz="4400">
                <a:solidFill>
                  <a:schemeClr val="bg1"/>
                </a:solidFill>
                <a:highlight>
                  <a:srgbClr val="003399"/>
                </a:highlight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3EC882-6BB1-D514-72D9-A7D3FAE8C69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15743" y="1895333"/>
            <a:ext cx="5138056" cy="3845577"/>
          </a:xfrm>
          <a:solidFill>
            <a:schemeClr val="bg1"/>
          </a:solidFill>
        </p:spPr>
        <p:txBody>
          <a:bodyPr>
            <a:noAutofit/>
          </a:bodyPr>
          <a:lstStyle>
            <a:lvl1pPr marL="0" indent="0">
              <a:buClr>
                <a:schemeClr val="tx2"/>
              </a:buClr>
              <a:buSzPct val="150000"/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3103136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big photo coloured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F035CA-6728-7746-C9FC-81382094BF06}"/>
              </a:ext>
            </a:extLst>
          </p:cNvPr>
          <p:cNvSpPr/>
          <p:nvPr/>
        </p:nvSpPr>
        <p:spPr>
          <a:xfrm>
            <a:off x="5388429" y="0"/>
            <a:ext cx="6803571" cy="685799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1"/>
            <a:ext cx="5388429" cy="685799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DE701F0-97E6-7792-DA18-AD6E08BC874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125185" y="6162533"/>
            <a:ext cx="6090558" cy="390667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1800" i="1"/>
            </a:lvl1pPr>
          </a:lstStyle>
          <a:p>
            <a:pPr lvl="0"/>
            <a:r>
              <a:rPr lang="en-US"/>
              <a:t>Click to edit Master text styles (caption)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5743" y="589046"/>
            <a:ext cx="5138057" cy="1000267"/>
          </a:xfrm>
          <a:noFill/>
        </p:spPr>
        <p:txBody>
          <a:bodyPr lIns="72000" tIns="72000" rIns="72000" bIns="72000">
            <a:noAutofit/>
          </a:bodyPr>
          <a:lstStyle>
            <a:lvl1pPr>
              <a:defRPr sz="4400">
                <a:solidFill>
                  <a:schemeClr val="tx2"/>
                </a:solidFill>
                <a:highlight>
                  <a:srgbClr val="FFD34E"/>
                </a:highlight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3EC882-6BB1-D514-72D9-A7D3FAE8C69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15743" y="1895333"/>
            <a:ext cx="5138056" cy="3845577"/>
          </a:xfrm>
          <a:noFill/>
        </p:spPr>
        <p:txBody>
          <a:bodyPr>
            <a:noAutofit/>
          </a:bodyPr>
          <a:lstStyle>
            <a:lvl1pPr marL="0" indent="0">
              <a:buClr>
                <a:schemeClr val="bg1"/>
              </a:buClr>
              <a:buSzPct val="150000"/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F07C9B7E-A9F7-E74E-8B7F-3BB737CA3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9" name="Picture 8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B7786630-3DC2-B1C3-65DD-397E44619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71792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2 columns and big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7773642" y="0"/>
            <a:ext cx="4418358" cy="685799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78936A4-CDCB-C345-F71F-92F2A35F2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1067"/>
            <a:ext cx="7915275" cy="717240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FE590DB-1C31-60F0-D6F8-A1706796115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833753"/>
            <a:ext cx="2974761" cy="3638550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94C5D68-6EAE-4A7A-7185-241C6CF3B9BB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305921" y="1833753"/>
            <a:ext cx="2974761" cy="3638550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A blue flag with yellow stars&#10;&#10;Description automatically generated">
            <a:extLst>
              <a:ext uri="{FF2B5EF4-FFF2-40B4-BE49-F238E27FC236}">
                <a16:creationId xmlns:a16="http://schemas.microsoft.com/office/drawing/2014/main" id="{901A7271-B7CF-4C49-1423-D7CA7ECEF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pic>
        <p:nvPicPr>
          <p:cNvPr id="5" name="Picture 4" descr="A blue flag with yellow stars&#10;&#10;Description automatically generated">
            <a:extLst>
              <a:ext uri="{FF2B5EF4-FFF2-40B4-BE49-F238E27FC236}">
                <a16:creationId xmlns:a16="http://schemas.microsoft.com/office/drawing/2014/main" id="{C0DCEE1B-27AC-37B6-7683-71F823E43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397D846-EECB-7092-C88A-21E2250BDE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28086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hotos and three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1187F8-6993-4E2B-6622-C25429339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6904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4400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72591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FA7EE-FB05-1C4E-138A-F50BCF45EEC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73125" y="4591050"/>
            <a:ext cx="3008313" cy="1103313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Google Shape;72;p30">
            <a:extLst>
              <a:ext uri="{FF2B5EF4-FFF2-40B4-BE49-F238E27FC236}">
                <a16:creationId xmlns:a16="http://schemas.microsoft.com/office/drawing/2014/main" id="{463AB235-233D-D0DB-E16C-CB9366541FFD}"/>
              </a:ext>
            </a:extLst>
          </p:cNvPr>
          <p:cNvSpPr>
            <a:spLocks noGrp="1"/>
          </p:cNvSpPr>
          <p:nvPr>
            <p:ph type="pic" idx="27"/>
          </p:nvPr>
        </p:nvSpPr>
        <p:spPr>
          <a:xfrm>
            <a:off x="4608944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21AD6DD-14BD-E044-8AD7-2881DB89182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609133" y="4611671"/>
            <a:ext cx="3008313" cy="1103313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Google Shape;72;p30">
            <a:extLst>
              <a:ext uri="{FF2B5EF4-FFF2-40B4-BE49-F238E27FC236}">
                <a16:creationId xmlns:a16="http://schemas.microsoft.com/office/drawing/2014/main" id="{18BFCAC6-D624-8622-7879-6E32A21B7DBA}"/>
              </a:ext>
            </a:extLst>
          </p:cNvPr>
          <p:cNvSpPr>
            <a:spLocks noGrp="1"/>
          </p:cNvSpPr>
          <p:nvPr>
            <p:ph type="pic" idx="28"/>
          </p:nvPr>
        </p:nvSpPr>
        <p:spPr>
          <a:xfrm>
            <a:off x="8345298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2415A3E-5C31-4007-8208-34FF613FDA4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45487" y="4611671"/>
            <a:ext cx="3008313" cy="1103313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314E959-31F1-870D-FAE7-99D8E6333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147228"/>
      </p:ext>
    </p:extLst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hotos and three coloured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1187F8-6993-4E2B-6622-C25429339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6904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4400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72591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FA7EE-FB05-1C4E-138A-F50BCF45EEC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73125" y="4591050"/>
            <a:ext cx="3008313" cy="1103313"/>
          </a:xfrm>
          <a:solidFill>
            <a:schemeClr val="tx2"/>
          </a:solidFill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Google Shape;72;p30">
            <a:extLst>
              <a:ext uri="{FF2B5EF4-FFF2-40B4-BE49-F238E27FC236}">
                <a16:creationId xmlns:a16="http://schemas.microsoft.com/office/drawing/2014/main" id="{463AB235-233D-D0DB-E16C-CB9366541FFD}"/>
              </a:ext>
            </a:extLst>
          </p:cNvPr>
          <p:cNvSpPr>
            <a:spLocks noGrp="1"/>
          </p:cNvSpPr>
          <p:nvPr>
            <p:ph type="pic" idx="27"/>
          </p:nvPr>
        </p:nvSpPr>
        <p:spPr>
          <a:xfrm>
            <a:off x="4608944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21AD6DD-14BD-E044-8AD7-2881DB89182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609133" y="4611671"/>
            <a:ext cx="3008313" cy="1103313"/>
          </a:xfrm>
          <a:solidFill>
            <a:schemeClr val="tx2"/>
          </a:solidFill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Google Shape;72;p30">
            <a:extLst>
              <a:ext uri="{FF2B5EF4-FFF2-40B4-BE49-F238E27FC236}">
                <a16:creationId xmlns:a16="http://schemas.microsoft.com/office/drawing/2014/main" id="{18BFCAC6-D624-8622-7879-6E32A21B7DBA}"/>
              </a:ext>
            </a:extLst>
          </p:cNvPr>
          <p:cNvSpPr>
            <a:spLocks noGrp="1"/>
          </p:cNvSpPr>
          <p:nvPr>
            <p:ph type="pic" idx="28"/>
          </p:nvPr>
        </p:nvSpPr>
        <p:spPr>
          <a:xfrm>
            <a:off x="8345298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2415A3E-5C31-4007-8208-34FF613FDA4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45487" y="4611671"/>
            <a:ext cx="3008313" cy="1103313"/>
          </a:xfrm>
          <a:solidFill>
            <a:schemeClr val="tx2"/>
          </a:solidFill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2517C-B46F-A98F-0643-A97107DEC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3478716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a coloured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30C1291-4A16-4E7F-D6F2-0662C6CCE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6904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38200" y="1706136"/>
            <a:ext cx="4840275" cy="346317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1CCFCC-12CB-E276-21C2-DAA2C8D36EC9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393779" y="1706137"/>
            <a:ext cx="4960021" cy="3463178"/>
          </a:xfrm>
          <a:solidFill>
            <a:schemeClr val="tx2"/>
          </a:solidFill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240A71C-FBDC-ABE7-AF08-221E5E6295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96697"/>
      </p:ext>
    </p:extLst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positiv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3559404-34AB-2AB1-76B4-CB85000D6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16904"/>
            <a:ext cx="10515600" cy="816904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012AF7B-3A7E-8763-817E-DD321C64A6B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238038" cy="6858000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8A2B82B-3461-6DA2-3E41-F3AC8139182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994438"/>
            <a:ext cx="6096000" cy="4521200"/>
          </a:xfrm>
          <a:solidFill>
            <a:schemeClr val="tx2"/>
          </a:solidFill>
        </p:spPr>
        <p:txBody>
          <a:bodyPr lIns="504000" anchor="ctr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 lang="en-US" sz="2400" b="1" i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Google Shape;66;p29" descr="Quote">
            <a:extLst>
              <a:ext uri="{FF2B5EF4-FFF2-40B4-BE49-F238E27FC236}">
                <a16:creationId xmlns:a16="http://schemas.microsoft.com/office/drawing/2014/main" id="{2BA61D73-E039-6C69-A4A9-27D86CB30D1D}"/>
              </a:ext>
            </a:extLst>
          </p:cNvPr>
          <p:cNvPicPr preferRelativeResize="0"/>
          <p:nvPr/>
        </p:nvPicPr>
        <p:blipFill rotWithShape="1">
          <a:blip r:embed="rId2">
            <a:alphaModFix/>
            <a:biLevel thresh="50000"/>
          </a:blip>
          <a:srcRect/>
          <a:stretch/>
        </p:blipFill>
        <p:spPr>
          <a:xfrm rot="10800000">
            <a:off x="5349220" y="5138020"/>
            <a:ext cx="989729" cy="989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blue flag with yellow stars&#10;&#10;Description automatically generated">
            <a:extLst>
              <a:ext uri="{FF2B5EF4-FFF2-40B4-BE49-F238E27FC236}">
                <a16:creationId xmlns:a16="http://schemas.microsoft.com/office/drawing/2014/main" id="{BE2FFB7F-6A6F-E203-E2CE-AAC503E40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pic>
        <p:nvPicPr>
          <p:cNvPr id="5" name="Google Shape;66;p29" descr="Quote">
            <a:extLst>
              <a:ext uri="{FF2B5EF4-FFF2-40B4-BE49-F238E27FC236}">
                <a16:creationId xmlns:a16="http://schemas.microsoft.com/office/drawing/2014/main" id="{D61A7912-F509-F977-C8A3-05B55096DDA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biLevel thresh="50000"/>
          </a:blip>
          <a:srcRect/>
          <a:stretch/>
        </p:blipFill>
        <p:spPr>
          <a:xfrm rot="10800000">
            <a:off x="5349220" y="5138020"/>
            <a:ext cx="989729" cy="989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 blue flag with yellow stars&#10;&#10;Description automatically generated">
            <a:extLst>
              <a:ext uri="{FF2B5EF4-FFF2-40B4-BE49-F238E27FC236}">
                <a16:creationId xmlns:a16="http://schemas.microsoft.com/office/drawing/2014/main" id="{519F3A2E-810F-F3DF-534B-DFE8563ED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C0BD146-26A9-B2E3-790A-137432E699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378179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egativ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16039EEF-B8E6-4383-4827-068F0611752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238038" cy="6858000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1BE876A1-64BE-0A6D-B28E-A01C8883D1F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994438"/>
            <a:ext cx="6096000" cy="4521200"/>
          </a:xfrm>
          <a:solidFill>
            <a:schemeClr val="bg2"/>
          </a:solidFill>
        </p:spPr>
        <p:txBody>
          <a:bodyPr lIns="504000" anchor="ctr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 lang="en-US" sz="2400" b="1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oogle Shape;66;p29" descr="Quote">
            <a:extLst>
              <a:ext uri="{FF2B5EF4-FFF2-40B4-BE49-F238E27FC236}">
                <a16:creationId xmlns:a16="http://schemas.microsoft.com/office/drawing/2014/main" id="{E1B4A183-929D-5431-B365-FECE6A72A48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biLevel thresh="50000"/>
          </a:blip>
          <a:srcRect/>
          <a:stretch/>
        </p:blipFill>
        <p:spPr>
          <a:xfrm rot="10800000">
            <a:off x="5349220" y="5138020"/>
            <a:ext cx="989729" cy="989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E6CD1AA0-BE2D-038C-5423-E271CF163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148383-BBA9-7909-CFDF-60BEA0FE9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03511"/>
            <a:ext cx="10515600" cy="816904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pic>
        <p:nvPicPr>
          <p:cNvPr id="6" name="Google Shape;66;p29" descr="Quote">
            <a:extLst>
              <a:ext uri="{FF2B5EF4-FFF2-40B4-BE49-F238E27FC236}">
                <a16:creationId xmlns:a16="http://schemas.microsoft.com/office/drawing/2014/main" id="{DE2EBF53-76CE-6C8F-0861-C3A5D384E180}"/>
              </a:ext>
            </a:extLst>
          </p:cNvPr>
          <p:cNvPicPr preferRelativeResize="0"/>
          <p:nvPr/>
        </p:nvPicPr>
        <p:blipFill rotWithShape="1">
          <a:blip r:embed="rId2">
            <a:alphaModFix/>
            <a:biLevel thresh="50000"/>
          </a:blip>
          <a:srcRect/>
          <a:stretch/>
        </p:blipFill>
        <p:spPr>
          <a:xfrm rot="10800000">
            <a:off x="5349220" y="5138020"/>
            <a:ext cx="989729" cy="989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AB87E6E1-A561-866F-CE99-26D964768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765A446-C679-3C21-6DB2-E6E244E9DB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20658282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rcle picture coloured background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Google Shape;128;p36">
            <a:extLst>
              <a:ext uri="{FF2B5EF4-FFF2-40B4-BE49-F238E27FC236}">
                <a16:creationId xmlns:a16="http://schemas.microsoft.com/office/drawing/2014/main" id="{A266CAEF-D60F-6624-41DB-56608F2B46A5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152718" y="1683033"/>
            <a:ext cx="3886563" cy="3886563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pic>
        <p:nvPicPr>
          <p:cNvPr id="6" name="Picture 5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43A5598A-C2EA-5505-BEB5-E80CA68AE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4" name="Picture 3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3D5D7A7A-28D1-BC55-7F75-53B9E5FBC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B7D111-DE2E-9994-A799-F62F38E83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964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ircles pictures coloured background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Google Shape;128;p36">
            <a:extLst>
              <a:ext uri="{FF2B5EF4-FFF2-40B4-BE49-F238E27FC236}">
                <a16:creationId xmlns:a16="http://schemas.microsoft.com/office/drawing/2014/main" id="{A266CAEF-D60F-6624-41DB-56608F2B46A5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38200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Google Shape;128;p36">
            <a:extLst>
              <a:ext uri="{FF2B5EF4-FFF2-40B4-BE49-F238E27FC236}">
                <a16:creationId xmlns:a16="http://schemas.microsoft.com/office/drawing/2014/main" id="{7DC5575C-474B-C81C-6517-E882E9E5246B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4590896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Google Shape;128;p36">
            <a:extLst>
              <a:ext uri="{FF2B5EF4-FFF2-40B4-BE49-F238E27FC236}">
                <a16:creationId xmlns:a16="http://schemas.microsoft.com/office/drawing/2014/main" id="{948E1B30-A652-44AE-9B5E-AC9365965BF4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8343593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pic>
        <p:nvPicPr>
          <p:cNvPr id="6" name="Picture 5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D4D01C79-8E51-7320-51B2-6B4D1CD15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3" name="Picture 2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D6200794-8F7F-E0F0-3735-90CCC24A8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271D99-21D4-ED76-0E54-1ECA6FD71E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006006"/>
      </p:ext>
    </p:extLst>
  </p:cSld>
  <p:clrMapOvr>
    <a:masterClrMapping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ircles pictures white backgroun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339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Google Shape;128;p36">
            <a:extLst>
              <a:ext uri="{FF2B5EF4-FFF2-40B4-BE49-F238E27FC236}">
                <a16:creationId xmlns:a16="http://schemas.microsoft.com/office/drawing/2014/main" id="{A266CAEF-D60F-6624-41DB-56608F2B46A5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38200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Google Shape;128;p36">
            <a:extLst>
              <a:ext uri="{FF2B5EF4-FFF2-40B4-BE49-F238E27FC236}">
                <a16:creationId xmlns:a16="http://schemas.microsoft.com/office/drawing/2014/main" id="{7DC5575C-474B-C81C-6517-E882E9E5246B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4590896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Google Shape;128;p36">
            <a:extLst>
              <a:ext uri="{FF2B5EF4-FFF2-40B4-BE49-F238E27FC236}">
                <a16:creationId xmlns:a16="http://schemas.microsoft.com/office/drawing/2014/main" id="{948E1B30-A652-44AE-9B5E-AC9365965BF4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8343593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37EF38B-E8AF-66F2-44F8-7A5DA7FF34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642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ircles pictures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4" name="Google Shape;128;p36">
            <a:extLst>
              <a:ext uri="{FF2B5EF4-FFF2-40B4-BE49-F238E27FC236}">
                <a16:creationId xmlns:a16="http://schemas.microsoft.com/office/drawing/2014/main" id="{C6066961-5253-C2E8-C59C-7D3AEA190748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38200" y="1644073"/>
            <a:ext cx="1784927" cy="1784927"/>
          </a:xfrm>
          <a:prstGeom prst="ellipse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87354" y="1792421"/>
            <a:ext cx="2881850" cy="1488229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Google Shape;128;p36">
            <a:extLst>
              <a:ext uri="{FF2B5EF4-FFF2-40B4-BE49-F238E27FC236}">
                <a16:creationId xmlns:a16="http://schemas.microsoft.com/office/drawing/2014/main" id="{530B519E-B8E9-0851-34A7-4EBCABDB1F24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838198" y="3793520"/>
            <a:ext cx="1784927" cy="1784927"/>
          </a:xfrm>
          <a:prstGeom prst="ellipse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CC6BA2-60D9-1664-3253-8468AB06B3BA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2887352" y="3941868"/>
            <a:ext cx="2881850" cy="1488229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Google Shape;128;p36">
            <a:extLst>
              <a:ext uri="{FF2B5EF4-FFF2-40B4-BE49-F238E27FC236}">
                <a16:creationId xmlns:a16="http://schemas.microsoft.com/office/drawing/2014/main" id="{B0466037-50F3-96B3-1B0E-06D3D18B8BCE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6422796" y="1679603"/>
            <a:ext cx="1784927" cy="1784927"/>
          </a:xfrm>
          <a:prstGeom prst="ellipse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BC1C8BB-B6BF-EFC9-4FB7-FE68ADABF649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471950" y="1827951"/>
            <a:ext cx="2881850" cy="1488229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Google Shape;128;p36">
            <a:extLst>
              <a:ext uri="{FF2B5EF4-FFF2-40B4-BE49-F238E27FC236}">
                <a16:creationId xmlns:a16="http://schemas.microsoft.com/office/drawing/2014/main" id="{2B2D1DEC-353D-0530-46BD-FAC7D81DC42A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422794" y="3829050"/>
            <a:ext cx="1784927" cy="1784927"/>
          </a:xfrm>
          <a:prstGeom prst="ellipse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EC01048-C2DE-CFE9-C353-8ED3741099B7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8471948" y="3977398"/>
            <a:ext cx="2881850" cy="1488229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67E4CCE-C35C-C711-24D0-0F4BCA80C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F46C79FD-C571-418B-AB0F-5EE936C85276}" type="slidenum">
              <a:rPr lang="en-GB" smtClean="0"/>
              <a:pPr algn="l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138904"/>
      </p:ext>
    </p:extLst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rectangles pictures white background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15" name="Google Shape;97;p33">
            <a:extLst>
              <a:ext uri="{FF2B5EF4-FFF2-40B4-BE49-F238E27FC236}">
                <a16:creationId xmlns:a16="http://schemas.microsoft.com/office/drawing/2014/main" id="{51CBB8A7-3E08-DCAC-14AF-878AC33CDC30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38200" y="1931348"/>
            <a:ext cx="2461591" cy="1638158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3438DF5-CCC4-87AD-037A-C14F79B626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08868" y="1931348"/>
            <a:ext cx="2462213" cy="163830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Google Shape;97;p33">
            <a:extLst>
              <a:ext uri="{FF2B5EF4-FFF2-40B4-BE49-F238E27FC236}">
                <a16:creationId xmlns:a16="http://schemas.microsoft.com/office/drawing/2014/main" id="{BFE9E99F-07A9-26A1-106E-78351E5222CA}"/>
              </a:ext>
            </a:extLst>
          </p:cNvPr>
          <p:cNvSpPr>
            <a:spLocks noGrp="1"/>
          </p:cNvSpPr>
          <p:nvPr>
            <p:ph type="pic" idx="7"/>
          </p:nvPr>
        </p:nvSpPr>
        <p:spPr>
          <a:xfrm>
            <a:off x="838202" y="3740272"/>
            <a:ext cx="2461591" cy="1638158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A6A52A8-BCDE-0058-03FA-48265F58CC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08868" y="3740131"/>
            <a:ext cx="2462213" cy="163830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oogle Shape;95;p33">
            <a:extLst>
              <a:ext uri="{FF2B5EF4-FFF2-40B4-BE49-F238E27FC236}">
                <a16:creationId xmlns:a16="http://schemas.microsoft.com/office/drawing/2014/main" id="{A15E4B72-6400-86B0-FD40-4FCA9F38655E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180157" y="1931348"/>
            <a:ext cx="2461593" cy="163815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6022ECE-0EE9-F2CA-72F3-353CAD2AB4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91587" y="1931348"/>
            <a:ext cx="2462213" cy="163830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Google Shape;97;p33">
            <a:extLst>
              <a:ext uri="{FF2B5EF4-FFF2-40B4-BE49-F238E27FC236}">
                <a16:creationId xmlns:a16="http://schemas.microsoft.com/office/drawing/2014/main" id="{0D3E0C88-3573-7B0F-D8F7-5AAD283A42F2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180157" y="3740272"/>
            <a:ext cx="2461591" cy="1638158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5F2FF4C0-B8CC-5E9A-7FF2-0BA1FD8666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91587" y="3740131"/>
            <a:ext cx="2462213" cy="163830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F815C1-0113-F490-4A53-0227959CF6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2058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 squared pictures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114;p35">
            <a:extLst>
              <a:ext uri="{FF2B5EF4-FFF2-40B4-BE49-F238E27FC236}">
                <a16:creationId xmlns:a16="http://schemas.microsoft.com/office/drawing/2014/main" id="{28399EF8-5B4D-A564-C46D-6AC3EE3700F1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38200" y="1613730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Google Shape;115;p35">
            <a:extLst>
              <a:ext uri="{FF2B5EF4-FFF2-40B4-BE49-F238E27FC236}">
                <a16:creationId xmlns:a16="http://schemas.microsoft.com/office/drawing/2014/main" id="{1DB67F50-B209-813A-55E2-A45CCD6BCAE1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2993028" y="1613730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5" name="Google Shape;116;p35">
            <a:extLst>
              <a:ext uri="{FF2B5EF4-FFF2-40B4-BE49-F238E27FC236}">
                <a16:creationId xmlns:a16="http://schemas.microsoft.com/office/drawing/2014/main" id="{80AA888C-2660-9749-11E6-8A96DD56EAC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147856" y="1613729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Google Shape;117;p35">
            <a:extLst>
              <a:ext uri="{FF2B5EF4-FFF2-40B4-BE49-F238E27FC236}">
                <a16:creationId xmlns:a16="http://schemas.microsoft.com/office/drawing/2014/main" id="{95752BFF-4A6F-68EA-E048-C405D776F6A9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7302684" y="1613728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9" name="Google Shape;118;p35">
            <a:extLst>
              <a:ext uri="{FF2B5EF4-FFF2-40B4-BE49-F238E27FC236}">
                <a16:creationId xmlns:a16="http://schemas.microsoft.com/office/drawing/2014/main" id="{69A61CD2-9393-897F-4851-B55A256B6577}"/>
              </a:ext>
            </a:extLst>
          </p:cNvPr>
          <p:cNvSpPr>
            <a:spLocks noGrp="1"/>
          </p:cNvSpPr>
          <p:nvPr>
            <p:ph type="pic" idx="6"/>
          </p:nvPr>
        </p:nvSpPr>
        <p:spPr>
          <a:xfrm>
            <a:off x="9457512" y="1613728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5" name="Google Shape;114;p35">
            <a:extLst>
              <a:ext uri="{FF2B5EF4-FFF2-40B4-BE49-F238E27FC236}">
                <a16:creationId xmlns:a16="http://schemas.microsoft.com/office/drawing/2014/main" id="{5BBBB0BA-17D9-1A2A-5573-A96E32CB11C7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38200" y="3799760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6" name="Google Shape;115;p35">
            <a:extLst>
              <a:ext uri="{FF2B5EF4-FFF2-40B4-BE49-F238E27FC236}">
                <a16:creationId xmlns:a16="http://schemas.microsoft.com/office/drawing/2014/main" id="{E234676C-5503-D335-7C9F-8EBF756F24A7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2993028" y="3799760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7" name="Google Shape;116;p35">
            <a:extLst>
              <a:ext uri="{FF2B5EF4-FFF2-40B4-BE49-F238E27FC236}">
                <a16:creationId xmlns:a16="http://schemas.microsoft.com/office/drawing/2014/main" id="{8C059826-5CA9-F193-6C89-8B0DECF9ACE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47856" y="3799759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8" name="Google Shape;117;p35">
            <a:extLst>
              <a:ext uri="{FF2B5EF4-FFF2-40B4-BE49-F238E27FC236}">
                <a16:creationId xmlns:a16="http://schemas.microsoft.com/office/drawing/2014/main" id="{E57729DD-0495-06CF-3D2B-B8EC5F7D6EF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302684" y="3799758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9" name="Google Shape;118;p35">
            <a:extLst>
              <a:ext uri="{FF2B5EF4-FFF2-40B4-BE49-F238E27FC236}">
                <a16:creationId xmlns:a16="http://schemas.microsoft.com/office/drawing/2014/main" id="{DDFD3960-357B-A667-2997-F567232AE448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9457512" y="3799758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4EF7B-6FA5-122A-260D-E885CDDAA5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679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quared pictures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114;p35">
            <a:extLst>
              <a:ext uri="{FF2B5EF4-FFF2-40B4-BE49-F238E27FC236}">
                <a16:creationId xmlns:a16="http://schemas.microsoft.com/office/drawing/2014/main" id="{28399EF8-5B4D-A564-C46D-6AC3EE3700F1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82651" y="2079625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Google Shape;115;p35">
            <a:extLst>
              <a:ext uri="{FF2B5EF4-FFF2-40B4-BE49-F238E27FC236}">
                <a16:creationId xmlns:a16="http://schemas.microsoft.com/office/drawing/2014/main" id="{1DB67F50-B209-813A-55E2-A45CCD6BCAE1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4746625" y="2079624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2" name="Google Shape;121;p35">
            <a:extLst>
              <a:ext uri="{FF2B5EF4-FFF2-40B4-BE49-F238E27FC236}">
                <a16:creationId xmlns:a16="http://schemas.microsoft.com/office/drawing/2014/main" id="{2EA4C09F-A3D0-2FDF-C8EF-EDEF2FCF78CE}"/>
              </a:ext>
            </a:extLst>
          </p:cNvPr>
          <p:cNvSpPr>
            <a:spLocks noGrp="1"/>
          </p:cNvSpPr>
          <p:nvPr>
            <p:ph type="pic" idx="9"/>
          </p:nvPr>
        </p:nvSpPr>
        <p:spPr>
          <a:xfrm>
            <a:off x="8655051" y="2079623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0CC5C1-4287-4FC9-8450-3D86D951F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099960"/>
      </p:ext>
    </p:extLst>
  </p:cSld>
  <p:clrMapOvr>
    <a:masterClrMapping/>
  </p:clrMapOvr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quared pictures coloured backgrou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8" name="Google Shape;114;p35">
            <a:extLst>
              <a:ext uri="{FF2B5EF4-FFF2-40B4-BE49-F238E27FC236}">
                <a16:creationId xmlns:a16="http://schemas.microsoft.com/office/drawing/2014/main" id="{F38470BA-1066-4059-A16D-B9EE9722C73D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82651" y="2079625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Google Shape;115;p35">
            <a:extLst>
              <a:ext uri="{FF2B5EF4-FFF2-40B4-BE49-F238E27FC236}">
                <a16:creationId xmlns:a16="http://schemas.microsoft.com/office/drawing/2014/main" id="{4C5EDD4B-6148-8C81-CEE4-C4C5BFE4E787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4746625" y="2079624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9" name="Google Shape;121;p35">
            <a:extLst>
              <a:ext uri="{FF2B5EF4-FFF2-40B4-BE49-F238E27FC236}">
                <a16:creationId xmlns:a16="http://schemas.microsoft.com/office/drawing/2014/main" id="{85A61031-57E6-E855-38A1-FA502D6C575D}"/>
              </a:ext>
            </a:extLst>
          </p:cNvPr>
          <p:cNvSpPr>
            <a:spLocks noGrp="1"/>
          </p:cNvSpPr>
          <p:nvPr>
            <p:ph type="pic" idx="9"/>
          </p:nvPr>
        </p:nvSpPr>
        <p:spPr>
          <a:xfrm>
            <a:off x="8655051" y="2079623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pic>
        <p:nvPicPr>
          <p:cNvPr id="3" name="Picture 2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EC730096-D3D5-78FF-DEE5-BE9525C4D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4" name="Picture 3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F9F566B8-5CFB-8DB0-6A67-925C39BEF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800A1-1EE4-975A-7B55-1404DB41F0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0098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text three columns ">
  <p:cSld name="1_Title and body text three columns 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16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" name="Text"/>
          <p:cNvSpPr txBox="1">
            <a:spLocks noGrp="1"/>
          </p:cNvSpPr>
          <p:nvPr>
            <p:ph type="body" idx="1"/>
          </p:nvPr>
        </p:nvSpPr>
        <p:spPr>
          <a:xfrm>
            <a:off x="838200" y="1989056"/>
            <a:ext cx="3055070" cy="3299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144000" rIns="144000" bIns="144000" anchor="t" anchorCtr="0">
            <a:noAutofit/>
          </a:bodyPr>
          <a:lstStyle>
            <a:lvl1pPr marL="3810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0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"/>
          <p:cNvSpPr txBox="1">
            <a:spLocks noGrp="1"/>
          </p:cNvSpPr>
          <p:nvPr>
            <p:ph type="body" idx="2"/>
          </p:nvPr>
        </p:nvSpPr>
        <p:spPr>
          <a:xfrm>
            <a:off x="4568465" y="1989055"/>
            <a:ext cx="3055070" cy="3299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144000" rIns="144000" bIns="144000" anchor="t" anchorCtr="0">
            <a:noAutofit/>
          </a:bodyPr>
          <a:lstStyle>
            <a:lvl1pPr marL="3810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0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"/>
          <p:cNvSpPr txBox="1">
            <a:spLocks noGrp="1"/>
          </p:cNvSpPr>
          <p:nvPr>
            <p:ph type="body" idx="3"/>
          </p:nvPr>
        </p:nvSpPr>
        <p:spPr>
          <a:xfrm>
            <a:off x="8298730" y="1989054"/>
            <a:ext cx="3055070" cy="3299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144000" rIns="144000" bIns="144000" anchor="t" anchorCtr="0">
            <a:noAutofit/>
          </a:bodyPr>
          <a:lstStyle>
            <a:lvl1pPr marL="3810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0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346D51E-FE67-465E-A357-37EFCBC1C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96717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ody text and 4 images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2F776A02-636B-3E8A-A60B-7D40FB29E5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127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690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91;p33">
            <a:extLst>
              <a:ext uri="{FF2B5EF4-FFF2-40B4-BE49-F238E27FC236}">
                <a16:creationId xmlns:a16="http://schemas.microsoft.com/office/drawing/2014/main" id="{A9F38C94-2545-ED67-4909-C5A475FCF803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3538332" y="2197664"/>
            <a:ext cx="2461591" cy="163815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Google Shape;95;p33">
            <a:extLst>
              <a:ext uri="{FF2B5EF4-FFF2-40B4-BE49-F238E27FC236}">
                <a16:creationId xmlns:a16="http://schemas.microsoft.com/office/drawing/2014/main" id="{45EC68E1-18F5-04CB-00B3-F8948F3B4F18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6161035" y="2197663"/>
            <a:ext cx="2461593" cy="163815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0A4763F-1C9A-B628-1609-DA5C75C90F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02758" y="2197100"/>
            <a:ext cx="2519363" cy="1638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Google Shape;91;p33">
            <a:extLst>
              <a:ext uri="{FF2B5EF4-FFF2-40B4-BE49-F238E27FC236}">
                <a16:creationId xmlns:a16="http://schemas.microsoft.com/office/drawing/2014/main" id="{0AB5F208-A96D-CEBC-874F-7B719FD86FEB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3538332" y="4031391"/>
            <a:ext cx="2461591" cy="163815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7" name="Google Shape;95;p33">
            <a:extLst>
              <a:ext uri="{FF2B5EF4-FFF2-40B4-BE49-F238E27FC236}">
                <a16:creationId xmlns:a16="http://schemas.microsoft.com/office/drawing/2014/main" id="{0AC28D44-5B34-89F9-D8AB-62E99E380E3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61035" y="4031390"/>
            <a:ext cx="2461593" cy="163815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14095A4F-385F-CF4A-5E10-E3628D85F6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02758" y="4030827"/>
            <a:ext cx="2519363" cy="1638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FC3D8B1F-C85C-87C9-8BC0-E7B5F82884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2197100"/>
            <a:ext cx="2519363" cy="1638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950C68E-E41D-C57B-F4F9-5A4448E2C1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4030827"/>
            <a:ext cx="2519363" cy="1638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82238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st page with credi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35C05-B6C4-EFD6-820E-25F6561D0D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56739"/>
            <a:ext cx="10515600" cy="1020337"/>
          </a:xfrm>
        </p:spPr>
        <p:txBody>
          <a:bodyPr>
            <a:noAutofit/>
          </a:bodyPr>
          <a:lstStyle>
            <a:lvl1pPr>
              <a:defRPr sz="8800">
                <a:solidFill>
                  <a:schemeClr val="tx2"/>
                </a:solidFill>
              </a:defRPr>
            </a:lvl1pPr>
          </a:lstStyle>
          <a:p>
            <a:r>
              <a:rPr lang="en-US"/>
              <a:t>Thank you</a:t>
            </a:r>
            <a:endParaRPr lang="en-IE"/>
          </a:p>
        </p:txBody>
      </p:sp>
      <p:pic>
        <p:nvPicPr>
          <p:cNvPr id="4" name="Google Shape;444;p20">
            <a:extLst>
              <a:ext uri="{FF2B5EF4-FFF2-40B4-BE49-F238E27FC236}">
                <a16:creationId xmlns:a16="http://schemas.microsoft.com/office/drawing/2014/main" id="{DA7E9652-CF81-1788-7674-E1FA25BFE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200" y="3471269"/>
            <a:ext cx="1023496" cy="35809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4BEB-A192-AF1A-3CE0-A12C2705D8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996499"/>
            <a:ext cx="10515600" cy="1666875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Google Shape;444;p20">
            <a:extLst>
              <a:ext uri="{FF2B5EF4-FFF2-40B4-BE49-F238E27FC236}">
                <a16:creationId xmlns:a16="http://schemas.microsoft.com/office/drawing/2014/main" id="{8A55753B-1E31-7005-E76C-7A1B520A3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200" y="3471269"/>
            <a:ext cx="1023496" cy="358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FE782E-88D7-720D-47B0-E5C4BDBFE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80867"/>
      </p:ext>
    </p:extLst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964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5659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80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263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16372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316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519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41079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7995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217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9559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3406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34107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2417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884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088827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673024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3402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91317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1_Two Conte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2" name="Google Shape;42;p26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body" idx="1"/>
          </p:nvPr>
        </p:nvSpPr>
        <p:spPr>
          <a:xfrm>
            <a:off x="838198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1pPr>
            <a:lvl2pPr marL="914400" lvl="1" indent="-355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26"/>
          <p:cNvSpPr txBox="1">
            <a:spLocks noGrp="1"/>
          </p:cNvSpPr>
          <p:nvPr>
            <p:ph type="body" idx="2"/>
          </p:nvPr>
        </p:nvSpPr>
        <p:spPr>
          <a:xfrm>
            <a:off x="6402250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5" name="Google Shape;45;p26"/>
          <p:cNvCxnSpPr/>
          <p:nvPr/>
        </p:nvCxnSpPr>
        <p:spPr>
          <a:xfrm flipH="1">
            <a:off x="838199" y="0"/>
            <a:ext cx="1" cy="1276357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14651748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1" hasCustomPrompt="1"/>
          </p:nvPr>
        </p:nvSpPr>
        <p:spPr>
          <a:xfrm>
            <a:off x="623252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/>
              <a:buNone/>
              <a:defRPr strike="noStrike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5pPr>
          </a:lstStyle>
          <a:p>
            <a:pPr lvl="0"/>
            <a:r>
              <a:rPr lang="en-GB" noProof="0"/>
              <a:t>Insert text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0" hasCustomPrompt="1"/>
          </p:nvPr>
        </p:nvSpPr>
        <p:spPr>
          <a:xfrm>
            <a:off x="96715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baseline="0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5pPr>
          </a:lstStyle>
          <a:p>
            <a:pPr lvl="0"/>
            <a:r>
              <a:rPr lang="en-GB" noProof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2093125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9" Type="http://schemas.openxmlformats.org/officeDocument/2006/relationships/slideLayout" Target="../slideLayouts/slideLayout64.xml"/><Relationship Id="rId21" Type="http://schemas.openxmlformats.org/officeDocument/2006/relationships/slideLayout" Target="../slideLayouts/slideLayout46.xml"/><Relationship Id="rId34" Type="http://schemas.openxmlformats.org/officeDocument/2006/relationships/slideLayout" Target="../slideLayouts/slideLayout59.xml"/><Relationship Id="rId42" Type="http://schemas.openxmlformats.org/officeDocument/2006/relationships/image" Target="../media/image7.png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29" Type="http://schemas.openxmlformats.org/officeDocument/2006/relationships/slideLayout" Target="../slideLayouts/slideLayout54.xml"/><Relationship Id="rId41" Type="http://schemas.openxmlformats.org/officeDocument/2006/relationships/theme" Target="../theme/theme2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32" Type="http://schemas.openxmlformats.org/officeDocument/2006/relationships/slideLayout" Target="../slideLayouts/slideLayout57.xml"/><Relationship Id="rId37" Type="http://schemas.openxmlformats.org/officeDocument/2006/relationships/slideLayout" Target="../slideLayouts/slideLayout62.xml"/><Relationship Id="rId40" Type="http://schemas.openxmlformats.org/officeDocument/2006/relationships/slideLayout" Target="../slideLayouts/slideLayout65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slideLayout" Target="../slideLayouts/slideLayout53.xml"/><Relationship Id="rId36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31" Type="http://schemas.openxmlformats.org/officeDocument/2006/relationships/slideLayout" Target="../slideLayouts/slideLayout56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slideLayout" Target="../slideLayouts/slideLayout52.xml"/><Relationship Id="rId30" Type="http://schemas.openxmlformats.org/officeDocument/2006/relationships/slideLayout" Target="../slideLayouts/slideLayout55.xml"/><Relationship Id="rId35" Type="http://schemas.openxmlformats.org/officeDocument/2006/relationships/slideLayout" Target="../slideLayouts/slideLayout60.xml"/><Relationship Id="rId43" Type="http://schemas.openxmlformats.org/officeDocument/2006/relationships/image" Target="../media/image8.jpeg"/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33" Type="http://schemas.openxmlformats.org/officeDocument/2006/relationships/slideLayout" Target="../slideLayouts/slideLayout58.xml"/><Relationship Id="rId38" Type="http://schemas.openxmlformats.org/officeDocument/2006/relationships/slideLayout" Target="../slideLayouts/slideLayout6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68.xml"/><Relationship Id="rId21" Type="http://schemas.openxmlformats.org/officeDocument/2006/relationships/slideLayout" Target="../slideLayouts/slideLayout86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85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84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Relationship Id="rId2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  <p:sldLayoutId id="2147483671" r:id="rId20"/>
    <p:sldLayoutId id="2147483674" r:id="rId21"/>
    <p:sldLayoutId id="2147483675" r:id="rId22"/>
    <p:sldLayoutId id="2147483676" r:id="rId23"/>
    <p:sldLayoutId id="2147483770" r:id="rId24"/>
    <p:sldLayoutId id="2147483772" r:id="rId2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FE374-A678-A684-FA4B-26330CF65F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4A1E0C-386D-FF7A-6872-1942CD4335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8200" y="365126"/>
            <a:ext cx="10515600" cy="816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E66B9-5E84-94E6-4EDD-A9E25FB07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42619"/>
          </a:xfrm>
          <a:prstGeom prst="rect">
            <a:avLst/>
          </a:prstGeom>
        </p:spPr>
        <p:txBody>
          <a:bodyPr vert="horz" lIns="144000" tIns="144000" rIns="144000" bIns="14400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653097-A9FD-84E7-4EFA-47C8DA485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pic>
        <p:nvPicPr>
          <p:cNvPr id="5" name="Picture 4" descr="A close-up of a line&#10;&#10;Description automatically generated" hidden="1">
            <a:extLst>
              <a:ext uri="{FF2B5EF4-FFF2-40B4-BE49-F238E27FC236}">
                <a16:creationId xmlns:a16="http://schemas.microsoft.com/office/drawing/2014/main" id="{CE57FDCE-6642-0FA5-3739-FA81457769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3">
            <a:alphaModFix amt="2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640C55-B1A0-5DE0-B0E4-F05DE5506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pic>
        <p:nvPicPr>
          <p:cNvPr id="8" name="Picture 7" descr="A close-up of a line&#10;&#10;Description automatically generated" hidden="1">
            <a:extLst>
              <a:ext uri="{FF2B5EF4-FFF2-40B4-BE49-F238E27FC236}">
                <a16:creationId xmlns:a16="http://schemas.microsoft.com/office/drawing/2014/main" id="{A12B438D-C839-BF7B-253A-401802D9F2AC}"/>
              </a:ext>
            </a:extLst>
          </p:cNvPr>
          <p:cNvPicPr/>
          <p:nvPr/>
        </p:nvPicPr>
        <p:blipFill>
          <a:blip r:embed="rId43">
            <a:alphaModFix amt="2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27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  <p:sldLayoutId id="2147483715" r:id="rId20"/>
    <p:sldLayoutId id="2147483716" r:id="rId21"/>
    <p:sldLayoutId id="2147483717" r:id="rId22"/>
    <p:sldLayoutId id="2147483718" r:id="rId23"/>
    <p:sldLayoutId id="2147483719" r:id="rId24"/>
    <p:sldLayoutId id="2147483720" r:id="rId25"/>
    <p:sldLayoutId id="2147483721" r:id="rId26"/>
    <p:sldLayoutId id="2147483722" r:id="rId27"/>
    <p:sldLayoutId id="2147483723" r:id="rId28"/>
    <p:sldLayoutId id="2147483724" r:id="rId29"/>
    <p:sldLayoutId id="2147483725" r:id="rId30"/>
    <p:sldLayoutId id="2147483726" r:id="rId31"/>
    <p:sldLayoutId id="2147483727" r:id="rId32"/>
    <p:sldLayoutId id="2147483728" r:id="rId33"/>
    <p:sldLayoutId id="2147483729" r:id="rId34"/>
    <p:sldLayoutId id="2147483730" r:id="rId35"/>
    <p:sldLayoutId id="2147483731" r:id="rId36"/>
    <p:sldLayoutId id="2147483732" r:id="rId37"/>
    <p:sldLayoutId id="2147483733" r:id="rId38"/>
    <p:sldLayoutId id="2147483734" r:id="rId39"/>
    <p:sldLayoutId id="2147483735" r:id="rId4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60">
          <p15:clr>
            <a:srgbClr val="F26B43"/>
          </p15:clr>
        </p15:guide>
        <p15:guide id="4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54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7" r:id="rId19"/>
    <p:sldLayoutId id="2147483768" r:id="rId20"/>
    <p:sldLayoutId id="2147483773" r:id="rId2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27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28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2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31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3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/>
              <a:t>Digital tools in agriculture: </a:t>
            </a:r>
            <a:br>
              <a:rPr lang="en-US" sz="4000"/>
            </a:br>
            <a:r>
              <a:rPr lang="en-US" sz="4000"/>
              <a:t>perceptions and barriers to adoption.</a:t>
            </a:r>
            <a:br>
              <a:rPr lang="en-US" sz="4000"/>
            </a:br>
            <a:br>
              <a:rPr lang="en-US" sz="4000"/>
            </a:br>
            <a:r>
              <a:rPr lang="en-US" sz="2400" i="1"/>
              <a:t>Digital agroecology cluster</a:t>
            </a:r>
            <a:br>
              <a:rPr lang="en-US" sz="4000"/>
            </a:br>
            <a:endParaRPr lang="en-GB" sz="240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071350" y="4083161"/>
            <a:ext cx="10065224" cy="897754"/>
          </a:xfrm>
        </p:spPr>
        <p:txBody>
          <a:bodyPr/>
          <a:lstStyle/>
          <a:p>
            <a:r>
              <a:rPr lang="en-GB" sz="2400"/>
              <a:t>15 April 2025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91926" y="5062759"/>
            <a:ext cx="6544648" cy="52899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/>
              <a:t>Evangelia </a:t>
            </a:r>
            <a:r>
              <a:rPr lang="en-GB" err="1"/>
              <a:t>Mourmoura</a:t>
            </a:r>
            <a:r>
              <a:rPr lang="en-GB"/>
              <a:t>, </a:t>
            </a:r>
            <a:r>
              <a:rPr lang="fr-BE" err="1"/>
              <a:t>European</a:t>
            </a:r>
            <a:r>
              <a:rPr lang="fr-BE"/>
              <a:t> Commission</a:t>
            </a:r>
          </a:p>
          <a:p>
            <a:pPr>
              <a:spcAft>
                <a:spcPts val="600"/>
              </a:spcAft>
            </a:pPr>
            <a:r>
              <a:rPr lang="fr-BE"/>
              <a:t>DG AGRI – Unit A4, Data </a:t>
            </a:r>
            <a:r>
              <a:rPr lang="fr-BE" err="1"/>
              <a:t>Governance</a:t>
            </a:r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A6C393F-36B9-3C7C-72EB-6254495D8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737" y="5981700"/>
            <a:ext cx="131445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168148A-87B8-1BF6-F20B-D4D9D7AB1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5975" y="5799723"/>
            <a:ext cx="2162175" cy="771525"/>
          </a:xfrm>
          <a:prstGeom prst="rect">
            <a:avLst/>
          </a:prstGeom>
        </p:spPr>
      </p:pic>
      <p:sp>
        <p:nvSpPr>
          <p:cNvPr id="295" name="Google Shape;295;p8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4D4D4D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4D4D4D">
                  <a:tint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6" name="Google Shape;296;p8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1221278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en-US"/>
              <a:t>Adoption of digital tools in the EU</a:t>
            </a:r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FBBF98-37B2-AC7B-B075-6A80900EAC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44" y="6018573"/>
            <a:ext cx="1828800" cy="5905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15C26B-ABBF-BC7D-5311-167C01292FB8}"/>
              </a:ext>
            </a:extLst>
          </p:cNvPr>
          <p:cNvSpPr txBox="1"/>
          <p:nvPr/>
        </p:nvSpPr>
        <p:spPr>
          <a:xfrm>
            <a:off x="970722" y="1405322"/>
            <a:ext cx="82207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>
                <a:solidFill>
                  <a:srgbClr val="254B64"/>
                </a:solidFill>
                <a:effectLst/>
                <a:latin typeface="EC Square Sans Pro" panose="020B0506040000020004" pitchFamily="34" charset="0"/>
              </a:rPr>
              <a:t>Survey-based study on the state of play of Digitalisation in EU agriculture</a:t>
            </a:r>
          </a:p>
          <a:p>
            <a:pPr algn="l" rtl="0" fontAlgn="base"/>
            <a:r>
              <a:rPr lang="en-GB" sz="1800" b="1" i="1" u="none" strike="noStrike">
                <a:solidFill>
                  <a:srgbClr val="8BCCB4"/>
                </a:solidFill>
                <a:effectLst/>
                <a:latin typeface="Calibri Light" panose="020F0302020204030204" pitchFamily="34" charset="0"/>
              </a:rPr>
              <a:t>Preliminary results </a:t>
            </a:r>
            <a:r>
              <a:rPr lang="en-GB" u="none" strike="noStrike">
                <a:solidFill>
                  <a:srgbClr val="000000"/>
                </a:solidFill>
                <a:latin typeface="Calibri Light" panose="020F0302020204030204" pitchFamily="34" charset="0"/>
              </a:rPr>
              <a:t>, </a:t>
            </a:r>
            <a:r>
              <a:rPr lang="en-GB" sz="1800" b="1" i="1" u="none" strike="noStrike">
                <a:solidFill>
                  <a:srgbClr val="8BCCB4"/>
                </a:solidFill>
                <a:effectLst/>
                <a:latin typeface="Calibri Light" panose="020F0302020204030204" pitchFamily="34" charset="0"/>
              </a:rPr>
              <a:t>Upcoming JRC report Q2 2025</a:t>
            </a:r>
            <a:r>
              <a:rPr lang="en-GB" sz="1800" b="0" i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​</a:t>
            </a:r>
            <a:endParaRPr lang="en-GB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9CF05B-1F4A-B7E6-EBAC-77419B515FDB}"/>
              </a:ext>
            </a:extLst>
          </p:cNvPr>
          <p:cNvSpPr txBox="1"/>
          <p:nvPr/>
        </p:nvSpPr>
        <p:spPr>
          <a:xfrm>
            <a:off x="3047163" y="3246846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 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B9E19B91-C806-909C-AA86-539BB004E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770" y="2121678"/>
            <a:ext cx="7687431" cy="465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308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168148A-87B8-1BF6-F20B-D4D9D7AB1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5975" y="5799723"/>
            <a:ext cx="2162175" cy="771525"/>
          </a:xfrm>
          <a:prstGeom prst="rect">
            <a:avLst/>
          </a:prstGeom>
        </p:spPr>
      </p:pic>
      <p:sp>
        <p:nvSpPr>
          <p:cNvPr id="295" name="Google Shape;295;p8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4D4D4D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4D4D4D">
                  <a:tint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6" name="Google Shape;296;p8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1221278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en-US"/>
              <a:t>Adoption of digital tools in the EU</a:t>
            </a:r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FBBF98-37B2-AC7B-B075-6A80900EAC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44" y="6018573"/>
            <a:ext cx="1828800" cy="5905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15C26B-ABBF-BC7D-5311-167C01292FB8}"/>
              </a:ext>
            </a:extLst>
          </p:cNvPr>
          <p:cNvSpPr txBox="1"/>
          <p:nvPr/>
        </p:nvSpPr>
        <p:spPr>
          <a:xfrm>
            <a:off x="970722" y="1405322"/>
            <a:ext cx="82207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>
                <a:solidFill>
                  <a:srgbClr val="254B64"/>
                </a:solidFill>
                <a:effectLst/>
                <a:latin typeface="EC Square Sans Pro" panose="020B0506040000020004" pitchFamily="34" charset="0"/>
              </a:rPr>
              <a:t>Survey-based study on the state of play of Digitalisation in EU agriculture</a:t>
            </a:r>
          </a:p>
          <a:p>
            <a:pPr algn="l" rtl="0" fontAlgn="base"/>
            <a:r>
              <a:rPr lang="en-GB" sz="1800" b="1" i="1" u="none" strike="noStrike">
                <a:solidFill>
                  <a:srgbClr val="8BCCB4"/>
                </a:solidFill>
                <a:effectLst/>
                <a:latin typeface="Calibri Light" panose="020F0302020204030204" pitchFamily="34" charset="0"/>
              </a:rPr>
              <a:t>Preliminary results </a:t>
            </a:r>
            <a:r>
              <a:rPr lang="en-GB" u="none" strike="noStrike">
                <a:solidFill>
                  <a:srgbClr val="000000"/>
                </a:solidFill>
                <a:latin typeface="Calibri Light" panose="020F0302020204030204" pitchFamily="34" charset="0"/>
              </a:rPr>
              <a:t>, </a:t>
            </a:r>
            <a:r>
              <a:rPr lang="en-GB" sz="1800" b="1" i="1" u="none" strike="noStrike">
                <a:solidFill>
                  <a:srgbClr val="8BCCB4"/>
                </a:solidFill>
                <a:effectLst/>
                <a:latin typeface="Calibri Light" panose="020F0302020204030204" pitchFamily="34" charset="0"/>
              </a:rPr>
              <a:t>Upcoming JRC report Q2 2025</a:t>
            </a:r>
            <a:r>
              <a:rPr lang="en-GB" sz="1800" b="0" i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​</a:t>
            </a:r>
            <a:endParaRPr lang="en-GB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9CF05B-1F4A-B7E6-EBAC-77419B515FDB}"/>
              </a:ext>
            </a:extLst>
          </p:cNvPr>
          <p:cNvSpPr txBox="1"/>
          <p:nvPr/>
        </p:nvSpPr>
        <p:spPr>
          <a:xfrm>
            <a:off x="3047163" y="3246846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 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7A72E1E4-821B-E10C-4391-280FD1B73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25" y="2468757"/>
            <a:ext cx="8391253" cy="298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127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168148A-87B8-1BF6-F20B-D4D9D7AB1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5975" y="5799723"/>
            <a:ext cx="2162175" cy="771525"/>
          </a:xfrm>
          <a:prstGeom prst="rect">
            <a:avLst/>
          </a:prstGeom>
        </p:spPr>
      </p:pic>
      <p:sp>
        <p:nvSpPr>
          <p:cNvPr id="295" name="Google Shape;295;p8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sp>
        <p:nvSpPr>
          <p:cNvPr id="296" name="Google Shape;296;p8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1221278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en-US"/>
              <a:t>Data collection and sharing in the EU</a:t>
            </a:r>
            <a:endParaRPr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4C57682-EB3B-8973-604B-BDCFAA7B6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04" y="2480906"/>
            <a:ext cx="5901840" cy="282719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55A91D89-5ADE-DB92-2A4E-E0769C1FE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361" y="2480906"/>
            <a:ext cx="5165789" cy="282719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DFBBF98-37B2-AC7B-B075-6A80900EAC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744" y="6018573"/>
            <a:ext cx="1828800" cy="5905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F6E6631-7CDD-DF95-02FA-073AE2A37B95}"/>
              </a:ext>
            </a:extLst>
          </p:cNvPr>
          <p:cNvSpPr txBox="1"/>
          <p:nvPr/>
        </p:nvSpPr>
        <p:spPr>
          <a:xfrm>
            <a:off x="970721" y="1549896"/>
            <a:ext cx="71784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1800" b="0" i="0" u="none" strike="noStrike">
                <a:solidFill>
                  <a:srgbClr val="254B64"/>
                </a:solidFill>
                <a:effectLst/>
                <a:latin typeface="EC Square Sans Pro" panose="020B0506040000020004" pitchFamily="34" charset="0"/>
              </a:rPr>
              <a:t>Survey-based study on the state of play of Digitalisation in EU agriculture</a:t>
            </a:r>
            <a:r>
              <a:rPr lang="en-US" sz="1800" b="0" i="0">
                <a:solidFill>
                  <a:srgbClr val="4D4D4D"/>
                </a:solidFill>
                <a:effectLst/>
                <a:latin typeface="EC Square Sans Pro" panose="020B0506040000020004" pitchFamily="34" charset="0"/>
              </a:rPr>
              <a:t>​</a:t>
            </a:r>
            <a:endParaRPr lang="en-US" b="0" i="0">
              <a:solidFill>
                <a:srgbClr val="4D4D4D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1" i="1" u="none" strike="noStrike">
                <a:solidFill>
                  <a:srgbClr val="8BCCB4"/>
                </a:solidFill>
                <a:effectLst/>
                <a:latin typeface="Calibri Light" panose="020F0302020204030204" pitchFamily="34" charset="0"/>
              </a:rPr>
              <a:t>Preliminary results </a:t>
            </a:r>
            <a:r>
              <a:rPr lang="en-GB" sz="18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, </a:t>
            </a:r>
            <a:r>
              <a:rPr lang="en-GB" sz="1800" b="1" i="1" u="none" strike="noStrike">
                <a:solidFill>
                  <a:srgbClr val="8BCCB4"/>
                </a:solidFill>
                <a:effectLst/>
                <a:latin typeface="Calibri Light" panose="020F0302020204030204" pitchFamily="34" charset="0"/>
              </a:rPr>
              <a:t>Upcoming JRC report Q2 2025</a:t>
            </a:r>
            <a:r>
              <a:rPr lang="en-GB" sz="18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​</a:t>
            </a:r>
            <a:r>
              <a:rPr lang="en-GB" sz="1800" b="0" i="0">
                <a:solidFill>
                  <a:srgbClr val="4D4D4D"/>
                </a:solidFill>
                <a:effectLst/>
                <a:latin typeface="Calibri Light" panose="020F0302020204030204" pitchFamily="34" charset="0"/>
              </a:rPr>
              <a:t>​</a:t>
            </a:r>
            <a:endParaRPr lang="en-GB" b="0" i="0">
              <a:solidFill>
                <a:srgbClr val="4D4D4D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BCE62C-51E0-D1BE-EE32-B4A815B1FA21}"/>
              </a:ext>
            </a:extLst>
          </p:cNvPr>
          <p:cNvSpPr/>
          <p:nvPr/>
        </p:nvSpPr>
        <p:spPr>
          <a:xfrm>
            <a:off x="1939332" y="3068622"/>
            <a:ext cx="4241231" cy="304584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944795-7B9F-1E30-AC8F-898FB48C6039}"/>
              </a:ext>
            </a:extLst>
          </p:cNvPr>
          <p:cNvSpPr/>
          <p:nvPr/>
        </p:nvSpPr>
        <p:spPr>
          <a:xfrm>
            <a:off x="8477028" y="3125872"/>
            <a:ext cx="2907754" cy="190084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01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168148A-87B8-1BF6-F20B-D4D9D7AB1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5975" y="5799723"/>
            <a:ext cx="2162175" cy="771525"/>
          </a:xfrm>
          <a:prstGeom prst="rect">
            <a:avLst/>
          </a:prstGeom>
        </p:spPr>
      </p:pic>
      <p:sp>
        <p:nvSpPr>
          <p:cNvPr id="295" name="Google Shape;295;p8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sp>
        <p:nvSpPr>
          <p:cNvPr id="296" name="Google Shape;296;p8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1221278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de-AT" sz="4000" err="1"/>
              <a:t>Barriers</a:t>
            </a:r>
            <a:r>
              <a:rPr lang="de-AT" sz="4000"/>
              <a:t> of </a:t>
            </a:r>
            <a:r>
              <a:rPr lang="de-AT" sz="4000" err="1"/>
              <a:t>adoption</a:t>
            </a:r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FBBF98-37B2-AC7B-B075-6A80900EAC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44" y="6018573"/>
            <a:ext cx="1828800" cy="5905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F6E6631-7CDD-DF95-02FA-073AE2A37B95}"/>
              </a:ext>
            </a:extLst>
          </p:cNvPr>
          <p:cNvSpPr txBox="1"/>
          <p:nvPr/>
        </p:nvSpPr>
        <p:spPr>
          <a:xfrm>
            <a:off x="970721" y="1272037"/>
            <a:ext cx="71784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1800" b="0" i="0" u="none" strike="noStrike">
                <a:solidFill>
                  <a:srgbClr val="254B64"/>
                </a:solidFill>
                <a:effectLst/>
                <a:latin typeface="EC Square Sans Pro" panose="020B0506040000020004" pitchFamily="34" charset="0"/>
              </a:rPr>
              <a:t>Survey-based study on the state of play of Digitalisation in EU agriculture</a:t>
            </a:r>
            <a:r>
              <a:rPr lang="en-US" sz="1800" b="0" i="0">
                <a:solidFill>
                  <a:srgbClr val="4D4D4D"/>
                </a:solidFill>
                <a:effectLst/>
                <a:latin typeface="EC Square Sans Pro" panose="020B0506040000020004" pitchFamily="34" charset="0"/>
              </a:rPr>
              <a:t>​</a:t>
            </a:r>
            <a:endParaRPr lang="en-US" b="0" i="0">
              <a:solidFill>
                <a:srgbClr val="4D4D4D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1" i="1" u="none" strike="noStrike">
                <a:solidFill>
                  <a:srgbClr val="8BCCB4"/>
                </a:solidFill>
                <a:effectLst/>
                <a:latin typeface="Calibri Light" panose="020F0302020204030204" pitchFamily="34" charset="0"/>
              </a:rPr>
              <a:t>Preliminary results </a:t>
            </a:r>
            <a:r>
              <a:rPr lang="en-GB" sz="18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, </a:t>
            </a:r>
            <a:r>
              <a:rPr lang="en-GB" sz="1800" b="1" i="1" u="none" strike="noStrike">
                <a:solidFill>
                  <a:srgbClr val="8BCCB4"/>
                </a:solidFill>
                <a:effectLst/>
                <a:latin typeface="Calibri Light" panose="020F0302020204030204" pitchFamily="34" charset="0"/>
              </a:rPr>
              <a:t>Upcoming JRC report Q2 2025</a:t>
            </a:r>
            <a:r>
              <a:rPr lang="en-GB" sz="18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​</a:t>
            </a:r>
            <a:r>
              <a:rPr lang="en-GB" sz="1800" b="0" i="0">
                <a:solidFill>
                  <a:srgbClr val="4D4D4D"/>
                </a:solidFill>
                <a:effectLst/>
                <a:latin typeface="Calibri Light" panose="020F0302020204030204" pitchFamily="34" charset="0"/>
              </a:rPr>
              <a:t>​</a:t>
            </a:r>
            <a:endParaRPr lang="en-GB" b="0" i="0">
              <a:solidFill>
                <a:srgbClr val="4D4D4D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81EAFC-3DA1-EECA-6234-2F20DFE79D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478" y="1639552"/>
            <a:ext cx="10997879" cy="485685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F30DEF1-C456-DCAE-87DE-F768C3E932B6}"/>
              </a:ext>
            </a:extLst>
          </p:cNvPr>
          <p:cNvSpPr/>
          <p:nvPr/>
        </p:nvSpPr>
        <p:spPr>
          <a:xfrm>
            <a:off x="773478" y="2059774"/>
            <a:ext cx="10701464" cy="52162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1DE8A0-A26C-7F0C-B8DC-473F901105C4}"/>
              </a:ext>
            </a:extLst>
          </p:cNvPr>
          <p:cNvSpPr/>
          <p:nvPr/>
        </p:nvSpPr>
        <p:spPr>
          <a:xfrm>
            <a:off x="773478" y="4135753"/>
            <a:ext cx="10701464" cy="52162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73C5E-1BFC-FAC6-E797-A38BE3C94A0C}"/>
              </a:ext>
            </a:extLst>
          </p:cNvPr>
          <p:cNvSpPr/>
          <p:nvPr/>
        </p:nvSpPr>
        <p:spPr>
          <a:xfrm>
            <a:off x="773478" y="3213856"/>
            <a:ext cx="10701464" cy="292768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002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168148A-87B8-1BF6-F20B-D4D9D7AB1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5975" y="5799723"/>
            <a:ext cx="2162175" cy="771525"/>
          </a:xfrm>
          <a:prstGeom prst="rect">
            <a:avLst/>
          </a:prstGeom>
        </p:spPr>
      </p:pic>
      <p:sp>
        <p:nvSpPr>
          <p:cNvPr id="295" name="Google Shape;295;p8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sp>
        <p:nvSpPr>
          <p:cNvPr id="296" name="Google Shape;296;p8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1221278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de-AT" sz="4000"/>
              <a:t>Drivers of </a:t>
            </a:r>
            <a:r>
              <a:rPr lang="de-AT" sz="4000" err="1"/>
              <a:t>adoption</a:t>
            </a:r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FBBF98-37B2-AC7B-B075-6A80900EAC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44" y="6018573"/>
            <a:ext cx="1828800" cy="5905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F6E6631-7CDD-DF95-02FA-073AE2A37B95}"/>
              </a:ext>
            </a:extLst>
          </p:cNvPr>
          <p:cNvSpPr txBox="1"/>
          <p:nvPr/>
        </p:nvSpPr>
        <p:spPr>
          <a:xfrm>
            <a:off x="970721" y="1272037"/>
            <a:ext cx="71784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1800" b="0" i="0" u="none" strike="noStrike">
                <a:solidFill>
                  <a:srgbClr val="254B64"/>
                </a:solidFill>
                <a:effectLst/>
                <a:latin typeface="EC Square Sans Pro" panose="020B0506040000020004" pitchFamily="34" charset="0"/>
              </a:rPr>
              <a:t>Survey-based study on the state of play of Digitalisation in EU agriculture</a:t>
            </a:r>
            <a:r>
              <a:rPr lang="en-US" sz="1800" b="0" i="0">
                <a:solidFill>
                  <a:srgbClr val="4D4D4D"/>
                </a:solidFill>
                <a:effectLst/>
                <a:latin typeface="EC Square Sans Pro" panose="020B0506040000020004" pitchFamily="34" charset="0"/>
              </a:rPr>
              <a:t>​</a:t>
            </a:r>
            <a:endParaRPr lang="en-US" b="0" i="0">
              <a:solidFill>
                <a:srgbClr val="4D4D4D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1" i="1" u="none" strike="noStrike">
                <a:solidFill>
                  <a:srgbClr val="8BCCB4"/>
                </a:solidFill>
                <a:effectLst/>
                <a:latin typeface="Calibri Light" panose="020F0302020204030204" pitchFamily="34" charset="0"/>
              </a:rPr>
              <a:t>Preliminary results </a:t>
            </a:r>
            <a:r>
              <a:rPr lang="en-GB" sz="18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, </a:t>
            </a:r>
            <a:r>
              <a:rPr lang="en-GB" sz="1800" b="1" i="1" u="none" strike="noStrike">
                <a:solidFill>
                  <a:srgbClr val="8BCCB4"/>
                </a:solidFill>
                <a:effectLst/>
                <a:latin typeface="Calibri Light" panose="020F0302020204030204" pitchFamily="34" charset="0"/>
              </a:rPr>
              <a:t>Upcoming JRC report Q2 2025</a:t>
            </a:r>
            <a:r>
              <a:rPr lang="en-GB" sz="18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​</a:t>
            </a:r>
            <a:r>
              <a:rPr lang="en-GB" sz="1800" b="0" i="0">
                <a:solidFill>
                  <a:srgbClr val="4D4D4D"/>
                </a:solidFill>
                <a:effectLst/>
                <a:latin typeface="Calibri Light" panose="020F0302020204030204" pitchFamily="34" charset="0"/>
              </a:rPr>
              <a:t>​</a:t>
            </a:r>
            <a:endParaRPr lang="en-GB" b="0" i="0">
              <a:solidFill>
                <a:srgbClr val="4D4D4D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8B8860-7B6D-06EF-D311-33C203BB5E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589" y="1754218"/>
            <a:ext cx="10110690" cy="458317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83BBFB8-1124-2AB9-E9A0-C2D4D85F66AC}"/>
              </a:ext>
            </a:extLst>
          </p:cNvPr>
          <p:cNvSpPr/>
          <p:nvPr/>
        </p:nvSpPr>
        <p:spPr>
          <a:xfrm>
            <a:off x="1449462" y="2406194"/>
            <a:ext cx="8403447" cy="449348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90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4000"/>
              <a:t>Enabling environment for the uptake</a:t>
            </a:r>
            <a:endParaRPr lang="en-GB" sz="4000" i="1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365D3BA3-BE52-2AE7-4A45-942AF2E513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0729219"/>
              </p:ext>
            </p:extLst>
          </p:nvPr>
        </p:nvGraphicFramePr>
        <p:xfrm>
          <a:off x="893667" y="1968759"/>
          <a:ext cx="9435322" cy="3760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3114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BA228-BEB1-CC88-9DD7-A17276383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Digitalisation under the </a:t>
            </a:r>
            <a:r>
              <a:rPr lang="fr-BE">
                <a:solidFill>
                  <a:srgbClr val="EEB500"/>
                </a:solidFill>
                <a:cs typeface="Arial"/>
              </a:rPr>
              <a:t>CAP 2023-2027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B21BE-ED42-8100-5815-FE50CC2F90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16</a:t>
            </a:fld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1FA129-8A2E-EF84-35DE-EFCDA12B408D}"/>
              </a:ext>
            </a:extLst>
          </p:cNvPr>
          <p:cNvSpPr/>
          <p:nvPr/>
        </p:nvSpPr>
        <p:spPr>
          <a:xfrm>
            <a:off x="0" y="1772702"/>
            <a:ext cx="12192000" cy="823912"/>
          </a:xfrm>
          <a:prstGeom prst="rect">
            <a:avLst/>
          </a:prstGeom>
          <a:solidFill>
            <a:srgbClr val="034EA2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7E9074-4DA4-8057-DE8E-0BE1236180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26776" y="2596614"/>
            <a:ext cx="5396119" cy="3477243"/>
          </a:xfrm>
        </p:spPr>
        <p:txBody>
          <a:bodyPr>
            <a:noAutofit/>
          </a:bodyPr>
          <a:lstStyle/>
          <a:p>
            <a:pPr indent="-228600">
              <a:spcBef>
                <a:spcPts val="0"/>
              </a:spcBef>
              <a:spcAft>
                <a:spcPts val="1200"/>
              </a:spcAft>
              <a:defRPr/>
            </a:pPr>
            <a:r>
              <a:rPr lang="en-IE" sz="1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Member States have a portfolio of tools at hand to support digitalisation under the CAP:</a:t>
            </a:r>
            <a:endParaRPr lang="en-US" altLang="en-US" sz="1400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400">
                <a:latin typeface="Calibri" panose="020F0502020204030204" pitchFamily="34" charset="0"/>
                <a:cs typeface="Calibri" panose="020F0502020204030204" pitchFamily="34" charset="0"/>
              </a:rPr>
              <a:t>Investment support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400">
                <a:latin typeface="Calibri" panose="020F0502020204030204" pitchFamily="34" charset="0"/>
                <a:cs typeface="Calibri" panose="020F0502020204030204" pitchFamily="34" charset="0"/>
              </a:rPr>
              <a:t>Eco-schemes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400">
                <a:latin typeface="Calibri" panose="020F0502020204030204" pitchFamily="34" charset="0"/>
                <a:cs typeface="Calibri" panose="020F0502020204030204" pitchFamily="34" charset="0"/>
              </a:rPr>
              <a:t>AECC for adoption of digital technologies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400">
                <a:latin typeface="Calibri" panose="020F0502020204030204" pitchFamily="34" charset="0"/>
                <a:cs typeface="Calibri" panose="020F0502020204030204" pitchFamily="34" charset="0"/>
              </a:rPr>
              <a:t>Farm advisory services: advice on digital issues &amp; </a:t>
            </a:r>
            <a:r>
              <a:rPr lang="en-US" altLang="en-US" sz="1400" err="1">
                <a:latin typeface="Calibri" panose="020F0502020204030204" pitchFamily="34" charset="0"/>
                <a:cs typeface="Calibri" panose="020F0502020204030204" pitchFamily="34" charset="0"/>
              </a:rPr>
              <a:t>FaST</a:t>
            </a:r>
            <a:endParaRPr lang="en-US" altLang="en-US" sz="14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400">
                <a:latin typeface="Calibri" panose="020F0502020204030204" pitchFamily="34" charset="0"/>
                <a:cs typeface="Calibri" panose="020F0502020204030204" pitchFamily="34" charset="0"/>
              </a:rPr>
              <a:t>Knowledge exchange and training  (skills/training on digital matters) 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400">
                <a:latin typeface="Calibri" panose="020F0502020204030204" pitchFamily="34" charset="0"/>
                <a:cs typeface="Calibri" panose="020F0502020204030204" pitchFamily="34" charset="0"/>
              </a:rPr>
              <a:t>Cooperation (EIP-OG, LEADER, smart villages)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400">
                <a:latin typeface="Calibri" panose="020F0502020204030204" pitchFamily="34" charset="0"/>
                <a:cs typeface="Calibri" panose="020F0502020204030204" pitchFamily="34" charset="0"/>
              </a:rPr>
              <a:t>Infrastructure (broadband).</a:t>
            </a:r>
          </a:p>
          <a:p>
            <a:pPr marL="342900" indent="-342900" defTabSz="766763"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400">
                <a:latin typeface="Calibri" panose="020F0502020204030204" pitchFamily="34" charset="0"/>
                <a:cs typeface="Calibri" panose="020F0502020204030204" pitchFamily="34" charset="0"/>
              </a:rPr>
              <a:t>CAP network &amp; Agricultural Knowledge and Innovation System</a:t>
            </a:r>
          </a:p>
          <a:p>
            <a:pPr marL="342900" indent="-342900" defTabSz="766763"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400">
                <a:latin typeface="Calibri" panose="020F0502020204030204" pitchFamily="34" charset="0"/>
                <a:cs typeface="Calibri" panose="020F0502020204030204" pitchFamily="34" charset="0"/>
              </a:rPr>
              <a:t>IACS data sharing.</a:t>
            </a:r>
          </a:p>
          <a:p>
            <a:pPr marL="342900" indent="-342900" defTabSz="766763"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endParaRPr lang="en-US" altLang="en-US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461E5E-B9CF-7820-3065-AC3644CC47DE}"/>
              </a:ext>
            </a:extLst>
          </p:cNvPr>
          <p:cNvSpPr txBox="1"/>
          <p:nvPr/>
        </p:nvSpPr>
        <p:spPr>
          <a:xfrm>
            <a:off x="376188" y="1993870"/>
            <a:ext cx="5965334" cy="3416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/>
              <a:t>Cross-cutting objective on </a:t>
            </a:r>
            <a:r>
              <a:rPr lang="en-US" altLang="en-US" err="1"/>
              <a:t>modernising</a:t>
            </a:r>
            <a:r>
              <a:rPr lang="en-US" altLang="en-US"/>
              <a:t> the sector.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375EAB-FA3D-E899-DACB-6F54C1C561BA}"/>
              </a:ext>
            </a:extLst>
          </p:cNvPr>
          <p:cNvSpPr txBox="1"/>
          <p:nvPr/>
        </p:nvSpPr>
        <p:spPr>
          <a:xfrm>
            <a:off x="7216711" y="1993870"/>
            <a:ext cx="3502122" cy="3416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err="1"/>
              <a:t>Digitalisation</a:t>
            </a:r>
            <a:r>
              <a:rPr lang="en-US" altLang="en-US"/>
              <a:t> strategies.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62C01A90-EA5E-AB9E-5CD7-332F53720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6614"/>
            <a:ext cx="6341522" cy="4261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359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 anchor="b">
            <a:normAutofit/>
          </a:bodyPr>
          <a:lstStyle/>
          <a:p>
            <a:r>
              <a:rPr lang="fr-BE" err="1"/>
              <a:t>Concluding</a:t>
            </a:r>
            <a:r>
              <a:rPr lang="fr-BE"/>
              <a:t> </a:t>
            </a:r>
            <a:r>
              <a:rPr lang="fr-BE" err="1"/>
              <a:t>thoughts</a:t>
            </a:r>
            <a:endParaRPr lang="en-GB"/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1D404C63-D5A2-AC37-9A9D-9BB646D465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1649951"/>
              </p:ext>
            </p:extLst>
          </p:nvPr>
        </p:nvGraphicFramePr>
        <p:xfrm>
          <a:off x="838199" y="1825625"/>
          <a:ext cx="10905699" cy="388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0451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0"/>
          <p:cNvSpPr txBox="1">
            <a:spLocks noGrp="1"/>
          </p:cNvSpPr>
          <p:nvPr>
            <p:ph type="sldNum" idx="12"/>
          </p:nvPr>
        </p:nvSpPr>
        <p:spPr>
          <a:xfrm>
            <a:off x="715108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sp>
        <p:nvSpPr>
          <p:cNvPr id="443" name="Google Shape;443;p20"/>
          <p:cNvSpPr txBox="1"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</a:pPr>
            <a:r>
              <a:rPr lang="en-GB"/>
              <a:t>Thank you</a:t>
            </a:r>
            <a:endParaRPr/>
          </a:p>
        </p:txBody>
      </p:sp>
      <p:pic>
        <p:nvPicPr>
          <p:cNvPr id="444" name="Google Shape;444;p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0524" y="4040561"/>
            <a:ext cx="1023496" cy="358097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20"/>
          <p:cNvSpPr txBox="1"/>
          <p:nvPr/>
        </p:nvSpPr>
        <p:spPr>
          <a:xfrm>
            <a:off x="735992" y="4479624"/>
            <a:ext cx="894101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1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© European Union 2023</a:t>
            </a:r>
            <a:endParaRPr/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Unless otherwise noted the reuse of this presentation is authorised under the </a:t>
            </a:r>
            <a:r>
              <a:rPr lang="en-GB" sz="105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 4.0</a:t>
            </a:r>
            <a:r>
              <a:rPr lang="en-GB" sz="105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05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license. For any use or reproduction of elements that are not owned by the EU, permission may need to be sought directly from the respective right holders.</a:t>
            </a:r>
            <a:endParaRPr/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Slide </a:t>
            </a:r>
            <a:r>
              <a:rPr lang="en-GB" sz="1050">
                <a:solidFill>
                  <a:srgbClr val="CE3A1C"/>
                </a:solidFill>
                <a:latin typeface="Arial"/>
                <a:ea typeface="Arial"/>
                <a:cs typeface="Arial"/>
                <a:sym typeface="Arial"/>
              </a:rPr>
              <a:t>xx: element concerned</a:t>
            </a:r>
            <a:r>
              <a:rPr lang="en-GB" sz="105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, source: </a:t>
            </a:r>
            <a:r>
              <a:rPr lang="en-GB" sz="1050">
                <a:solidFill>
                  <a:srgbClr val="CE3A1C"/>
                </a:solidFill>
                <a:latin typeface="Arial"/>
                <a:ea typeface="Arial"/>
                <a:cs typeface="Arial"/>
                <a:sym typeface="Arial"/>
              </a:rPr>
              <a:t>e.g. Fotolia.com</a:t>
            </a:r>
            <a:r>
              <a:rPr lang="en-GB" sz="105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GB" sz="1050">
                <a:solidFill>
                  <a:srgbClr val="CE3A1C"/>
                </a:solidFill>
                <a:latin typeface="Arial"/>
                <a:ea typeface="Arial"/>
                <a:cs typeface="Arial"/>
                <a:sym typeface="Arial"/>
              </a:rPr>
              <a:t>Slide xx: element concerned</a:t>
            </a:r>
            <a:r>
              <a:rPr lang="en-GB" sz="105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, source: </a:t>
            </a:r>
            <a:r>
              <a:rPr lang="en-GB" sz="1050">
                <a:solidFill>
                  <a:srgbClr val="CE3A1C"/>
                </a:solidFill>
                <a:latin typeface="Arial"/>
                <a:ea typeface="Arial"/>
                <a:cs typeface="Arial"/>
                <a:sym typeface="Arial"/>
              </a:rPr>
              <a:t>e.g. iStock.com</a:t>
            </a:r>
            <a:endParaRPr sz="1050">
              <a:solidFill>
                <a:srgbClr val="CE3A1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3197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3">
            <a:extLst>
              <a:ext uri="{FF2B5EF4-FFF2-40B4-BE49-F238E27FC236}">
                <a16:creationId xmlns:a16="http://schemas.microsoft.com/office/drawing/2014/main" id="{DC769490-C97C-50B1-427C-FD5796EBAA5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" r="893"/>
          <a:stretch/>
        </p:blipFill>
        <p:spPr>
          <a:xfrm>
            <a:off x="0" y="1"/>
            <a:ext cx="5388429" cy="6857999"/>
          </a:xfrm>
          <a:solidFill>
            <a:srgbClr val="05C67B"/>
          </a:solidFill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72025" y="617622"/>
            <a:ext cx="6048375" cy="717240"/>
          </a:xfrm>
        </p:spPr>
        <p:txBody>
          <a:bodyPr/>
          <a:lstStyle/>
          <a:p>
            <a:r>
              <a:rPr lang="en-GB">
                <a:solidFill>
                  <a:schemeClr val="bg1"/>
                </a:solidFill>
                <a:highlight>
                  <a:srgbClr val="003399"/>
                </a:highlight>
                <a:sym typeface="Arial"/>
              </a:rPr>
              <a:t>A Vision for Agriculture and Food  </a:t>
            </a:r>
          </a:p>
        </p:txBody>
      </p:sp>
      <p:pic>
        <p:nvPicPr>
          <p:cNvPr id="9" name="Picture 8" descr="A green rectangular object with black background&#10;&#10;Description automatically generated">
            <a:extLst>
              <a:ext uri="{FF2B5EF4-FFF2-40B4-BE49-F238E27FC236}">
                <a16:creationId xmlns:a16="http://schemas.microsoft.com/office/drawing/2014/main" id="{EFBCCA8D-7642-4164-1F63-CE7D7FA14B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03" y="171404"/>
            <a:ext cx="2150566" cy="113488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4CA7948-C0C2-5CEE-4950-8DDBF0DCB6E1}"/>
              </a:ext>
            </a:extLst>
          </p:cNvPr>
          <p:cNvSpPr txBox="1"/>
          <p:nvPr/>
        </p:nvSpPr>
        <p:spPr>
          <a:xfrm rot="16200000">
            <a:off x="-2263315" y="4153986"/>
            <a:ext cx="496123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© European Union 2025 - </a:t>
            </a:r>
            <a:r>
              <a:rPr kumimoji="0" lang="en-US" sz="10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AdobeStock</a:t>
            </a: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3CBF27-3AC2-2D06-3639-69F9F688E289}"/>
              </a:ext>
            </a:extLst>
          </p:cNvPr>
          <p:cNvSpPr txBox="1">
            <a:spLocks noGrp="1"/>
          </p:cNvSpPr>
          <p:nvPr>
            <p:ph sz="half" idx="15"/>
          </p:nvPr>
        </p:nvSpPr>
        <p:spPr>
          <a:xfrm>
            <a:off x="5330296" y="1895333"/>
            <a:ext cx="6767512" cy="3154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3200" i="1">
                <a:solidFill>
                  <a:srgbClr val="003399"/>
                </a:solidFill>
              </a:rPr>
              <a:t>How to build an agri-food system that is attractive, competitive, future-proof and fair for current and future generations?</a:t>
            </a:r>
            <a:endParaRPr lang="en-IE" sz="3200" i="1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074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een rectangular object with black background&#10;&#10;Description automatically generated">
            <a:extLst>
              <a:ext uri="{FF2B5EF4-FFF2-40B4-BE49-F238E27FC236}">
                <a16:creationId xmlns:a16="http://schemas.microsoft.com/office/drawing/2014/main" id="{1C2985D9-0896-46BD-748C-C559801085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18" y="282453"/>
            <a:ext cx="2895770" cy="152813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430F0C5-4C49-C794-F1C1-BDF966A4A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484"/>
            <a:ext cx="8824274" cy="485010"/>
          </a:xfrm>
          <a:noFill/>
          <a:ln>
            <a:noFill/>
          </a:ln>
        </p:spPr>
        <p:txBody>
          <a:bodyPr/>
          <a:lstStyle/>
          <a:p>
            <a:r>
              <a:rPr lang="en-US" sz="3600"/>
              <a:t>Digitalisation as a driver in the Vision</a:t>
            </a:r>
            <a:endParaRPr lang="en-IE" sz="400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831562C-E3E5-88A0-7517-48D380FFD00B}"/>
              </a:ext>
            </a:extLst>
          </p:cNvPr>
          <p:cNvSpPr txBox="1">
            <a:spLocks/>
          </p:cNvSpPr>
          <p:nvPr/>
        </p:nvSpPr>
        <p:spPr>
          <a:xfrm>
            <a:off x="838200" y="1934756"/>
            <a:ext cx="10515600" cy="39797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399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2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D99532-6E17-A55C-8071-530B3408276B}"/>
              </a:ext>
            </a:extLst>
          </p:cNvPr>
          <p:cNvSpPr txBox="1"/>
          <p:nvPr/>
        </p:nvSpPr>
        <p:spPr>
          <a:xfrm>
            <a:off x="711724" y="2269990"/>
            <a:ext cx="10642076" cy="34573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44BA7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b="1" kern="0">
                <a:solidFill>
                  <a:srgbClr val="000000"/>
                </a:solidFill>
                <a:latin typeface="Arial"/>
                <a:cs typeface="Arial"/>
              </a:rPr>
              <a:t>Digitalisation is instrumental </a:t>
            </a:r>
            <a:r>
              <a:rPr lang="en-GB" sz="2000" kern="0">
                <a:solidFill>
                  <a:srgbClr val="000000"/>
                </a:solidFill>
                <a:latin typeface="Arial"/>
                <a:cs typeface="Arial"/>
              </a:rPr>
              <a:t>not only to strengthen the </a:t>
            </a:r>
            <a:r>
              <a:rPr lang="en-GB" sz="2000" b="1" kern="0">
                <a:solidFill>
                  <a:srgbClr val="000000"/>
                </a:solidFill>
                <a:latin typeface="Arial"/>
                <a:cs typeface="Arial"/>
              </a:rPr>
              <a:t>economic performance </a:t>
            </a:r>
            <a:r>
              <a:rPr lang="en-GB" sz="2000" kern="0">
                <a:solidFill>
                  <a:srgbClr val="000000"/>
                </a:solidFill>
                <a:latin typeface="Arial"/>
                <a:cs typeface="Arial"/>
              </a:rPr>
              <a:t>and </a:t>
            </a:r>
            <a:r>
              <a:rPr lang="en-GB" sz="2000" b="1" kern="0">
                <a:solidFill>
                  <a:srgbClr val="000000"/>
                </a:solidFill>
                <a:latin typeface="Arial"/>
                <a:cs typeface="Arial"/>
              </a:rPr>
              <a:t>resilience</a:t>
            </a:r>
            <a:r>
              <a:rPr lang="en-GB" sz="2000" kern="0">
                <a:solidFill>
                  <a:srgbClr val="000000"/>
                </a:solidFill>
                <a:latin typeface="Arial"/>
                <a:cs typeface="Arial"/>
              </a:rPr>
              <a:t> the sector but also to contribute significantly to several </a:t>
            </a:r>
            <a:r>
              <a:rPr lang="en-GB" sz="2000" b="1" kern="0">
                <a:solidFill>
                  <a:srgbClr val="000000"/>
                </a:solidFill>
                <a:latin typeface="Arial"/>
                <a:cs typeface="Arial"/>
              </a:rPr>
              <a:t>sustainability-related policy objectives</a:t>
            </a:r>
            <a:r>
              <a:rPr lang="en-GB" sz="2000" ker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44BA7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kern="0">
                <a:solidFill>
                  <a:srgbClr val="000000"/>
                </a:solidFill>
                <a:latin typeface="Arial"/>
                <a:cs typeface="Arial"/>
              </a:rPr>
              <a:t>Different issues are </a:t>
            </a:r>
            <a:r>
              <a:rPr lang="en-GB" sz="2000" b="1" kern="0">
                <a:solidFill>
                  <a:srgbClr val="000000"/>
                </a:solidFill>
                <a:latin typeface="Arial"/>
                <a:cs typeface="Arial"/>
              </a:rPr>
              <a:t>limiting the digital transition</a:t>
            </a:r>
            <a:r>
              <a:rPr lang="en-GB" sz="2000" kern="0">
                <a:solidFill>
                  <a:srgbClr val="000000"/>
                </a:solidFill>
                <a:latin typeface="Arial"/>
                <a:cs typeface="Arial"/>
              </a:rPr>
              <a:t>, such as perceived high costs, lack of digital skills, trust or connectivity.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44BA7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b="1" kern="0">
                <a:solidFill>
                  <a:srgbClr val="000000"/>
                </a:solidFill>
                <a:latin typeface="Arial"/>
                <a:cs typeface="Arial"/>
              </a:rPr>
              <a:t>Adoption </a:t>
            </a:r>
            <a:r>
              <a:rPr lang="en-GB" sz="2000" kern="0">
                <a:solidFill>
                  <a:srgbClr val="000000"/>
                </a:solidFill>
                <a:latin typeface="Arial"/>
                <a:cs typeface="Arial"/>
              </a:rPr>
              <a:t>of digital tools </a:t>
            </a:r>
            <a:r>
              <a:rPr lang="en-GB" sz="2000" b="1" kern="0">
                <a:solidFill>
                  <a:srgbClr val="000000"/>
                </a:solidFill>
                <a:latin typeface="Arial"/>
                <a:cs typeface="Arial"/>
              </a:rPr>
              <a:t>lags behind in agriculture </a:t>
            </a:r>
            <a:r>
              <a:rPr lang="en-GB" sz="2000" kern="0">
                <a:solidFill>
                  <a:srgbClr val="000000"/>
                </a:solidFill>
                <a:latin typeface="Arial"/>
                <a:cs typeface="Arial"/>
              </a:rPr>
              <a:t>and other parts of the food system.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4BA7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0A3E98-BDDA-F5E8-2313-A4C544A4E847}"/>
              </a:ext>
            </a:extLst>
          </p:cNvPr>
          <p:cNvSpPr txBox="1"/>
          <p:nvPr/>
        </p:nvSpPr>
        <p:spPr>
          <a:xfrm>
            <a:off x="2531905" y="5685368"/>
            <a:ext cx="6625771" cy="6453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 algn="just">
              <a:lnSpc>
                <a:spcPts val="4875"/>
              </a:lnSpc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004494"/>
                </a:solidFill>
                <a:cs typeface="Arial"/>
              </a:rPr>
              <a:t>EU Digital Strategy for Agriculture</a:t>
            </a:r>
            <a:r>
              <a:rPr lang="en-US" sz="2800">
                <a:solidFill>
                  <a:srgbClr val="004494"/>
                </a:solidFill>
                <a:cs typeface="Arial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843493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A026E137-FDDE-7CBC-CF3E-E27311B52A91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1981200"/>
            <a:ext cx="12192000" cy="487679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6B1573E-AFAE-8B5E-A4D2-D36836DF6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518"/>
            <a:ext cx="10515600" cy="1068400"/>
          </a:xfrm>
        </p:spPr>
        <p:txBody>
          <a:bodyPr anchor="b">
            <a:normAutofit/>
          </a:bodyPr>
          <a:lstStyle/>
          <a:p>
            <a:r>
              <a:rPr lang="fr-BE" sz="5500" err="1"/>
              <a:t>Why</a:t>
            </a:r>
            <a:r>
              <a:rPr lang="fr-BE" sz="5500"/>
              <a:t> digitalisation?</a:t>
            </a:r>
            <a:endParaRPr lang="en-US" sz="55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29B4B21-934D-FB5C-1204-7343E26B3D06}"/>
              </a:ext>
            </a:extLst>
          </p:cNvPr>
          <p:cNvSpPr txBox="1">
            <a:spLocks noGrp="1"/>
          </p:cNvSpPr>
          <p:nvPr>
            <p:ph sz="quarter" idx="11"/>
          </p:nvPr>
        </p:nvSpPr>
        <p:spPr>
          <a:xfrm>
            <a:off x="5346699" y="3248025"/>
            <a:ext cx="6158663" cy="3008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IE" sz="2400" kern="10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administrations</a:t>
            </a:r>
            <a:r>
              <a:rPr lang="en-IE" sz="24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better policy-making &amp; simplification</a:t>
            </a:r>
          </a:p>
          <a:p>
            <a: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IE" sz="2400" kern="10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en-IE" sz="2400" kern="10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farmers</a:t>
            </a:r>
            <a:r>
              <a:rPr lang="en-IE" sz="2400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E" sz="24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better decision-making at farm level &amp; new opportunities for farmers</a:t>
            </a:r>
            <a:endParaRPr lang="en-GB" sz="8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IE" sz="2400" kern="10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society: </a:t>
            </a:r>
            <a:r>
              <a:rPr lang="en-IE" sz="24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availability </a:t>
            </a:r>
            <a:r>
              <a:rPr lang="en-IE" sz="24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boost of </a:t>
            </a:r>
            <a:r>
              <a:rPr lang="en-IE" sz="24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technology</a:t>
            </a:r>
            <a:r>
              <a:rPr lang="en-IE" sz="2400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en-IE" sz="24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artificial intelligence</a:t>
            </a:r>
            <a:endParaRPr lang="en-GB" sz="8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IE" sz="9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36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432C066-84AE-8B2B-113E-D0C9ADA8A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4592" y="2883571"/>
            <a:ext cx="6031291" cy="358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7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89C39BB-F472-3E72-6F13-2EDAD5182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Digital </a:t>
            </a:r>
            <a:r>
              <a:rPr lang="fr-BE" err="1"/>
              <a:t>is</a:t>
            </a:r>
            <a:r>
              <a:rPr lang="fr-BE"/>
              <a:t> </a:t>
            </a:r>
            <a:r>
              <a:rPr lang="fr-BE" err="1"/>
              <a:t>everywhere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B44183A-BC7A-8790-5620-61D728B86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467" y="1498641"/>
            <a:ext cx="7379969" cy="5125134"/>
          </a:xfrm>
          <a:prstGeom prst="rect">
            <a:avLst/>
          </a:prstGeom>
        </p:spPr>
      </p:pic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C785926E-B60D-3290-350F-6AF167EAA1C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782635" y="3013245"/>
            <a:ext cx="2316711" cy="4643079"/>
          </a:xfrm>
          <a:prstGeom prst="bentConnector4">
            <a:avLst>
              <a:gd name="adj1" fmla="val -9867"/>
              <a:gd name="adj2" fmla="val 89736"/>
            </a:avLst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4085F4A-8A59-6070-82EF-94A5CE6BFB26}"/>
              </a:ext>
            </a:extLst>
          </p:cNvPr>
          <p:cNvSpPr txBox="1"/>
          <p:nvPr/>
        </p:nvSpPr>
        <p:spPr>
          <a:xfrm>
            <a:off x="10068910" y="4546856"/>
            <a:ext cx="165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/>
              <a:t>e-</a:t>
            </a:r>
            <a:r>
              <a:rPr lang="fr-BE" err="1"/>
              <a:t>government</a:t>
            </a:r>
            <a:r>
              <a:rPr lang="fr-BE"/>
              <a:t> </a:t>
            </a:r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245226-5099-C91E-A53A-2FCDE193EF92}"/>
              </a:ext>
            </a:extLst>
          </p:cNvPr>
          <p:cNvSpPr/>
          <p:nvPr/>
        </p:nvSpPr>
        <p:spPr>
          <a:xfrm>
            <a:off x="10422977" y="3937430"/>
            <a:ext cx="647700" cy="438150"/>
          </a:xfrm>
          <a:custGeom>
            <a:avLst/>
            <a:gdLst>
              <a:gd name="connsiteX0" fmla="*/ 590550 w 647700"/>
              <a:gd name="connsiteY0" fmla="*/ 381000 h 438150"/>
              <a:gd name="connsiteX1" fmla="*/ 57150 w 647700"/>
              <a:gd name="connsiteY1" fmla="*/ 381000 h 438150"/>
              <a:gd name="connsiteX2" fmla="*/ 57150 w 647700"/>
              <a:gd name="connsiteY2" fmla="*/ 57150 h 438150"/>
              <a:gd name="connsiteX3" fmla="*/ 590550 w 647700"/>
              <a:gd name="connsiteY3" fmla="*/ 57150 h 438150"/>
              <a:gd name="connsiteX4" fmla="*/ 590550 w 647700"/>
              <a:gd name="connsiteY4" fmla="*/ 381000 h 438150"/>
              <a:gd name="connsiteX5" fmla="*/ 647700 w 647700"/>
              <a:gd name="connsiteY5" fmla="*/ 38100 h 438150"/>
              <a:gd name="connsiteX6" fmla="*/ 609600 w 647700"/>
              <a:gd name="connsiteY6" fmla="*/ 0 h 438150"/>
              <a:gd name="connsiteX7" fmla="*/ 38100 w 647700"/>
              <a:gd name="connsiteY7" fmla="*/ 0 h 438150"/>
              <a:gd name="connsiteX8" fmla="*/ 0 w 647700"/>
              <a:gd name="connsiteY8" fmla="*/ 38100 h 438150"/>
              <a:gd name="connsiteX9" fmla="*/ 0 w 647700"/>
              <a:gd name="connsiteY9" fmla="*/ 438150 h 438150"/>
              <a:gd name="connsiteX10" fmla="*/ 647700 w 647700"/>
              <a:gd name="connsiteY10" fmla="*/ 438150 h 438150"/>
              <a:gd name="connsiteX11" fmla="*/ 647700 w 647700"/>
              <a:gd name="connsiteY11" fmla="*/ 38100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7700" h="438150">
                <a:moveTo>
                  <a:pt x="590550" y="381000"/>
                </a:moveTo>
                <a:lnTo>
                  <a:pt x="57150" y="381000"/>
                </a:lnTo>
                <a:lnTo>
                  <a:pt x="57150" y="57150"/>
                </a:lnTo>
                <a:lnTo>
                  <a:pt x="590550" y="57150"/>
                </a:lnTo>
                <a:lnTo>
                  <a:pt x="590550" y="381000"/>
                </a:lnTo>
                <a:close/>
                <a:moveTo>
                  <a:pt x="647700" y="38100"/>
                </a:moveTo>
                <a:cubicBezTo>
                  <a:pt x="647700" y="17145"/>
                  <a:pt x="630555" y="0"/>
                  <a:pt x="609600" y="0"/>
                </a:cubicBezTo>
                <a:lnTo>
                  <a:pt x="38100" y="0"/>
                </a:lnTo>
                <a:cubicBezTo>
                  <a:pt x="17145" y="0"/>
                  <a:pt x="0" y="17145"/>
                  <a:pt x="0" y="38100"/>
                </a:cubicBezTo>
                <a:lnTo>
                  <a:pt x="0" y="438150"/>
                </a:lnTo>
                <a:lnTo>
                  <a:pt x="647700" y="438150"/>
                </a:lnTo>
                <a:lnTo>
                  <a:pt x="647700" y="3810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4B5C5C0-B2C4-F01C-1D92-69F429AC70F4}"/>
              </a:ext>
            </a:extLst>
          </p:cNvPr>
          <p:cNvSpPr/>
          <p:nvPr/>
        </p:nvSpPr>
        <p:spPr>
          <a:xfrm>
            <a:off x="10308677" y="4413680"/>
            <a:ext cx="876300" cy="57150"/>
          </a:xfrm>
          <a:custGeom>
            <a:avLst/>
            <a:gdLst>
              <a:gd name="connsiteX0" fmla="*/ 495300 w 876300"/>
              <a:gd name="connsiteY0" fmla="*/ 0 h 57150"/>
              <a:gd name="connsiteX1" fmla="*/ 495300 w 876300"/>
              <a:gd name="connsiteY1" fmla="*/ 9525 h 57150"/>
              <a:gd name="connsiteX2" fmla="*/ 485775 w 876300"/>
              <a:gd name="connsiteY2" fmla="*/ 19050 h 57150"/>
              <a:gd name="connsiteX3" fmla="*/ 390525 w 876300"/>
              <a:gd name="connsiteY3" fmla="*/ 19050 h 57150"/>
              <a:gd name="connsiteX4" fmla="*/ 381000 w 876300"/>
              <a:gd name="connsiteY4" fmla="*/ 9525 h 57150"/>
              <a:gd name="connsiteX5" fmla="*/ 381000 w 876300"/>
              <a:gd name="connsiteY5" fmla="*/ 0 h 57150"/>
              <a:gd name="connsiteX6" fmla="*/ 0 w 876300"/>
              <a:gd name="connsiteY6" fmla="*/ 0 h 57150"/>
              <a:gd name="connsiteX7" fmla="*/ 0 w 876300"/>
              <a:gd name="connsiteY7" fmla="*/ 19050 h 57150"/>
              <a:gd name="connsiteX8" fmla="*/ 38100 w 876300"/>
              <a:gd name="connsiteY8" fmla="*/ 57150 h 57150"/>
              <a:gd name="connsiteX9" fmla="*/ 838200 w 876300"/>
              <a:gd name="connsiteY9" fmla="*/ 57150 h 57150"/>
              <a:gd name="connsiteX10" fmla="*/ 876300 w 876300"/>
              <a:gd name="connsiteY10" fmla="*/ 19050 h 57150"/>
              <a:gd name="connsiteX11" fmla="*/ 876300 w 876300"/>
              <a:gd name="connsiteY11" fmla="*/ 0 h 57150"/>
              <a:gd name="connsiteX12" fmla="*/ 495300 w 876300"/>
              <a:gd name="connsiteY12" fmla="*/ 0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76300" h="57150">
                <a:moveTo>
                  <a:pt x="495300" y="0"/>
                </a:moveTo>
                <a:lnTo>
                  <a:pt x="495300" y="9525"/>
                </a:lnTo>
                <a:cubicBezTo>
                  <a:pt x="495300" y="15240"/>
                  <a:pt x="491490" y="19050"/>
                  <a:pt x="485775" y="19050"/>
                </a:cubicBezTo>
                <a:lnTo>
                  <a:pt x="390525" y="19050"/>
                </a:lnTo>
                <a:cubicBezTo>
                  <a:pt x="384810" y="19050"/>
                  <a:pt x="381000" y="15240"/>
                  <a:pt x="381000" y="9525"/>
                </a:cubicBezTo>
                <a:lnTo>
                  <a:pt x="381000" y="0"/>
                </a:lnTo>
                <a:lnTo>
                  <a:pt x="0" y="0"/>
                </a:lnTo>
                <a:lnTo>
                  <a:pt x="0" y="19050"/>
                </a:lnTo>
                <a:cubicBezTo>
                  <a:pt x="0" y="40005"/>
                  <a:pt x="17145" y="57150"/>
                  <a:pt x="38100" y="57150"/>
                </a:cubicBezTo>
                <a:lnTo>
                  <a:pt x="838200" y="57150"/>
                </a:lnTo>
                <a:cubicBezTo>
                  <a:pt x="859155" y="57150"/>
                  <a:pt x="876300" y="40005"/>
                  <a:pt x="876300" y="19050"/>
                </a:cubicBezTo>
                <a:lnTo>
                  <a:pt x="876300" y="0"/>
                </a:lnTo>
                <a:lnTo>
                  <a:pt x="49530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FF0B34-7706-DBD3-20F1-B04167DB873B}"/>
              </a:ext>
            </a:extLst>
          </p:cNvPr>
          <p:cNvSpPr txBox="1"/>
          <p:nvPr/>
        </p:nvSpPr>
        <p:spPr>
          <a:xfrm>
            <a:off x="3048000" y="3277289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B07E30-0B8E-4976-3E35-03E2BD1F067C}"/>
              </a:ext>
            </a:extLst>
          </p:cNvPr>
          <p:cNvSpPr txBox="1"/>
          <p:nvPr/>
        </p:nvSpPr>
        <p:spPr>
          <a:xfrm>
            <a:off x="3048000" y="3277289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C44CC8-5D29-FBFD-7466-5C7412531444}"/>
              </a:ext>
            </a:extLst>
          </p:cNvPr>
          <p:cNvSpPr txBox="1"/>
          <p:nvPr/>
        </p:nvSpPr>
        <p:spPr>
          <a:xfrm>
            <a:off x="3048000" y="3277289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62652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168148A-87B8-1BF6-F20B-D4D9D7AB1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5975" y="5799723"/>
            <a:ext cx="2162175" cy="771525"/>
          </a:xfrm>
          <a:prstGeom prst="rect">
            <a:avLst/>
          </a:prstGeom>
        </p:spPr>
      </p:pic>
      <p:sp>
        <p:nvSpPr>
          <p:cNvPr id="295" name="Google Shape;295;p8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4D4D4D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4D4D4D">
                  <a:tint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6" name="Google Shape;296;p8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1221278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en-US"/>
              <a:t>Simplification survey</a:t>
            </a:r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FBBF98-37B2-AC7B-B075-6A80900EAC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44" y="6018573"/>
            <a:ext cx="1828800" cy="590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9CF05B-1F4A-B7E6-EBAC-77419B515FDB}"/>
              </a:ext>
            </a:extLst>
          </p:cNvPr>
          <p:cNvSpPr txBox="1"/>
          <p:nvPr/>
        </p:nvSpPr>
        <p:spPr>
          <a:xfrm>
            <a:off x="970721" y="1502364"/>
            <a:ext cx="10594931" cy="4652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381000">
              <a:lnSpc>
                <a:spcPct val="150000"/>
              </a:lnSpc>
              <a:buClr>
                <a:schemeClr val="tx2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000"/>
              <a:t>Commissions' online survey addressed to farmers</a:t>
            </a:r>
          </a:p>
          <a:p>
            <a:pPr marL="457200" indent="-381000">
              <a:lnSpc>
                <a:spcPct val="150000"/>
              </a:lnSpc>
              <a:buClr>
                <a:schemeClr val="tx2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000"/>
              <a:t>Running from March 7 to April 8, 2024 – </a:t>
            </a:r>
            <a:r>
              <a:rPr lang="en-US" sz="2000" b="1"/>
              <a:t>26 886 replies received</a:t>
            </a:r>
          </a:p>
          <a:p>
            <a:pPr marL="914400" lvl="1" indent="-381000">
              <a:lnSpc>
                <a:spcPct val="150000"/>
              </a:lnSpc>
              <a:buClr>
                <a:schemeClr val="tx2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000"/>
              <a:t>To understand the burden placed on farmers by procedures and rules linked to </a:t>
            </a:r>
          </a:p>
          <a:p>
            <a:pPr marL="76200">
              <a:lnSpc>
                <a:spcPct val="150000"/>
              </a:lnSpc>
              <a:buClr>
                <a:schemeClr val="tx2"/>
              </a:buClr>
              <a:buSzPts val="2400"/>
            </a:pPr>
            <a:r>
              <a:rPr lang="en-US" sz="2000"/>
              <a:t>	financial support under the common agricultural policy (CAP), as well as other </a:t>
            </a:r>
          </a:p>
          <a:p>
            <a:pPr marL="76200">
              <a:lnSpc>
                <a:spcPct val="150000"/>
              </a:lnSpc>
              <a:buClr>
                <a:schemeClr val="tx2"/>
              </a:buClr>
              <a:buSzPts val="2400"/>
            </a:pPr>
            <a:r>
              <a:rPr lang="en-US" sz="2000"/>
              <a:t>	EU rules for food and agriculture in the EU;</a:t>
            </a:r>
          </a:p>
          <a:p>
            <a:pPr marL="914400" lvl="1" indent="-381000">
              <a:lnSpc>
                <a:spcPct val="150000"/>
              </a:lnSpc>
              <a:buClr>
                <a:schemeClr val="tx2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000"/>
              <a:t>To help in identifying sources of concern and complexity in the way these policies and schemes are applied in the EU countries;</a:t>
            </a:r>
          </a:p>
          <a:p>
            <a:pPr marL="76200">
              <a:lnSpc>
                <a:spcPct val="150000"/>
              </a:lnSpc>
              <a:buClr>
                <a:schemeClr val="tx2"/>
              </a:buClr>
              <a:buSzPts val="2400"/>
            </a:pPr>
            <a:r>
              <a:rPr lang="en-US" sz="2000"/>
              <a:t>	to help in identifying areas where improvements could be made.</a:t>
            </a:r>
          </a:p>
          <a:p>
            <a:pPr marL="76200">
              <a:lnSpc>
                <a:spcPct val="150000"/>
              </a:lnSpc>
              <a:buClr>
                <a:schemeClr val="tx2"/>
              </a:buClr>
              <a:buSzPts val="2400"/>
            </a:pPr>
            <a:endParaRPr lang="en-US" sz="2000"/>
          </a:p>
          <a:p>
            <a:pPr marL="76200">
              <a:lnSpc>
                <a:spcPct val="150000"/>
              </a:lnSpc>
              <a:buClr>
                <a:schemeClr val="tx2"/>
              </a:buClr>
              <a:buSzPts val="2400"/>
            </a:pPr>
            <a:r>
              <a:rPr lang="en-US" sz="2000">
                <a:sym typeface="Wingdings" panose="05000000000000000000" pitchFamily="2" charset="2"/>
              </a:rPr>
              <a:t> </a:t>
            </a:r>
            <a:r>
              <a:rPr lang="en-US" sz="2000" b="1"/>
              <a:t>Study on Simplification and Administrative Burden for Farmers under the CAP</a:t>
            </a:r>
          </a:p>
        </p:txBody>
      </p:sp>
    </p:spTree>
    <p:extLst>
      <p:ext uri="{BB962C8B-B14F-4D97-AF65-F5344CB8AC3E}">
        <p14:creationId xmlns:p14="http://schemas.microsoft.com/office/powerpoint/2010/main" val="480907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5F2C44-1007-86D3-D7D1-180E56AAC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4" y="2063925"/>
            <a:ext cx="4675550" cy="3299205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5B1E4D-CC50-C40F-D164-C5136BD04D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40806"/>
            <a:ext cx="5607685" cy="3328035"/>
          </a:xfrm>
          <a:prstGeom prst="rect">
            <a:avLst/>
          </a:prstGeom>
          <a:noFill/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8DFE9685-CAD6-C93D-F7B2-748FC3280874}"/>
              </a:ext>
            </a:extLst>
          </p:cNvPr>
          <p:cNvSpPr txBox="1">
            <a:spLocks/>
          </p:cNvSpPr>
          <p:nvPr/>
        </p:nvSpPr>
        <p:spPr>
          <a:xfrm>
            <a:off x="969811" y="546014"/>
            <a:ext cx="7945589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Simplification survey (2024)</a:t>
            </a:r>
            <a:endParaRPr lang="en-US" i="1"/>
          </a:p>
        </p:txBody>
      </p:sp>
      <p:sp>
        <p:nvSpPr>
          <p:cNvPr id="2" name="ZoneTexte 6">
            <a:extLst>
              <a:ext uri="{FF2B5EF4-FFF2-40B4-BE49-F238E27FC236}">
                <a16:creationId xmlns:a16="http://schemas.microsoft.com/office/drawing/2014/main" id="{6061D3BB-7AAD-5F1D-7008-0F69A73F8F5D}"/>
              </a:ext>
            </a:extLst>
          </p:cNvPr>
          <p:cNvSpPr txBox="1"/>
          <p:nvPr/>
        </p:nvSpPr>
        <p:spPr>
          <a:xfrm>
            <a:off x="820423" y="1489159"/>
            <a:ext cx="824436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 i="1">
                <a:solidFill>
                  <a:schemeClr val="accent1"/>
                </a:solidFill>
                <a:latin typeface="+mj-lt"/>
              </a:rPr>
              <a:t>Internal analysis, DG AGRI</a:t>
            </a:r>
            <a:endParaRPr lang="en-GB" b="1" i="1">
              <a:solidFill>
                <a:schemeClr val="accent1"/>
              </a:solidFill>
              <a:latin typeface="+mj-lt"/>
              <a:cs typeface="Calibri Light"/>
            </a:endParaRPr>
          </a:p>
          <a:p>
            <a:endParaRPr lang="en-GB">
              <a:solidFill>
                <a:schemeClr val="bg1"/>
              </a:solidFill>
              <a:latin typeface="+mj-lt"/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00093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FDD6EC-FC22-7C46-6C84-AA3EC7BAA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811" y="546014"/>
            <a:ext cx="7945589" cy="782357"/>
          </a:xfrm>
        </p:spPr>
        <p:txBody>
          <a:bodyPr/>
          <a:lstStyle/>
          <a:p>
            <a:r>
              <a:rPr lang="en-US" sz="4000"/>
              <a:t>Simplification survey (2024)</a:t>
            </a:r>
            <a:endParaRPr lang="en-US" i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94A6F5-01EF-337A-541F-04AA10B353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6757" r="-356"/>
          <a:stretch/>
        </p:blipFill>
        <p:spPr>
          <a:xfrm>
            <a:off x="504569" y="1985891"/>
            <a:ext cx="11389149" cy="422262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63A6B5D-6F4D-0CD3-2156-146A9EEA2EA0}"/>
              </a:ext>
            </a:extLst>
          </p:cNvPr>
          <p:cNvCxnSpPr/>
          <p:nvPr/>
        </p:nvCxnSpPr>
        <p:spPr>
          <a:xfrm>
            <a:off x="1169325" y="3010461"/>
            <a:ext cx="10432974" cy="0"/>
          </a:xfrm>
          <a:prstGeom prst="line">
            <a:avLst/>
          </a:prstGeom>
          <a:ln w="28575">
            <a:solidFill>
              <a:schemeClr val="bg2">
                <a:lumMod val="10000"/>
              </a:schemeClr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C78433D-1EC0-8332-364B-427863B722ED}"/>
              </a:ext>
            </a:extLst>
          </p:cNvPr>
          <p:cNvCxnSpPr/>
          <p:nvPr/>
        </p:nvCxnSpPr>
        <p:spPr>
          <a:xfrm>
            <a:off x="1169325" y="3889974"/>
            <a:ext cx="10432974" cy="0"/>
          </a:xfrm>
          <a:prstGeom prst="line">
            <a:avLst/>
          </a:prstGeom>
          <a:ln w="28575">
            <a:solidFill>
              <a:schemeClr val="bg2">
                <a:lumMod val="10000"/>
              </a:schemeClr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A6B4F066-D18E-7C9B-B65D-F5076F781D77}"/>
              </a:ext>
            </a:extLst>
          </p:cNvPr>
          <p:cNvSpPr/>
          <p:nvPr/>
        </p:nvSpPr>
        <p:spPr>
          <a:xfrm>
            <a:off x="750392" y="2858062"/>
            <a:ext cx="355600" cy="30479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A45DCED-1C9B-5977-1B3D-ED7A3284AB54}"/>
              </a:ext>
            </a:extLst>
          </p:cNvPr>
          <p:cNvSpPr/>
          <p:nvPr/>
        </p:nvSpPr>
        <p:spPr>
          <a:xfrm>
            <a:off x="749481" y="3741508"/>
            <a:ext cx="355600" cy="30479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ZoneTexte 6">
            <a:extLst>
              <a:ext uri="{FF2B5EF4-FFF2-40B4-BE49-F238E27FC236}">
                <a16:creationId xmlns:a16="http://schemas.microsoft.com/office/drawing/2014/main" id="{2661A25A-2853-E58B-0D27-6582FD30D8CB}"/>
              </a:ext>
            </a:extLst>
          </p:cNvPr>
          <p:cNvSpPr txBox="1"/>
          <p:nvPr/>
        </p:nvSpPr>
        <p:spPr>
          <a:xfrm>
            <a:off x="820423" y="1489159"/>
            <a:ext cx="824436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 i="1">
                <a:solidFill>
                  <a:schemeClr val="accent1"/>
                </a:solidFill>
                <a:latin typeface="+mj-lt"/>
              </a:rPr>
              <a:t>Internal analysis, DG AGRI</a:t>
            </a:r>
            <a:endParaRPr lang="en-GB" b="1" i="1">
              <a:solidFill>
                <a:schemeClr val="accent1"/>
              </a:solidFill>
              <a:latin typeface="+mj-lt"/>
              <a:cs typeface="Calibri Light"/>
            </a:endParaRPr>
          </a:p>
          <a:p>
            <a:endParaRPr lang="en-GB">
              <a:solidFill>
                <a:schemeClr val="bg1"/>
              </a:solidFill>
              <a:latin typeface="+mj-lt"/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2107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168148A-87B8-1BF6-F20B-D4D9D7AB1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5975" y="5799723"/>
            <a:ext cx="2162175" cy="771525"/>
          </a:xfrm>
          <a:prstGeom prst="rect">
            <a:avLst/>
          </a:prstGeom>
        </p:spPr>
      </p:pic>
      <p:sp>
        <p:nvSpPr>
          <p:cNvPr id="295" name="Google Shape;295;p8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4D4D4D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4D4D4D">
                  <a:tint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6" name="Google Shape;296;p8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1221278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en-US"/>
              <a:t>Study on the state of play of digitalisation in EU agriculture</a:t>
            </a:r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FBBF98-37B2-AC7B-B075-6A80900EAC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44" y="6018573"/>
            <a:ext cx="1828800" cy="590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9CF05B-1F4A-B7E6-EBAC-77419B515FDB}"/>
              </a:ext>
            </a:extLst>
          </p:cNvPr>
          <p:cNvSpPr txBox="1"/>
          <p:nvPr/>
        </p:nvSpPr>
        <p:spPr>
          <a:xfrm>
            <a:off x="3047163" y="3246846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B5F7C6-1D47-E3A7-82FD-BF52ED12290E}"/>
              </a:ext>
            </a:extLst>
          </p:cNvPr>
          <p:cNvSpPr txBox="1">
            <a:spLocks/>
          </p:cNvSpPr>
          <p:nvPr/>
        </p:nvSpPr>
        <p:spPr>
          <a:xfrm>
            <a:off x="423165" y="2193026"/>
            <a:ext cx="7760990" cy="38819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t" anchorCtr="0">
            <a:normAutofit fontScale="92500" lnSpcReduction="10000"/>
          </a:bodyPr>
          <a:lstStyle>
            <a:lvl1pPr marL="457200" lvl="0" indent="-381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ts val="24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55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buSzPts val="2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429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302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buSzPts val="16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302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buSzPts val="16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429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/>
              <a:t>Data collection June to September 2024</a:t>
            </a:r>
          </a:p>
          <a:p>
            <a:r>
              <a:rPr lang="en-GB" sz="2200"/>
              <a:t>Stratified sampling strategy</a:t>
            </a:r>
          </a:p>
          <a:p>
            <a:r>
              <a:rPr lang="en-GB" sz="2200"/>
              <a:t>9 countries (France, Germany, Hungary, Ireland, Italy, Poland, Spain, Greece and Lithuania).</a:t>
            </a:r>
            <a:endParaRPr lang="en-GB" sz="1800"/>
          </a:p>
          <a:p>
            <a:pPr lvl="1">
              <a:spcAft>
                <a:spcPts val="600"/>
              </a:spcAft>
            </a:pPr>
            <a:r>
              <a:rPr lang="en-GB" sz="1800"/>
              <a:t>Covering the different regions of Europe (North, South, East, West), including different regions per country. </a:t>
            </a:r>
          </a:p>
          <a:p>
            <a:pPr lvl="1">
              <a:spcAft>
                <a:spcPts val="1200"/>
              </a:spcAft>
            </a:pPr>
            <a:r>
              <a:rPr lang="en-GB" sz="1800"/>
              <a:t>Mixture of face to face and online interviews.</a:t>
            </a:r>
          </a:p>
          <a:p>
            <a:pPr>
              <a:spcAft>
                <a:spcPts val="1200"/>
              </a:spcAft>
            </a:pPr>
            <a:r>
              <a:rPr lang="en-GB" sz="2200"/>
              <a:t>Total number of 1440 Farmers: balanced number per country and farm specialization (Crop, Livestock, Mixed) and size (Small, Medium, Large).</a:t>
            </a:r>
          </a:p>
          <a:p>
            <a:r>
              <a:rPr lang="en-GB" sz="2200"/>
              <a:t>Results are weighted to represent farm population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4483FB-617F-F00C-9FDD-3E9B25A4BB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4528" y="2059911"/>
            <a:ext cx="2230471" cy="19607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76D1A7-22A6-AED8-9538-DE618EBC19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9100" y="4095351"/>
            <a:ext cx="3659206" cy="219064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ZoneTexte 6">
            <a:extLst>
              <a:ext uri="{FF2B5EF4-FFF2-40B4-BE49-F238E27FC236}">
                <a16:creationId xmlns:a16="http://schemas.microsoft.com/office/drawing/2014/main" id="{11A7FD58-D745-3498-77F7-709BCAFF9331}"/>
              </a:ext>
            </a:extLst>
          </p:cNvPr>
          <p:cNvSpPr txBox="1"/>
          <p:nvPr/>
        </p:nvSpPr>
        <p:spPr>
          <a:xfrm>
            <a:off x="627185" y="1629790"/>
            <a:ext cx="824436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 i="1">
                <a:solidFill>
                  <a:schemeClr val="accent1"/>
                </a:solidFill>
                <a:latin typeface="+mj-lt"/>
              </a:rPr>
              <a:t>Preliminary results of a survey-based study - Upcoming report Q2 2025</a:t>
            </a:r>
            <a:endParaRPr lang="en-GB" b="1" i="1">
              <a:solidFill>
                <a:schemeClr val="accent1"/>
              </a:solidFill>
              <a:latin typeface="+mj-lt"/>
              <a:cs typeface="Calibri Light"/>
            </a:endParaRPr>
          </a:p>
          <a:p>
            <a:endParaRPr lang="en-GB">
              <a:solidFill>
                <a:schemeClr val="bg1"/>
              </a:solidFill>
              <a:latin typeface="+mj-lt"/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68038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Revamp EC VI PPT">
  <a:themeElements>
    <a:clrScheme name="Custom 3">
      <a:dk1>
        <a:sysClr val="windowText" lastClr="000000"/>
      </a:dk1>
      <a:lt1>
        <a:sysClr val="window" lastClr="FFFFFF"/>
      </a:lt1>
      <a:dk2>
        <a:srgbClr val="003399"/>
      </a:dk2>
      <a:lt2>
        <a:srgbClr val="C6E5DF"/>
      </a:lt2>
      <a:accent1>
        <a:srgbClr val="44BA7E"/>
      </a:accent1>
      <a:accent2>
        <a:srgbClr val="000083"/>
      </a:accent2>
      <a:accent3>
        <a:srgbClr val="48038C"/>
      </a:accent3>
      <a:accent4>
        <a:srgbClr val="FF712C"/>
      </a:accent4>
      <a:accent5>
        <a:srgbClr val="FFD34E"/>
      </a:accent5>
      <a:accent6>
        <a:srgbClr val="DD0C86"/>
      </a:accent6>
      <a:hlink>
        <a:srgbClr val="003399"/>
      </a:hlink>
      <a:folHlink>
        <a:srgbClr val="003399"/>
      </a:folHlink>
    </a:clrScheme>
    <a:fontScheme name="EC revam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vamp EC VI PPT" id="{B3848DD5-BAC5-48B8-A0C1-77DC667F2AA6}" vid="{566B0795-6755-4CCB-87FC-E0320CEDB4EB}"/>
    </a:ext>
  </a:extLst>
</a:theme>
</file>

<file path=ppt/theme/theme3.xml><?xml version="1.0" encoding="utf-8"?>
<a:theme xmlns:a="http://schemas.openxmlformats.org/drawingml/2006/main" name="3_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7c12176-f42e-47a4-9c39-4993e896fb64" xsi:nil="true"/>
    <lcf76f155ced4ddcb4097134ff3c332f xmlns="b2332242-72eb-4c56-ab66-572cc47fcb1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1B87D5ABF651429579392F313233BD" ma:contentTypeVersion="17" ma:contentTypeDescription="Create a new document." ma:contentTypeScope="" ma:versionID="52c16f483e8c648c1fb9a94913827e04">
  <xsd:schema xmlns:xsd="http://www.w3.org/2001/XMLSchema" xmlns:xs="http://www.w3.org/2001/XMLSchema" xmlns:p="http://schemas.microsoft.com/office/2006/metadata/properties" xmlns:ns2="b2332242-72eb-4c56-ab66-572cc47fcb14" xmlns:ns3="97c12176-f42e-47a4-9c39-4993e896fb64" targetNamespace="http://schemas.microsoft.com/office/2006/metadata/properties" ma:root="true" ma:fieldsID="cc33d0e2165befc34f7dc5ab16252bfb" ns2:_="" ns3:_="">
    <xsd:import namespace="b2332242-72eb-4c56-ab66-572cc47fcb14"/>
    <xsd:import namespace="97c12176-f42e-47a4-9c39-4993e896fb6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332242-72eb-4c56-ab66-572cc47fcb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2176-f42e-47a4-9c39-4993e896fb6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a681a29-1487-4aa6-8817-791e1273c38d}" ma:internalName="TaxCatchAll" ma:showField="CatchAllData" ma:web="97c12176-f42e-47a4-9c39-4993e896fb6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1CAF70-02D1-4551-A536-63581F6A80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F87431-2774-4E17-BE38-8A579357848D}">
  <ds:schemaRefs>
    <ds:schemaRef ds:uri="97c12176-f42e-47a4-9c39-4993e896fb64"/>
    <ds:schemaRef ds:uri="b2332242-72eb-4c56-ab66-572cc47fcb1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1C94CA5-A3FC-4488-AA19-4EAE2CE378F1}">
  <ds:schemaRefs>
    <ds:schemaRef ds:uri="97c12176-f42e-47a4-9c39-4993e896fb64"/>
    <ds:schemaRef ds:uri="b2332242-72eb-4c56-ab66-572cc47fcb1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18</Slides>
  <Notes>13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Revamp EC VI PPT</vt:lpstr>
      <vt:lpstr>3_Office Theme</vt:lpstr>
      <vt:lpstr>Digital tools in agriculture:  perceptions and barriers to adoption.  Digital agroecology cluster </vt:lpstr>
      <vt:lpstr>A Vision for Agriculture and Food  </vt:lpstr>
      <vt:lpstr>Digitalisation as a driver in the Vision</vt:lpstr>
      <vt:lpstr>Why digitalisation?</vt:lpstr>
      <vt:lpstr>Digital is everywhere</vt:lpstr>
      <vt:lpstr>Simplification survey</vt:lpstr>
      <vt:lpstr>PowerPoint Presentation</vt:lpstr>
      <vt:lpstr>Simplification survey (2024)</vt:lpstr>
      <vt:lpstr>Study on the state of play of digitalisation in EU agriculture</vt:lpstr>
      <vt:lpstr>Adoption of digital tools in the EU</vt:lpstr>
      <vt:lpstr>Adoption of digital tools in the EU</vt:lpstr>
      <vt:lpstr>Data collection and sharing in the EU</vt:lpstr>
      <vt:lpstr>Barriers of adoption</vt:lpstr>
      <vt:lpstr>Drivers of adoption</vt:lpstr>
      <vt:lpstr>Enabling environment for the uptake</vt:lpstr>
      <vt:lpstr>Digitalisation under the CAP 2023-2027</vt:lpstr>
      <vt:lpstr>Concluding thoughts</vt:lpstr>
      <vt:lpstr>Thank you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Yvonne (COMM)</dc:creator>
  <cp:revision>1</cp:revision>
  <cp:lastPrinted>2023-05-16T06:41:47Z</cp:lastPrinted>
  <dcterms:created xsi:type="dcterms:W3CDTF">2019-08-09T12:06:42Z</dcterms:created>
  <dcterms:modified xsi:type="dcterms:W3CDTF">2025-04-15T08:45:19Z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0x010100FF1B87D5ABF651429579392F313233BD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2023-04-11T05:41:10Z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426ce69a-dc99-4baf-a609-e3fe0e819659</vt:lpwstr>
  </property>
  <property fmtid="{D5CDD505-2E9C-101B-9397-08002B2CF9AE}" pid="9" name="MSIP_Label_6bd9ddd1-4d20-43f6-abfa-fc3c07406f94_ContentBits">
    <vt:lpwstr>0</vt:lpwstr>
  </property>
  <property fmtid="{D5CDD505-2E9C-101B-9397-08002B2CF9AE}" pid="10" name="MediaServiceImageTags">
    <vt:lpwstr/>
  </property>
</Properties>
</file>